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43" r:id="rId15"/>
    <p:sldId id="341" r:id="rId16"/>
    <p:sldId id="351" r:id="rId17"/>
    <p:sldId id="344" r:id="rId18"/>
    <p:sldId id="345" r:id="rId19"/>
    <p:sldId id="35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9" d="100"/>
          <a:sy n="119" d="100"/>
        </p:scale>
        <p:origin x="5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ercot.com\SASShare\sasdata03\credit\data\realexpvsinvoice\tpe%20rfaf%20dfaf%20Dec%202021-%20Dec%20%202022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ercot.com\SASShare\sasdata03\credit\data\realexpvsinvoice\tperealexpvsinvoince_Jan20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ercot.com\SASShare\sasdata03\credit\data\realexpvsinvoice\tperealexpvsinvoince_Jan20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ercot.com\SASShare\sasdata03\credit\data\realexpvsinvoice\tpe%20rfaf%20dfaf%20Dec%202021-%20Dec%20%20202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ercot.com\SASShare\sasdata03\credit\data\realexpvsinvoice\tpe%20crr%20sc%20Nov%202022%20-%20Dec%2020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ercot.com\SASShare\sasdata03\credit\data\realexpvsinvoice\newgraphDec31_Final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ercot.com\SASShare\sasdata03\credit\data\realexpvsinvoice\discretionary%20collateral%20Dec%202020-%20Dec%202022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ercot.com\SASShare\sasdata03\credit\data\realexpvsinvoice\tperealexpvsinvoince_Jan20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ercot.com\SASShare\sasdata03\credit\data\realexpvsinvoice\tperealexpvsinvoince_Jan2023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ercot.com\SASShare\sasdata03\credit\data\realexpvsinvoice\tperealexpvsinvoince_Jan20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ercot.com\SASShare\sasdata03\credit\data\realexpvsinvoice\tperealexpvsinvoince_Jan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44562</c:v>
                </c:pt>
                <c:pt idx="32">
                  <c:v>44563</c:v>
                </c:pt>
                <c:pt idx="33">
                  <c:v>44564</c:v>
                </c:pt>
                <c:pt idx="34">
                  <c:v>44565</c:v>
                </c:pt>
                <c:pt idx="35">
                  <c:v>44566</c:v>
                </c:pt>
                <c:pt idx="36">
                  <c:v>44567</c:v>
                </c:pt>
                <c:pt idx="37">
                  <c:v>44568</c:v>
                </c:pt>
                <c:pt idx="38">
                  <c:v>44569</c:v>
                </c:pt>
                <c:pt idx="39">
                  <c:v>44570</c:v>
                </c:pt>
                <c:pt idx="40">
                  <c:v>44571</c:v>
                </c:pt>
                <c:pt idx="41">
                  <c:v>44572</c:v>
                </c:pt>
                <c:pt idx="42">
                  <c:v>44573</c:v>
                </c:pt>
                <c:pt idx="43">
                  <c:v>44574</c:v>
                </c:pt>
                <c:pt idx="44">
                  <c:v>44575</c:v>
                </c:pt>
                <c:pt idx="45">
                  <c:v>44576</c:v>
                </c:pt>
                <c:pt idx="46">
                  <c:v>44577</c:v>
                </c:pt>
                <c:pt idx="47">
                  <c:v>44578</c:v>
                </c:pt>
                <c:pt idx="48">
                  <c:v>44579</c:v>
                </c:pt>
                <c:pt idx="49">
                  <c:v>44580</c:v>
                </c:pt>
                <c:pt idx="50">
                  <c:v>44581</c:v>
                </c:pt>
                <c:pt idx="51">
                  <c:v>44582</c:v>
                </c:pt>
                <c:pt idx="52">
                  <c:v>44583</c:v>
                </c:pt>
                <c:pt idx="53">
                  <c:v>44584</c:v>
                </c:pt>
                <c:pt idx="54">
                  <c:v>44585</c:v>
                </c:pt>
                <c:pt idx="55">
                  <c:v>44586</c:v>
                </c:pt>
                <c:pt idx="56">
                  <c:v>44587</c:v>
                </c:pt>
                <c:pt idx="57">
                  <c:v>44588</c:v>
                </c:pt>
                <c:pt idx="58">
                  <c:v>44589</c:v>
                </c:pt>
                <c:pt idx="59">
                  <c:v>44590</c:v>
                </c:pt>
                <c:pt idx="60">
                  <c:v>44591</c:v>
                </c:pt>
                <c:pt idx="61">
                  <c:v>44592</c:v>
                </c:pt>
                <c:pt idx="62">
                  <c:v>44593</c:v>
                </c:pt>
                <c:pt idx="63">
                  <c:v>44594</c:v>
                </c:pt>
                <c:pt idx="64">
                  <c:v>44595</c:v>
                </c:pt>
                <c:pt idx="65">
                  <c:v>44596</c:v>
                </c:pt>
                <c:pt idx="66">
                  <c:v>44597</c:v>
                </c:pt>
                <c:pt idx="67">
                  <c:v>44598</c:v>
                </c:pt>
                <c:pt idx="68">
                  <c:v>44599</c:v>
                </c:pt>
                <c:pt idx="69">
                  <c:v>44600</c:v>
                </c:pt>
                <c:pt idx="70">
                  <c:v>44601</c:v>
                </c:pt>
                <c:pt idx="71">
                  <c:v>44602</c:v>
                </c:pt>
                <c:pt idx="72">
                  <c:v>44603</c:v>
                </c:pt>
                <c:pt idx="73">
                  <c:v>44604</c:v>
                </c:pt>
                <c:pt idx="74">
                  <c:v>44605</c:v>
                </c:pt>
                <c:pt idx="75">
                  <c:v>44606</c:v>
                </c:pt>
                <c:pt idx="76">
                  <c:v>44607</c:v>
                </c:pt>
                <c:pt idx="77">
                  <c:v>44608</c:v>
                </c:pt>
                <c:pt idx="78">
                  <c:v>44609</c:v>
                </c:pt>
                <c:pt idx="79">
                  <c:v>44610</c:v>
                </c:pt>
                <c:pt idx="80">
                  <c:v>44611</c:v>
                </c:pt>
                <c:pt idx="81">
                  <c:v>44612</c:v>
                </c:pt>
                <c:pt idx="82">
                  <c:v>44613</c:v>
                </c:pt>
                <c:pt idx="83">
                  <c:v>44614</c:v>
                </c:pt>
                <c:pt idx="84">
                  <c:v>44615</c:v>
                </c:pt>
                <c:pt idx="85">
                  <c:v>44616</c:v>
                </c:pt>
                <c:pt idx="86">
                  <c:v>44617</c:v>
                </c:pt>
                <c:pt idx="87">
                  <c:v>44618</c:v>
                </c:pt>
                <c:pt idx="88">
                  <c:v>44619</c:v>
                </c:pt>
                <c:pt idx="89">
                  <c:v>44620</c:v>
                </c:pt>
                <c:pt idx="90">
                  <c:v>44621</c:v>
                </c:pt>
                <c:pt idx="91">
                  <c:v>44622</c:v>
                </c:pt>
                <c:pt idx="92">
                  <c:v>44623</c:v>
                </c:pt>
                <c:pt idx="93">
                  <c:v>44624</c:v>
                </c:pt>
                <c:pt idx="94">
                  <c:v>44625</c:v>
                </c:pt>
                <c:pt idx="95">
                  <c:v>44626</c:v>
                </c:pt>
                <c:pt idx="96">
                  <c:v>44627</c:v>
                </c:pt>
                <c:pt idx="97">
                  <c:v>44628</c:v>
                </c:pt>
                <c:pt idx="98">
                  <c:v>44629</c:v>
                </c:pt>
                <c:pt idx="99">
                  <c:v>44630</c:v>
                </c:pt>
                <c:pt idx="100">
                  <c:v>44631</c:v>
                </c:pt>
                <c:pt idx="101">
                  <c:v>44632</c:v>
                </c:pt>
                <c:pt idx="102">
                  <c:v>44633</c:v>
                </c:pt>
                <c:pt idx="103">
                  <c:v>44634</c:v>
                </c:pt>
                <c:pt idx="104">
                  <c:v>44635</c:v>
                </c:pt>
                <c:pt idx="105">
                  <c:v>44636</c:v>
                </c:pt>
                <c:pt idx="106">
                  <c:v>44637</c:v>
                </c:pt>
                <c:pt idx="107">
                  <c:v>44638</c:v>
                </c:pt>
                <c:pt idx="108">
                  <c:v>44639</c:v>
                </c:pt>
                <c:pt idx="109">
                  <c:v>44640</c:v>
                </c:pt>
                <c:pt idx="110">
                  <c:v>44641</c:v>
                </c:pt>
                <c:pt idx="111">
                  <c:v>44642</c:v>
                </c:pt>
                <c:pt idx="112">
                  <c:v>44643</c:v>
                </c:pt>
                <c:pt idx="113">
                  <c:v>44644</c:v>
                </c:pt>
                <c:pt idx="114">
                  <c:v>44645</c:v>
                </c:pt>
                <c:pt idx="115">
                  <c:v>44646</c:v>
                </c:pt>
                <c:pt idx="116">
                  <c:v>44647</c:v>
                </c:pt>
                <c:pt idx="117">
                  <c:v>44648</c:v>
                </c:pt>
                <c:pt idx="118">
                  <c:v>44649</c:v>
                </c:pt>
                <c:pt idx="119">
                  <c:v>44650</c:v>
                </c:pt>
                <c:pt idx="120">
                  <c:v>44651</c:v>
                </c:pt>
                <c:pt idx="121">
                  <c:v>44652</c:v>
                </c:pt>
                <c:pt idx="122">
                  <c:v>44653</c:v>
                </c:pt>
                <c:pt idx="123">
                  <c:v>44654</c:v>
                </c:pt>
                <c:pt idx="124">
                  <c:v>44655</c:v>
                </c:pt>
                <c:pt idx="125">
                  <c:v>44656</c:v>
                </c:pt>
                <c:pt idx="126">
                  <c:v>44657</c:v>
                </c:pt>
                <c:pt idx="127">
                  <c:v>44658</c:v>
                </c:pt>
                <c:pt idx="128">
                  <c:v>44659</c:v>
                </c:pt>
                <c:pt idx="129">
                  <c:v>44660</c:v>
                </c:pt>
                <c:pt idx="130">
                  <c:v>44661</c:v>
                </c:pt>
                <c:pt idx="131">
                  <c:v>44662</c:v>
                </c:pt>
                <c:pt idx="132">
                  <c:v>44663</c:v>
                </c:pt>
                <c:pt idx="133">
                  <c:v>44664</c:v>
                </c:pt>
                <c:pt idx="134">
                  <c:v>44665</c:v>
                </c:pt>
                <c:pt idx="135">
                  <c:v>44666</c:v>
                </c:pt>
                <c:pt idx="136">
                  <c:v>44667</c:v>
                </c:pt>
                <c:pt idx="137">
                  <c:v>44668</c:v>
                </c:pt>
                <c:pt idx="138">
                  <c:v>44669</c:v>
                </c:pt>
                <c:pt idx="139">
                  <c:v>44670</c:v>
                </c:pt>
                <c:pt idx="140">
                  <c:v>44671</c:v>
                </c:pt>
                <c:pt idx="141">
                  <c:v>44672</c:v>
                </c:pt>
                <c:pt idx="142">
                  <c:v>44673</c:v>
                </c:pt>
                <c:pt idx="143">
                  <c:v>44674</c:v>
                </c:pt>
                <c:pt idx="144">
                  <c:v>44675</c:v>
                </c:pt>
                <c:pt idx="145">
                  <c:v>44676</c:v>
                </c:pt>
                <c:pt idx="146">
                  <c:v>44677</c:v>
                </c:pt>
                <c:pt idx="147">
                  <c:v>44678</c:v>
                </c:pt>
                <c:pt idx="148">
                  <c:v>44679</c:v>
                </c:pt>
                <c:pt idx="149">
                  <c:v>44680</c:v>
                </c:pt>
                <c:pt idx="150">
                  <c:v>44681</c:v>
                </c:pt>
                <c:pt idx="151">
                  <c:v>44682</c:v>
                </c:pt>
                <c:pt idx="152">
                  <c:v>44683</c:v>
                </c:pt>
                <c:pt idx="153">
                  <c:v>44684</c:v>
                </c:pt>
                <c:pt idx="154">
                  <c:v>44685</c:v>
                </c:pt>
                <c:pt idx="155">
                  <c:v>44686</c:v>
                </c:pt>
                <c:pt idx="156">
                  <c:v>44687</c:v>
                </c:pt>
                <c:pt idx="157">
                  <c:v>44688</c:v>
                </c:pt>
                <c:pt idx="158">
                  <c:v>44689</c:v>
                </c:pt>
                <c:pt idx="159">
                  <c:v>44690</c:v>
                </c:pt>
                <c:pt idx="160">
                  <c:v>44691</c:v>
                </c:pt>
                <c:pt idx="161">
                  <c:v>44692</c:v>
                </c:pt>
                <c:pt idx="162">
                  <c:v>44693</c:v>
                </c:pt>
                <c:pt idx="163">
                  <c:v>44694</c:v>
                </c:pt>
                <c:pt idx="164">
                  <c:v>44695</c:v>
                </c:pt>
                <c:pt idx="165">
                  <c:v>44696</c:v>
                </c:pt>
                <c:pt idx="166">
                  <c:v>44697</c:v>
                </c:pt>
                <c:pt idx="167">
                  <c:v>44698</c:v>
                </c:pt>
                <c:pt idx="168">
                  <c:v>44699</c:v>
                </c:pt>
                <c:pt idx="169">
                  <c:v>44700</c:v>
                </c:pt>
                <c:pt idx="170">
                  <c:v>44701</c:v>
                </c:pt>
                <c:pt idx="171">
                  <c:v>44702</c:v>
                </c:pt>
                <c:pt idx="172">
                  <c:v>44703</c:v>
                </c:pt>
                <c:pt idx="173">
                  <c:v>44704</c:v>
                </c:pt>
                <c:pt idx="174">
                  <c:v>44705</c:v>
                </c:pt>
                <c:pt idx="175">
                  <c:v>44706</c:v>
                </c:pt>
                <c:pt idx="176">
                  <c:v>44707</c:v>
                </c:pt>
                <c:pt idx="177">
                  <c:v>44708</c:v>
                </c:pt>
                <c:pt idx="178">
                  <c:v>44709</c:v>
                </c:pt>
                <c:pt idx="179">
                  <c:v>44710</c:v>
                </c:pt>
                <c:pt idx="180">
                  <c:v>44711</c:v>
                </c:pt>
                <c:pt idx="181">
                  <c:v>44712</c:v>
                </c:pt>
                <c:pt idx="182">
                  <c:v>44713</c:v>
                </c:pt>
                <c:pt idx="183">
                  <c:v>44714</c:v>
                </c:pt>
                <c:pt idx="184">
                  <c:v>44715</c:v>
                </c:pt>
                <c:pt idx="185">
                  <c:v>44716</c:v>
                </c:pt>
                <c:pt idx="186">
                  <c:v>44717</c:v>
                </c:pt>
                <c:pt idx="187">
                  <c:v>44718</c:v>
                </c:pt>
                <c:pt idx="188">
                  <c:v>44719</c:v>
                </c:pt>
                <c:pt idx="189">
                  <c:v>44720</c:v>
                </c:pt>
                <c:pt idx="190">
                  <c:v>44721</c:v>
                </c:pt>
                <c:pt idx="191">
                  <c:v>44722</c:v>
                </c:pt>
                <c:pt idx="192">
                  <c:v>44723</c:v>
                </c:pt>
                <c:pt idx="193">
                  <c:v>44724</c:v>
                </c:pt>
                <c:pt idx="194">
                  <c:v>44725</c:v>
                </c:pt>
                <c:pt idx="195">
                  <c:v>44726</c:v>
                </c:pt>
                <c:pt idx="196">
                  <c:v>44727</c:v>
                </c:pt>
                <c:pt idx="197">
                  <c:v>44728</c:v>
                </c:pt>
                <c:pt idx="198">
                  <c:v>44729</c:v>
                </c:pt>
                <c:pt idx="199">
                  <c:v>44730</c:v>
                </c:pt>
                <c:pt idx="200">
                  <c:v>44731</c:v>
                </c:pt>
                <c:pt idx="201">
                  <c:v>44732</c:v>
                </c:pt>
                <c:pt idx="202">
                  <c:v>44733</c:v>
                </c:pt>
                <c:pt idx="203">
                  <c:v>44734</c:v>
                </c:pt>
                <c:pt idx="204">
                  <c:v>44735</c:v>
                </c:pt>
                <c:pt idx="205">
                  <c:v>44736</c:v>
                </c:pt>
                <c:pt idx="206">
                  <c:v>44737</c:v>
                </c:pt>
                <c:pt idx="207">
                  <c:v>44738</c:v>
                </c:pt>
                <c:pt idx="208">
                  <c:v>44739</c:v>
                </c:pt>
                <c:pt idx="209">
                  <c:v>44740</c:v>
                </c:pt>
                <c:pt idx="210">
                  <c:v>44741</c:v>
                </c:pt>
                <c:pt idx="211">
                  <c:v>44742</c:v>
                </c:pt>
                <c:pt idx="212">
                  <c:v>44743</c:v>
                </c:pt>
                <c:pt idx="213">
                  <c:v>44744</c:v>
                </c:pt>
                <c:pt idx="214">
                  <c:v>44745</c:v>
                </c:pt>
                <c:pt idx="215">
                  <c:v>44746</c:v>
                </c:pt>
                <c:pt idx="216">
                  <c:v>44747</c:v>
                </c:pt>
                <c:pt idx="217">
                  <c:v>44748</c:v>
                </c:pt>
                <c:pt idx="218">
                  <c:v>44749</c:v>
                </c:pt>
                <c:pt idx="219">
                  <c:v>44750</c:v>
                </c:pt>
                <c:pt idx="220">
                  <c:v>44751</c:v>
                </c:pt>
                <c:pt idx="221">
                  <c:v>44752</c:v>
                </c:pt>
                <c:pt idx="222">
                  <c:v>44753</c:v>
                </c:pt>
                <c:pt idx="223">
                  <c:v>44754</c:v>
                </c:pt>
                <c:pt idx="224">
                  <c:v>44755</c:v>
                </c:pt>
                <c:pt idx="225">
                  <c:v>44756</c:v>
                </c:pt>
                <c:pt idx="226">
                  <c:v>44757</c:v>
                </c:pt>
                <c:pt idx="227">
                  <c:v>44758</c:v>
                </c:pt>
                <c:pt idx="228">
                  <c:v>44759</c:v>
                </c:pt>
                <c:pt idx="229">
                  <c:v>44760</c:v>
                </c:pt>
                <c:pt idx="230">
                  <c:v>44761</c:v>
                </c:pt>
                <c:pt idx="231">
                  <c:v>44762</c:v>
                </c:pt>
                <c:pt idx="232">
                  <c:v>44763</c:v>
                </c:pt>
                <c:pt idx="233">
                  <c:v>44764</c:v>
                </c:pt>
                <c:pt idx="234">
                  <c:v>44765</c:v>
                </c:pt>
                <c:pt idx="235">
                  <c:v>44766</c:v>
                </c:pt>
                <c:pt idx="236">
                  <c:v>44767</c:v>
                </c:pt>
                <c:pt idx="237">
                  <c:v>44768</c:v>
                </c:pt>
                <c:pt idx="238">
                  <c:v>44769</c:v>
                </c:pt>
                <c:pt idx="239">
                  <c:v>44770</c:v>
                </c:pt>
                <c:pt idx="240">
                  <c:v>44771</c:v>
                </c:pt>
                <c:pt idx="241">
                  <c:v>44772</c:v>
                </c:pt>
                <c:pt idx="242">
                  <c:v>44773</c:v>
                </c:pt>
                <c:pt idx="243">
                  <c:v>44774</c:v>
                </c:pt>
                <c:pt idx="244">
                  <c:v>44775</c:v>
                </c:pt>
                <c:pt idx="245">
                  <c:v>44776</c:v>
                </c:pt>
                <c:pt idx="246">
                  <c:v>44777</c:v>
                </c:pt>
                <c:pt idx="247">
                  <c:v>44778</c:v>
                </c:pt>
                <c:pt idx="248">
                  <c:v>44779</c:v>
                </c:pt>
                <c:pt idx="249">
                  <c:v>44780</c:v>
                </c:pt>
                <c:pt idx="250">
                  <c:v>44781</c:v>
                </c:pt>
                <c:pt idx="251">
                  <c:v>44782</c:v>
                </c:pt>
                <c:pt idx="252">
                  <c:v>44783</c:v>
                </c:pt>
                <c:pt idx="253">
                  <c:v>44784</c:v>
                </c:pt>
                <c:pt idx="254">
                  <c:v>44785</c:v>
                </c:pt>
                <c:pt idx="255">
                  <c:v>44786</c:v>
                </c:pt>
                <c:pt idx="256">
                  <c:v>44787</c:v>
                </c:pt>
                <c:pt idx="257">
                  <c:v>44788</c:v>
                </c:pt>
                <c:pt idx="258">
                  <c:v>44789</c:v>
                </c:pt>
                <c:pt idx="259">
                  <c:v>44790</c:v>
                </c:pt>
                <c:pt idx="260">
                  <c:v>44791</c:v>
                </c:pt>
                <c:pt idx="261">
                  <c:v>44792</c:v>
                </c:pt>
                <c:pt idx="262">
                  <c:v>44793</c:v>
                </c:pt>
                <c:pt idx="263">
                  <c:v>44794</c:v>
                </c:pt>
                <c:pt idx="264">
                  <c:v>44795</c:v>
                </c:pt>
                <c:pt idx="265">
                  <c:v>44796</c:v>
                </c:pt>
                <c:pt idx="266">
                  <c:v>44797</c:v>
                </c:pt>
                <c:pt idx="267">
                  <c:v>44798</c:v>
                </c:pt>
                <c:pt idx="268">
                  <c:v>44799</c:v>
                </c:pt>
                <c:pt idx="269">
                  <c:v>44800</c:v>
                </c:pt>
                <c:pt idx="270">
                  <c:v>44801</c:v>
                </c:pt>
                <c:pt idx="271">
                  <c:v>44802</c:v>
                </c:pt>
                <c:pt idx="272">
                  <c:v>44803</c:v>
                </c:pt>
                <c:pt idx="273">
                  <c:v>44804</c:v>
                </c:pt>
                <c:pt idx="274">
                  <c:v>44805</c:v>
                </c:pt>
                <c:pt idx="275">
                  <c:v>44806</c:v>
                </c:pt>
                <c:pt idx="276">
                  <c:v>44807</c:v>
                </c:pt>
                <c:pt idx="277">
                  <c:v>44808</c:v>
                </c:pt>
                <c:pt idx="278">
                  <c:v>44809</c:v>
                </c:pt>
                <c:pt idx="279">
                  <c:v>44810</c:v>
                </c:pt>
                <c:pt idx="280">
                  <c:v>44811</c:v>
                </c:pt>
                <c:pt idx="281">
                  <c:v>44812</c:v>
                </c:pt>
                <c:pt idx="282">
                  <c:v>44813</c:v>
                </c:pt>
                <c:pt idx="283">
                  <c:v>44814</c:v>
                </c:pt>
                <c:pt idx="284">
                  <c:v>44815</c:v>
                </c:pt>
                <c:pt idx="285">
                  <c:v>44816</c:v>
                </c:pt>
                <c:pt idx="286">
                  <c:v>44817</c:v>
                </c:pt>
                <c:pt idx="287">
                  <c:v>44818</c:v>
                </c:pt>
                <c:pt idx="288">
                  <c:v>44819</c:v>
                </c:pt>
                <c:pt idx="289">
                  <c:v>44820</c:v>
                </c:pt>
                <c:pt idx="290">
                  <c:v>44821</c:v>
                </c:pt>
                <c:pt idx="291">
                  <c:v>44822</c:v>
                </c:pt>
                <c:pt idx="292">
                  <c:v>44823</c:v>
                </c:pt>
                <c:pt idx="293">
                  <c:v>44824</c:v>
                </c:pt>
                <c:pt idx="294">
                  <c:v>44825</c:v>
                </c:pt>
                <c:pt idx="295">
                  <c:v>44826</c:v>
                </c:pt>
                <c:pt idx="296">
                  <c:v>44827</c:v>
                </c:pt>
                <c:pt idx="297">
                  <c:v>44828</c:v>
                </c:pt>
                <c:pt idx="298">
                  <c:v>44829</c:v>
                </c:pt>
                <c:pt idx="299">
                  <c:v>44830</c:v>
                </c:pt>
                <c:pt idx="300">
                  <c:v>44831</c:v>
                </c:pt>
                <c:pt idx="301">
                  <c:v>44832</c:v>
                </c:pt>
                <c:pt idx="302">
                  <c:v>44833</c:v>
                </c:pt>
                <c:pt idx="303">
                  <c:v>44834</c:v>
                </c:pt>
                <c:pt idx="304" formatCode="[$-409]mm/dd/yyyy">
                  <c:v>44835</c:v>
                </c:pt>
                <c:pt idx="305" formatCode="[$-409]mm/dd/yyyy">
                  <c:v>44836</c:v>
                </c:pt>
                <c:pt idx="306" formatCode="[$-409]mm/dd/yyyy">
                  <c:v>44837</c:v>
                </c:pt>
                <c:pt idx="307" formatCode="[$-409]mm/dd/yyyy">
                  <c:v>44838</c:v>
                </c:pt>
                <c:pt idx="308" formatCode="[$-409]mm/dd/yyyy">
                  <c:v>44839</c:v>
                </c:pt>
                <c:pt idx="309" formatCode="[$-409]mm/dd/yyyy">
                  <c:v>44840</c:v>
                </c:pt>
                <c:pt idx="310" formatCode="[$-409]mm/dd/yyyy">
                  <c:v>44841</c:v>
                </c:pt>
                <c:pt idx="311" formatCode="[$-409]mm/dd/yyyy">
                  <c:v>44842</c:v>
                </c:pt>
                <c:pt idx="312" formatCode="[$-409]mm/dd/yyyy">
                  <c:v>44843</c:v>
                </c:pt>
                <c:pt idx="313" formatCode="[$-409]mm/dd/yyyy">
                  <c:v>44844</c:v>
                </c:pt>
                <c:pt idx="314" formatCode="[$-409]mm/dd/yyyy">
                  <c:v>44845</c:v>
                </c:pt>
                <c:pt idx="315" formatCode="[$-409]mm/dd/yyyy">
                  <c:v>44846</c:v>
                </c:pt>
                <c:pt idx="316" formatCode="[$-409]mm/dd/yyyy">
                  <c:v>44847</c:v>
                </c:pt>
                <c:pt idx="317" formatCode="[$-409]mm/dd/yyyy">
                  <c:v>44848</c:v>
                </c:pt>
                <c:pt idx="318" formatCode="[$-409]mm/dd/yyyy">
                  <c:v>44849</c:v>
                </c:pt>
                <c:pt idx="319" formatCode="[$-409]mm/dd/yyyy">
                  <c:v>44850</c:v>
                </c:pt>
                <c:pt idx="320" formatCode="[$-409]mm/dd/yyyy">
                  <c:v>44851</c:v>
                </c:pt>
                <c:pt idx="321" formatCode="[$-409]mm/dd/yyyy">
                  <c:v>44852</c:v>
                </c:pt>
                <c:pt idx="322" formatCode="[$-409]mm/dd/yyyy">
                  <c:v>44853</c:v>
                </c:pt>
                <c:pt idx="323" formatCode="[$-409]mm/dd/yyyy">
                  <c:v>44854</c:v>
                </c:pt>
                <c:pt idx="324" formatCode="[$-409]mm/dd/yyyy">
                  <c:v>44855</c:v>
                </c:pt>
                <c:pt idx="325" formatCode="[$-409]mm/dd/yyyy">
                  <c:v>44856</c:v>
                </c:pt>
                <c:pt idx="326" formatCode="[$-409]mm/dd/yyyy">
                  <c:v>44857</c:v>
                </c:pt>
                <c:pt idx="327" formatCode="[$-409]mm/dd/yyyy">
                  <c:v>44858</c:v>
                </c:pt>
                <c:pt idx="328" formatCode="[$-409]mm/dd/yyyy">
                  <c:v>44859</c:v>
                </c:pt>
                <c:pt idx="329" formatCode="[$-409]mm/dd/yyyy">
                  <c:v>44860</c:v>
                </c:pt>
                <c:pt idx="330" formatCode="[$-409]mm/dd/yyyy">
                  <c:v>44861</c:v>
                </c:pt>
                <c:pt idx="331" formatCode="[$-409]mm/dd/yyyy">
                  <c:v>44862</c:v>
                </c:pt>
                <c:pt idx="332" formatCode="[$-409]mm/dd/yyyy">
                  <c:v>44863</c:v>
                </c:pt>
                <c:pt idx="333" formatCode="[$-409]mm/dd/yyyy">
                  <c:v>44864</c:v>
                </c:pt>
                <c:pt idx="334">
                  <c:v>44865</c:v>
                </c:pt>
                <c:pt idx="335">
                  <c:v>44866</c:v>
                </c:pt>
                <c:pt idx="336">
                  <c:v>44867</c:v>
                </c:pt>
                <c:pt idx="337">
                  <c:v>44868</c:v>
                </c:pt>
                <c:pt idx="338">
                  <c:v>44869</c:v>
                </c:pt>
                <c:pt idx="339">
                  <c:v>44870</c:v>
                </c:pt>
                <c:pt idx="340">
                  <c:v>44871</c:v>
                </c:pt>
                <c:pt idx="341">
                  <c:v>44872</c:v>
                </c:pt>
                <c:pt idx="342">
                  <c:v>44873</c:v>
                </c:pt>
                <c:pt idx="343">
                  <c:v>44874</c:v>
                </c:pt>
                <c:pt idx="344">
                  <c:v>44875</c:v>
                </c:pt>
                <c:pt idx="345">
                  <c:v>44876</c:v>
                </c:pt>
                <c:pt idx="346">
                  <c:v>44877</c:v>
                </c:pt>
                <c:pt idx="347">
                  <c:v>44878</c:v>
                </c:pt>
                <c:pt idx="348">
                  <c:v>44879</c:v>
                </c:pt>
                <c:pt idx="349">
                  <c:v>44880</c:v>
                </c:pt>
                <c:pt idx="350">
                  <c:v>44881</c:v>
                </c:pt>
                <c:pt idx="351">
                  <c:v>44882</c:v>
                </c:pt>
                <c:pt idx="352">
                  <c:v>44883</c:v>
                </c:pt>
                <c:pt idx="353">
                  <c:v>44884</c:v>
                </c:pt>
                <c:pt idx="354">
                  <c:v>44885</c:v>
                </c:pt>
                <c:pt idx="355">
                  <c:v>44886</c:v>
                </c:pt>
                <c:pt idx="356">
                  <c:v>44887</c:v>
                </c:pt>
                <c:pt idx="357">
                  <c:v>44888</c:v>
                </c:pt>
                <c:pt idx="358">
                  <c:v>44889</c:v>
                </c:pt>
                <c:pt idx="359">
                  <c:v>44890</c:v>
                </c:pt>
                <c:pt idx="360">
                  <c:v>44891</c:v>
                </c:pt>
                <c:pt idx="361">
                  <c:v>44892</c:v>
                </c:pt>
                <c:pt idx="362">
                  <c:v>44893</c:v>
                </c:pt>
                <c:pt idx="363">
                  <c:v>44894</c:v>
                </c:pt>
                <c:pt idx="364">
                  <c:v>44895</c:v>
                </c:pt>
                <c:pt idx="365">
                  <c:v>44896</c:v>
                </c:pt>
                <c:pt idx="366">
                  <c:v>44897</c:v>
                </c:pt>
                <c:pt idx="367">
                  <c:v>44898</c:v>
                </c:pt>
                <c:pt idx="368">
                  <c:v>44899</c:v>
                </c:pt>
                <c:pt idx="369">
                  <c:v>44900</c:v>
                </c:pt>
                <c:pt idx="370">
                  <c:v>44901</c:v>
                </c:pt>
                <c:pt idx="371">
                  <c:v>44902</c:v>
                </c:pt>
                <c:pt idx="372">
                  <c:v>44903</c:v>
                </c:pt>
                <c:pt idx="373">
                  <c:v>44904</c:v>
                </c:pt>
                <c:pt idx="374">
                  <c:v>44905</c:v>
                </c:pt>
                <c:pt idx="375">
                  <c:v>44906</c:v>
                </c:pt>
                <c:pt idx="376">
                  <c:v>44907</c:v>
                </c:pt>
                <c:pt idx="377">
                  <c:v>44908</c:v>
                </c:pt>
                <c:pt idx="378">
                  <c:v>44909</c:v>
                </c:pt>
                <c:pt idx="379">
                  <c:v>44910</c:v>
                </c:pt>
                <c:pt idx="380">
                  <c:v>44911</c:v>
                </c:pt>
                <c:pt idx="381">
                  <c:v>44912</c:v>
                </c:pt>
                <c:pt idx="382">
                  <c:v>44913</c:v>
                </c:pt>
                <c:pt idx="383">
                  <c:v>44914</c:v>
                </c:pt>
                <c:pt idx="384">
                  <c:v>44915</c:v>
                </c:pt>
                <c:pt idx="385">
                  <c:v>44916</c:v>
                </c:pt>
                <c:pt idx="386">
                  <c:v>44917</c:v>
                </c:pt>
                <c:pt idx="387">
                  <c:v>44918</c:v>
                </c:pt>
                <c:pt idx="388">
                  <c:v>44919</c:v>
                </c:pt>
                <c:pt idx="389">
                  <c:v>44920</c:v>
                </c:pt>
                <c:pt idx="390">
                  <c:v>44921</c:v>
                </c:pt>
                <c:pt idx="391">
                  <c:v>44922</c:v>
                </c:pt>
                <c:pt idx="392">
                  <c:v>44923</c:v>
                </c:pt>
                <c:pt idx="393">
                  <c:v>44924</c:v>
                </c:pt>
                <c:pt idx="394">
                  <c:v>44925</c:v>
                </c:pt>
                <c:pt idx="395">
                  <c:v>44926</c:v>
                </c:pt>
              </c:numCache>
            </c:numRef>
          </c:cat>
          <c:val>
            <c:numRef>
              <c:f>Sheet1!$B$2:$B$397</c:f>
              <c:numCache>
                <c:formatCode>0.00</c:formatCode>
                <c:ptCount val="396"/>
                <c:pt idx="0">
                  <c:v>758646782.5</c:v>
                </c:pt>
                <c:pt idx="1">
                  <c:v>742009960.70000005</c:v>
                </c:pt>
                <c:pt idx="2">
                  <c:v>811896094.20000005</c:v>
                </c:pt>
                <c:pt idx="3">
                  <c:v>824502751.79999995</c:v>
                </c:pt>
                <c:pt idx="4">
                  <c:v>824853012.5</c:v>
                </c:pt>
                <c:pt idx="5">
                  <c:v>821922636.39999998</c:v>
                </c:pt>
                <c:pt idx="6">
                  <c:v>783653518.60000002</c:v>
                </c:pt>
                <c:pt idx="7">
                  <c:v>728590394.70000005</c:v>
                </c:pt>
                <c:pt idx="8">
                  <c:v>721150313.79999995</c:v>
                </c:pt>
                <c:pt idx="9">
                  <c:v>731530237.89999998</c:v>
                </c:pt>
                <c:pt idx="10">
                  <c:v>754324866.70000005</c:v>
                </c:pt>
                <c:pt idx="11">
                  <c:v>756559275.10000002</c:v>
                </c:pt>
                <c:pt idx="12">
                  <c:v>753145312.10000002</c:v>
                </c:pt>
                <c:pt idx="13">
                  <c:v>756939381.70000005</c:v>
                </c:pt>
                <c:pt idx="14">
                  <c:v>754122870.39999998</c:v>
                </c:pt>
                <c:pt idx="15">
                  <c:v>746821288.29999995</c:v>
                </c:pt>
                <c:pt idx="16">
                  <c:v>776911966.79999995</c:v>
                </c:pt>
                <c:pt idx="17">
                  <c:v>806141381.10000002</c:v>
                </c:pt>
                <c:pt idx="18">
                  <c:v>808876486.89999998</c:v>
                </c:pt>
                <c:pt idx="19">
                  <c:v>803338104</c:v>
                </c:pt>
                <c:pt idx="20">
                  <c:v>809731589.20000005</c:v>
                </c:pt>
                <c:pt idx="21">
                  <c:v>798988179.89999998</c:v>
                </c:pt>
                <c:pt idx="22">
                  <c:v>803701537.79999995</c:v>
                </c:pt>
                <c:pt idx="23">
                  <c:v>808258005.10000002</c:v>
                </c:pt>
                <c:pt idx="24">
                  <c:v>816648199.79999995</c:v>
                </c:pt>
                <c:pt idx="25">
                  <c:v>823377867.89999998</c:v>
                </c:pt>
                <c:pt idx="26">
                  <c:v>824002792.20000005</c:v>
                </c:pt>
                <c:pt idx="27">
                  <c:v>806939630.10000002</c:v>
                </c:pt>
                <c:pt idx="28">
                  <c:v>808001359.79999995</c:v>
                </c:pt>
                <c:pt idx="29">
                  <c:v>808375003.20000005</c:v>
                </c:pt>
                <c:pt idx="30">
                  <c:v>804669828.20000005</c:v>
                </c:pt>
                <c:pt idx="31">
                  <c:v>1422304859</c:v>
                </c:pt>
                <c:pt idx="32">
                  <c:v>783935057</c:v>
                </c:pt>
                <c:pt idx="33">
                  <c:v>764353267</c:v>
                </c:pt>
                <c:pt idx="34">
                  <c:v>743216590.10000002</c:v>
                </c:pt>
                <c:pt idx="35">
                  <c:v>775331073.70000005</c:v>
                </c:pt>
                <c:pt idx="36">
                  <c:v>772239089.29999995</c:v>
                </c:pt>
                <c:pt idx="37">
                  <c:v>777639653.70000005</c:v>
                </c:pt>
                <c:pt idx="38">
                  <c:v>796751110.39999998</c:v>
                </c:pt>
                <c:pt idx="39">
                  <c:v>803087319.20000005</c:v>
                </c:pt>
                <c:pt idx="40">
                  <c:v>779087408.10000002</c:v>
                </c:pt>
                <c:pt idx="41">
                  <c:v>768758769.20000005</c:v>
                </c:pt>
                <c:pt idx="42">
                  <c:v>818959263.39999998</c:v>
                </c:pt>
                <c:pt idx="43">
                  <c:v>948947636.79999995</c:v>
                </c:pt>
                <c:pt idx="44">
                  <c:v>810670965.70000005</c:v>
                </c:pt>
                <c:pt idx="45">
                  <c:v>844555002.60000002</c:v>
                </c:pt>
                <c:pt idx="46">
                  <c:v>846643218.70000005</c:v>
                </c:pt>
                <c:pt idx="47">
                  <c:v>840653305.60000002</c:v>
                </c:pt>
                <c:pt idx="48">
                  <c:v>845537228.79999995</c:v>
                </c:pt>
                <c:pt idx="49">
                  <c:v>856355158.29999995</c:v>
                </c:pt>
                <c:pt idx="50">
                  <c:v>803361044.70000005</c:v>
                </c:pt>
                <c:pt idx="51">
                  <c:v>769133767.39999998</c:v>
                </c:pt>
                <c:pt idx="52">
                  <c:v>794253285.39999998</c:v>
                </c:pt>
                <c:pt idx="53">
                  <c:v>796994729</c:v>
                </c:pt>
                <c:pt idx="54">
                  <c:v>793098005.60000002</c:v>
                </c:pt>
                <c:pt idx="55">
                  <c:v>778025402.79999995</c:v>
                </c:pt>
                <c:pt idx="56">
                  <c:v>768301818.5</c:v>
                </c:pt>
                <c:pt idx="57">
                  <c:v>828548259.60000002</c:v>
                </c:pt>
                <c:pt idx="58">
                  <c:v>910543978.89999998</c:v>
                </c:pt>
                <c:pt idx="59">
                  <c:v>1052370357</c:v>
                </c:pt>
                <c:pt idx="60">
                  <c:v>1068329207</c:v>
                </c:pt>
                <c:pt idx="61">
                  <c:v>1069267024</c:v>
                </c:pt>
                <c:pt idx="62">
                  <c:v>1297573613</c:v>
                </c:pt>
                <c:pt idx="63">
                  <c:v>1194490526</c:v>
                </c:pt>
                <c:pt idx="64">
                  <c:v>1186813523</c:v>
                </c:pt>
                <c:pt idx="65">
                  <c:v>946998568.5</c:v>
                </c:pt>
                <c:pt idx="66">
                  <c:v>852452123.10000002</c:v>
                </c:pt>
                <c:pt idx="67">
                  <c:v>849744983.20000005</c:v>
                </c:pt>
                <c:pt idx="68">
                  <c:v>837936189</c:v>
                </c:pt>
                <c:pt idx="69">
                  <c:v>803403157.89999998</c:v>
                </c:pt>
                <c:pt idx="70">
                  <c:v>766506347.70000005</c:v>
                </c:pt>
                <c:pt idx="71">
                  <c:v>750046844.79999995</c:v>
                </c:pt>
                <c:pt idx="72">
                  <c:v>749163488.60000002</c:v>
                </c:pt>
                <c:pt idx="73">
                  <c:v>749145333</c:v>
                </c:pt>
                <c:pt idx="74">
                  <c:v>750549643.5</c:v>
                </c:pt>
                <c:pt idx="75">
                  <c:v>750322066.29999995</c:v>
                </c:pt>
                <c:pt idx="76">
                  <c:v>759525326.5</c:v>
                </c:pt>
                <c:pt idx="77">
                  <c:v>762051991.20000005</c:v>
                </c:pt>
                <c:pt idx="78">
                  <c:v>800853071.20000005</c:v>
                </c:pt>
                <c:pt idx="79">
                  <c:v>836901531.70000005</c:v>
                </c:pt>
                <c:pt idx="80">
                  <c:v>836246971.29999995</c:v>
                </c:pt>
                <c:pt idx="81">
                  <c:v>837187531.10000002</c:v>
                </c:pt>
                <c:pt idx="82">
                  <c:v>831595856.60000002</c:v>
                </c:pt>
                <c:pt idx="83">
                  <c:v>844553215</c:v>
                </c:pt>
                <c:pt idx="84">
                  <c:v>808079747.39999998</c:v>
                </c:pt>
                <c:pt idx="85">
                  <c:v>823505107</c:v>
                </c:pt>
                <c:pt idx="86">
                  <c:v>1057921214</c:v>
                </c:pt>
                <c:pt idx="87">
                  <c:v>1059853780</c:v>
                </c:pt>
                <c:pt idx="88">
                  <c:v>1067862593</c:v>
                </c:pt>
                <c:pt idx="89">
                  <c:v>1073056562</c:v>
                </c:pt>
                <c:pt idx="90">
                  <c:v>1040446783</c:v>
                </c:pt>
                <c:pt idx="91">
                  <c:v>962750514.89999998</c:v>
                </c:pt>
                <c:pt idx="92">
                  <c:v>885499627.70000005</c:v>
                </c:pt>
                <c:pt idx="93">
                  <c:v>918458934.29999995</c:v>
                </c:pt>
                <c:pt idx="94">
                  <c:v>916553102.29999995</c:v>
                </c:pt>
                <c:pt idx="95">
                  <c:v>916149352.20000005</c:v>
                </c:pt>
                <c:pt idx="96">
                  <c:v>912557239.10000002</c:v>
                </c:pt>
                <c:pt idx="97">
                  <c:v>926177896</c:v>
                </c:pt>
                <c:pt idx="98">
                  <c:v>869231253.70000005</c:v>
                </c:pt>
                <c:pt idx="99">
                  <c:v>836570823.60000002</c:v>
                </c:pt>
                <c:pt idx="100">
                  <c:v>847649240.79999995</c:v>
                </c:pt>
                <c:pt idx="101">
                  <c:v>860577464.5</c:v>
                </c:pt>
                <c:pt idx="102">
                  <c:v>860305806.10000002</c:v>
                </c:pt>
                <c:pt idx="103">
                  <c:v>856342300.89999998</c:v>
                </c:pt>
                <c:pt idx="104">
                  <c:v>846502252.70000005</c:v>
                </c:pt>
                <c:pt idx="105">
                  <c:v>863796394.79999995</c:v>
                </c:pt>
                <c:pt idx="106">
                  <c:v>863343262.29999995</c:v>
                </c:pt>
                <c:pt idx="107">
                  <c:v>901919851.10000002</c:v>
                </c:pt>
                <c:pt idx="108">
                  <c:v>921773016.10000002</c:v>
                </c:pt>
                <c:pt idx="109">
                  <c:v>929756999.70000005</c:v>
                </c:pt>
                <c:pt idx="110">
                  <c:v>930804572.29999995</c:v>
                </c:pt>
                <c:pt idx="111">
                  <c:v>951968590.20000005</c:v>
                </c:pt>
                <c:pt idx="112">
                  <c:v>1008213654</c:v>
                </c:pt>
                <c:pt idx="113">
                  <c:v>997688660.70000005</c:v>
                </c:pt>
                <c:pt idx="114">
                  <c:v>1011619184</c:v>
                </c:pt>
                <c:pt idx="115">
                  <c:v>1015478180</c:v>
                </c:pt>
                <c:pt idx="116">
                  <c:v>1020566919</c:v>
                </c:pt>
                <c:pt idx="117">
                  <c:v>1011306906</c:v>
                </c:pt>
                <c:pt idx="118">
                  <c:v>1074710232</c:v>
                </c:pt>
                <c:pt idx="119">
                  <c:v>1070888942</c:v>
                </c:pt>
                <c:pt idx="120">
                  <c:v>1106672954</c:v>
                </c:pt>
                <c:pt idx="121">
                  <c:v>1132690406</c:v>
                </c:pt>
                <c:pt idx="122">
                  <c:v>1158614579</c:v>
                </c:pt>
                <c:pt idx="123">
                  <c:v>1155617946</c:v>
                </c:pt>
                <c:pt idx="124">
                  <c:v>1146952364</c:v>
                </c:pt>
                <c:pt idx="125">
                  <c:v>1141398587</c:v>
                </c:pt>
                <c:pt idx="126">
                  <c:v>1121196609</c:v>
                </c:pt>
                <c:pt idx="127">
                  <c:v>1111719770</c:v>
                </c:pt>
                <c:pt idx="128">
                  <c:v>1142694155</c:v>
                </c:pt>
                <c:pt idx="129">
                  <c:v>1155577250</c:v>
                </c:pt>
                <c:pt idx="130">
                  <c:v>1158911166</c:v>
                </c:pt>
                <c:pt idx="131">
                  <c:v>1166254394</c:v>
                </c:pt>
                <c:pt idx="132">
                  <c:v>1151489154</c:v>
                </c:pt>
                <c:pt idx="133">
                  <c:v>1162564697</c:v>
                </c:pt>
                <c:pt idx="134">
                  <c:v>1161532306</c:v>
                </c:pt>
                <c:pt idx="135">
                  <c:v>1145647224</c:v>
                </c:pt>
                <c:pt idx="136">
                  <c:v>1164335930</c:v>
                </c:pt>
                <c:pt idx="137">
                  <c:v>1159943762</c:v>
                </c:pt>
                <c:pt idx="138">
                  <c:v>1140212083</c:v>
                </c:pt>
                <c:pt idx="139">
                  <c:v>1144920601</c:v>
                </c:pt>
                <c:pt idx="140">
                  <c:v>1114310564</c:v>
                </c:pt>
                <c:pt idx="141">
                  <c:v>1125529693</c:v>
                </c:pt>
                <c:pt idx="142">
                  <c:v>1141252419</c:v>
                </c:pt>
                <c:pt idx="143">
                  <c:v>1165549553</c:v>
                </c:pt>
                <c:pt idx="144">
                  <c:v>1148956385</c:v>
                </c:pt>
                <c:pt idx="145">
                  <c:v>1143322846</c:v>
                </c:pt>
                <c:pt idx="146">
                  <c:v>1169683266</c:v>
                </c:pt>
                <c:pt idx="147">
                  <c:v>1154017258</c:v>
                </c:pt>
                <c:pt idx="148">
                  <c:v>1176835197</c:v>
                </c:pt>
                <c:pt idx="149">
                  <c:v>1156642779</c:v>
                </c:pt>
                <c:pt idx="150">
                  <c:v>1185220338</c:v>
                </c:pt>
                <c:pt idx="151">
                  <c:v>1157251674</c:v>
                </c:pt>
                <c:pt idx="152">
                  <c:v>1153132085</c:v>
                </c:pt>
                <c:pt idx="153">
                  <c:v>1371025411</c:v>
                </c:pt>
                <c:pt idx="154">
                  <c:v>1490524057</c:v>
                </c:pt>
                <c:pt idx="155">
                  <c:v>1651636830</c:v>
                </c:pt>
                <c:pt idx="156">
                  <c:v>1595347163</c:v>
                </c:pt>
                <c:pt idx="157">
                  <c:v>1456377639</c:v>
                </c:pt>
                <c:pt idx="158">
                  <c:v>1470720232</c:v>
                </c:pt>
                <c:pt idx="159">
                  <c:v>1461436379</c:v>
                </c:pt>
                <c:pt idx="160">
                  <c:v>1433552202</c:v>
                </c:pt>
                <c:pt idx="161">
                  <c:v>1549371281</c:v>
                </c:pt>
                <c:pt idx="162">
                  <c:v>1511258463</c:v>
                </c:pt>
                <c:pt idx="163">
                  <c:v>1547369093</c:v>
                </c:pt>
                <c:pt idx="164">
                  <c:v>1628045579</c:v>
                </c:pt>
                <c:pt idx="165">
                  <c:v>1643094212</c:v>
                </c:pt>
                <c:pt idx="166">
                  <c:v>1613465568</c:v>
                </c:pt>
                <c:pt idx="167">
                  <c:v>1636876700</c:v>
                </c:pt>
                <c:pt idx="168">
                  <c:v>1547573551</c:v>
                </c:pt>
                <c:pt idx="169">
                  <c:v>1489354268</c:v>
                </c:pt>
                <c:pt idx="170">
                  <c:v>1450236242</c:v>
                </c:pt>
                <c:pt idx="171">
                  <c:v>1416178086</c:v>
                </c:pt>
                <c:pt idx="172">
                  <c:v>1433059472</c:v>
                </c:pt>
                <c:pt idx="173">
                  <c:v>1451928568</c:v>
                </c:pt>
                <c:pt idx="174">
                  <c:v>1497277212</c:v>
                </c:pt>
                <c:pt idx="175">
                  <c:v>1574429194</c:v>
                </c:pt>
                <c:pt idx="176">
                  <c:v>1568821270</c:v>
                </c:pt>
                <c:pt idx="177">
                  <c:v>1645029403</c:v>
                </c:pt>
                <c:pt idx="178">
                  <c:v>1656438818</c:v>
                </c:pt>
                <c:pt idx="179">
                  <c:v>1664057071</c:v>
                </c:pt>
                <c:pt idx="180">
                  <c:v>1666979953</c:v>
                </c:pt>
                <c:pt idx="181">
                  <c:v>1670743374</c:v>
                </c:pt>
                <c:pt idx="182">
                  <c:v>1482288830</c:v>
                </c:pt>
                <c:pt idx="183">
                  <c:v>1586852400</c:v>
                </c:pt>
                <c:pt idx="184">
                  <c:v>1931581182</c:v>
                </c:pt>
                <c:pt idx="185">
                  <c:v>1992679892</c:v>
                </c:pt>
                <c:pt idx="186">
                  <c:v>2036791874</c:v>
                </c:pt>
                <c:pt idx="187">
                  <c:v>2057603711</c:v>
                </c:pt>
                <c:pt idx="188">
                  <c:v>2287686499</c:v>
                </c:pt>
                <c:pt idx="189">
                  <c:v>1923127607</c:v>
                </c:pt>
                <c:pt idx="190">
                  <c:v>1929210428</c:v>
                </c:pt>
                <c:pt idx="191">
                  <c:v>1837766220</c:v>
                </c:pt>
                <c:pt idx="192">
                  <c:v>1861457742</c:v>
                </c:pt>
                <c:pt idx="193">
                  <c:v>1891871145</c:v>
                </c:pt>
                <c:pt idx="194">
                  <c:v>1883466982</c:v>
                </c:pt>
                <c:pt idx="195">
                  <c:v>1980539758</c:v>
                </c:pt>
                <c:pt idx="196">
                  <c:v>1811343935</c:v>
                </c:pt>
                <c:pt idx="197">
                  <c:v>1807188731</c:v>
                </c:pt>
                <c:pt idx="198">
                  <c:v>1910734165</c:v>
                </c:pt>
                <c:pt idx="199">
                  <c:v>1970855196</c:v>
                </c:pt>
                <c:pt idx="200">
                  <c:v>1994196115</c:v>
                </c:pt>
                <c:pt idx="201">
                  <c:v>1990762603</c:v>
                </c:pt>
                <c:pt idx="202">
                  <c:v>2035779934</c:v>
                </c:pt>
                <c:pt idx="203">
                  <c:v>2069340977</c:v>
                </c:pt>
                <c:pt idx="204">
                  <c:v>1988763994</c:v>
                </c:pt>
                <c:pt idx="205">
                  <c:v>1868777503</c:v>
                </c:pt>
                <c:pt idx="206">
                  <c:v>1764192574</c:v>
                </c:pt>
                <c:pt idx="207">
                  <c:v>1780426029</c:v>
                </c:pt>
                <c:pt idx="208">
                  <c:v>1782486976</c:v>
                </c:pt>
                <c:pt idx="209">
                  <c:v>1741893674</c:v>
                </c:pt>
                <c:pt idx="210">
                  <c:v>1670406587</c:v>
                </c:pt>
                <c:pt idx="211">
                  <c:v>1630022052</c:v>
                </c:pt>
                <c:pt idx="212">
                  <c:v>1613227585</c:v>
                </c:pt>
                <c:pt idx="213">
                  <c:v>1730748586</c:v>
                </c:pt>
                <c:pt idx="214">
                  <c:v>1741297608</c:v>
                </c:pt>
                <c:pt idx="215">
                  <c:v>1742121451</c:v>
                </c:pt>
                <c:pt idx="216">
                  <c:v>1738164168</c:v>
                </c:pt>
                <c:pt idx="217">
                  <c:v>1738904022</c:v>
                </c:pt>
                <c:pt idx="218">
                  <c:v>1753273517</c:v>
                </c:pt>
                <c:pt idx="219">
                  <c:v>1571122639</c:v>
                </c:pt>
                <c:pt idx="220">
                  <c:v>1608798430</c:v>
                </c:pt>
                <c:pt idx="221">
                  <c:v>1545109594</c:v>
                </c:pt>
                <c:pt idx="222">
                  <c:v>1631345623</c:v>
                </c:pt>
                <c:pt idx="223">
                  <c:v>1652953680</c:v>
                </c:pt>
                <c:pt idx="224">
                  <c:v>1777991997</c:v>
                </c:pt>
                <c:pt idx="225">
                  <c:v>2570059083</c:v>
                </c:pt>
                <c:pt idx="226">
                  <c:v>2322124143</c:v>
                </c:pt>
                <c:pt idx="227">
                  <c:v>2322730718</c:v>
                </c:pt>
                <c:pt idx="228">
                  <c:v>2277767993</c:v>
                </c:pt>
                <c:pt idx="229">
                  <c:v>2322493346</c:v>
                </c:pt>
                <c:pt idx="230">
                  <c:v>2574315492</c:v>
                </c:pt>
                <c:pt idx="231">
                  <c:v>1942129976</c:v>
                </c:pt>
                <c:pt idx="232">
                  <c:v>1859287234</c:v>
                </c:pt>
                <c:pt idx="233">
                  <c:v>1899098871</c:v>
                </c:pt>
                <c:pt idx="234">
                  <c:v>1901120971</c:v>
                </c:pt>
                <c:pt idx="235">
                  <c:v>1946658559</c:v>
                </c:pt>
                <c:pt idx="236">
                  <c:v>1946181907</c:v>
                </c:pt>
                <c:pt idx="237">
                  <c:v>2081445784</c:v>
                </c:pt>
                <c:pt idx="238">
                  <c:v>2073266386</c:v>
                </c:pt>
                <c:pt idx="239">
                  <c:v>2134960412</c:v>
                </c:pt>
                <c:pt idx="240">
                  <c:v>2208224424</c:v>
                </c:pt>
                <c:pt idx="241">
                  <c:v>2358388404</c:v>
                </c:pt>
                <c:pt idx="242">
                  <c:v>2404668854</c:v>
                </c:pt>
                <c:pt idx="243">
                  <c:v>2367506217</c:v>
                </c:pt>
                <c:pt idx="244">
                  <c:v>2845642698</c:v>
                </c:pt>
                <c:pt idx="245">
                  <c:v>2932812663</c:v>
                </c:pt>
                <c:pt idx="246">
                  <c:v>3074661357</c:v>
                </c:pt>
                <c:pt idx="247">
                  <c:v>3363059274</c:v>
                </c:pt>
                <c:pt idx="248">
                  <c:v>3353907134</c:v>
                </c:pt>
                <c:pt idx="249">
                  <c:v>3404467986</c:v>
                </c:pt>
                <c:pt idx="250">
                  <c:v>3410905114</c:v>
                </c:pt>
                <c:pt idx="251">
                  <c:v>3574298784</c:v>
                </c:pt>
                <c:pt idx="252">
                  <c:v>3462603628</c:v>
                </c:pt>
                <c:pt idx="253">
                  <c:v>3306563398</c:v>
                </c:pt>
                <c:pt idx="254">
                  <c:v>2954684148</c:v>
                </c:pt>
                <c:pt idx="255">
                  <c:v>2994902121</c:v>
                </c:pt>
                <c:pt idx="256">
                  <c:v>2998823047</c:v>
                </c:pt>
                <c:pt idx="257">
                  <c:v>2982737619</c:v>
                </c:pt>
                <c:pt idx="258">
                  <c:v>2639496063</c:v>
                </c:pt>
                <c:pt idx="259">
                  <c:v>2497616043</c:v>
                </c:pt>
                <c:pt idx="260">
                  <c:v>2306276197</c:v>
                </c:pt>
                <c:pt idx="261">
                  <c:v>2321005355</c:v>
                </c:pt>
                <c:pt idx="262">
                  <c:v>2326486998</c:v>
                </c:pt>
                <c:pt idx="263">
                  <c:v>2326035201</c:v>
                </c:pt>
                <c:pt idx="264">
                  <c:v>2312315300</c:v>
                </c:pt>
                <c:pt idx="265">
                  <c:v>2310468411</c:v>
                </c:pt>
                <c:pt idx="266">
                  <c:v>2271264574</c:v>
                </c:pt>
                <c:pt idx="267">
                  <c:v>2334552593</c:v>
                </c:pt>
                <c:pt idx="268">
                  <c:v>2298227733</c:v>
                </c:pt>
                <c:pt idx="269">
                  <c:v>2336646317</c:v>
                </c:pt>
                <c:pt idx="270">
                  <c:v>2342387259</c:v>
                </c:pt>
                <c:pt idx="271">
                  <c:v>2339294169</c:v>
                </c:pt>
                <c:pt idx="272">
                  <c:v>2312353441</c:v>
                </c:pt>
                <c:pt idx="273">
                  <c:v>2223405978</c:v>
                </c:pt>
                <c:pt idx="274">
                  <c:v>2155481089</c:v>
                </c:pt>
                <c:pt idx="275">
                  <c:v>2321576289</c:v>
                </c:pt>
                <c:pt idx="276">
                  <c:v>2350389092</c:v>
                </c:pt>
                <c:pt idx="277">
                  <c:v>2345837037</c:v>
                </c:pt>
                <c:pt idx="278">
                  <c:v>2254373971</c:v>
                </c:pt>
                <c:pt idx="279">
                  <c:v>2121162264</c:v>
                </c:pt>
                <c:pt idx="280">
                  <c:v>2175354429</c:v>
                </c:pt>
                <c:pt idx="281">
                  <c:v>1996091494</c:v>
                </c:pt>
                <c:pt idx="282">
                  <c:v>1871258198</c:v>
                </c:pt>
                <c:pt idx="283">
                  <c:v>1430666841</c:v>
                </c:pt>
                <c:pt idx="284">
                  <c:v>1435602831</c:v>
                </c:pt>
                <c:pt idx="285">
                  <c:v>1431689111</c:v>
                </c:pt>
                <c:pt idx="286">
                  <c:v>1427190702</c:v>
                </c:pt>
                <c:pt idx="287">
                  <c:v>1370291447</c:v>
                </c:pt>
                <c:pt idx="288">
                  <c:v>1452435623</c:v>
                </c:pt>
                <c:pt idx="289">
                  <c:v>1413887062</c:v>
                </c:pt>
                <c:pt idx="290">
                  <c:v>1389648576</c:v>
                </c:pt>
                <c:pt idx="291">
                  <c:v>1399255674</c:v>
                </c:pt>
                <c:pt idx="292">
                  <c:v>1389378556</c:v>
                </c:pt>
                <c:pt idx="293">
                  <c:v>1385988106</c:v>
                </c:pt>
                <c:pt idx="294">
                  <c:v>1410487773</c:v>
                </c:pt>
                <c:pt idx="295">
                  <c:v>1395984189</c:v>
                </c:pt>
                <c:pt idx="296">
                  <c:v>1379457593</c:v>
                </c:pt>
                <c:pt idx="297">
                  <c:v>1338491553</c:v>
                </c:pt>
                <c:pt idx="298">
                  <c:v>1342738033</c:v>
                </c:pt>
                <c:pt idx="299">
                  <c:v>1323529205</c:v>
                </c:pt>
                <c:pt idx="300">
                  <c:v>1289423018</c:v>
                </c:pt>
                <c:pt idx="301">
                  <c:v>1258445575</c:v>
                </c:pt>
                <c:pt idx="302">
                  <c:v>1256985652</c:v>
                </c:pt>
                <c:pt idx="303">
                  <c:v>1239934836</c:v>
                </c:pt>
                <c:pt idx="304" formatCode="General">
                  <c:v>1184982360</c:v>
                </c:pt>
                <c:pt idx="305" formatCode="General">
                  <c:v>1184760628</c:v>
                </c:pt>
                <c:pt idx="306" formatCode="General">
                  <c:v>1178518985</c:v>
                </c:pt>
                <c:pt idx="307" formatCode="General">
                  <c:v>1158664727</c:v>
                </c:pt>
                <c:pt idx="308" formatCode="General">
                  <c:v>1144192027</c:v>
                </c:pt>
                <c:pt idx="309" formatCode="General">
                  <c:v>1156712596</c:v>
                </c:pt>
                <c:pt idx="310" formatCode="General">
                  <c:v>1265376518</c:v>
                </c:pt>
                <c:pt idx="311" formatCode="General">
                  <c:v>1273297798</c:v>
                </c:pt>
                <c:pt idx="312" formatCode="General">
                  <c:v>1275713966</c:v>
                </c:pt>
                <c:pt idx="313" formatCode="General">
                  <c:v>1274492074</c:v>
                </c:pt>
                <c:pt idx="314" formatCode="General">
                  <c:v>1284625102</c:v>
                </c:pt>
                <c:pt idx="315" formatCode="General">
                  <c:v>1254524849</c:v>
                </c:pt>
                <c:pt idx="316" formatCode="General">
                  <c:v>1187503984</c:v>
                </c:pt>
                <c:pt idx="317" formatCode="General">
                  <c:v>1177244174</c:v>
                </c:pt>
                <c:pt idx="318" formatCode="General">
                  <c:v>1185313725</c:v>
                </c:pt>
                <c:pt idx="319" formatCode="General">
                  <c:v>1185763745</c:v>
                </c:pt>
                <c:pt idx="320" formatCode="General">
                  <c:v>1175206329</c:v>
                </c:pt>
                <c:pt idx="321" formatCode="General">
                  <c:v>1176604915</c:v>
                </c:pt>
                <c:pt idx="322" formatCode="General">
                  <c:v>1147916056</c:v>
                </c:pt>
                <c:pt idx="323" formatCode="General">
                  <c:v>1133464405</c:v>
                </c:pt>
                <c:pt idx="324" formatCode="General">
                  <c:v>1121575390</c:v>
                </c:pt>
                <c:pt idx="325" formatCode="General">
                  <c:v>1116862924</c:v>
                </c:pt>
                <c:pt idx="326" formatCode="General">
                  <c:v>1117437418</c:v>
                </c:pt>
                <c:pt idx="327" formatCode="General">
                  <c:v>1107444040</c:v>
                </c:pt>
                <c:pt idx="328" formatCode="General">
                  <c:v>1107316103</c:v>
                </c:pt>
                <c:pt idx="329" formatCode="General">
                  <c:v>1115179115</c:v>
                </c:pt>
                <c:pt idx="330" formatCode="General">
                  <c:v>1115966935</c:v>
                </c:pt>
                <c:pt idx="331" formatCode="General">
                  <c:v>1123655845</c:v>
                </c:pt>
                <c:pt idx="332" formatCode="General">
                  <c:v>1141357926</c:v>
                </c:pt>
                <c:pt idx="333" formatCode="General">
                  <c:v>1143120220</c:v>
                </c:pt>
                <c:pt idx="334">
                  <c:v>1132466760</c:v>
                </c:pt>
                <c:pt idx="335">
                  <c:v>1103720124.8</c:v>
                </c:pt>
                <c:pt idx="336">
                  <c:v>1055805272.2</c:v>
                </c:pt>
                <c:pt idx="337">
                  <c:v>1070222892.2</c:v>
                </c:pt>
                <c:pt idx="338">
                  <c:v>1178409878.4000001</c:v>
                </c:pt>
                <c:pt idx="339">
                  <c:v>1179770609.5</c:v>
                </c:pt>
                <c:pt idx="340">
                  <c:v>1180005484.0999999</c:v>
                </c:pt>
                <c:pt idx="341">
                  <c:v>1172623742.0999999</c:v>
                </c:pt>
                <c:pt idx="342">
                  <c:v>1188283792.5</c:v>
                </c:pt>
                <c:pt idx="343">
                  <c:v>1134163696.0999999</c:v>
                </c:pt>
                <c:pt idx="344">
                  <c:v>1180096302.2</c:v>
                </c:pt>
                <c:pt idx="345">
                  <c:v>1209337590</c:v>
                </c:pt>
                <c:pt idx="346">
                  <c:v>1207123209.0999999</c:v>
                </c:pt>
                <c:pt idx="347">
                  <c:v>1205481372.9000001</c:v>
                </c:pt>
                <c:pt idx="348">
                  <c:v>1197103032</c:v>
                </c:pt>
                <c:pt idx="349">
                  <c:v>1163054008.5999999</c:v>
                </c:pt>
                <c:pt idx="350">
                  <c:v>1156632012.9000001</c:v>
                </c:pt>
                <c:pt idx="351">
                  <c:v>1163744033.7</c:v>
                </c:pt>
                <c:pt idx="352">
                  <c:v>1200711299.8</c:v>
                </c:pt>
                <c:pt idx="353">
                  <c:v>1211920826.9000001</c:v>
                </c:pt>
                <c:pt idx="354">
                  <c:v>1206368845.9000001</c:v>
                </c:pt>
                <c:pt idx="355">
                  <c:v>1198158779.3</c:v>
                </c:pt>
                <c:pt idx="356">
                  <c:v>1187230746.3</c:v>
                </c:pt>
                <c:pt idx="357">
                  <c:v>1164234115.7</c:v>
                </c:pt>
                <c:pt idx="358">
                  <c:v>1187178071.0999999</c:v>
                </c:pt>
                <c:pt idx="359">
                  <c:v>1192504883.0999999</c:v>
                </c:pt>
                <c:pt idx="360">
                  <c:v>1188163571.3</c:v>
                </c:pt>
                <c:pt idx="361">
                  <c:v>1199940995.7</c:v>
                </c:pt>
                <c:pt idx="362">
                  <c:v>1184201969.4000001</c:v>
                </c:pt>
                <c:pt idx="363">
                  <c:v>1173556486.7</c:v>
                </c:pt>
                <c:pt idx="364">
                  <c:v>1152667816.5</c:v>
                </c:pt>
                <c:pt idx="365">
                  <c:v>1095265317.8399994</c:v>
                </c:pt>
                <c:pt idx="366">
                  <c:v>1218574291.8099997</c:v>
                </c:pt>
                <c:pt idx="367">
                  <c:v>1211006194.5400002</c:v>
                </c:pt>
                <c:pt idx="368">
                  <c:v>1211549775.3200006</c:v>
                </c:pt>
                <c:pt idx="369">
                  <c:v>1209673056.6899993</c:v>
                </c:pt>
                <c:pt idx="370">
                  <c:v>1175905830.2900002</c:v>
                </c:pt>
                <c:pt idx="371">
                  <c:v>1126576198.089999</c:v>
                </c:pt>
                <c:pt idx="372">
                  <c:v>1161309352.29</c:v>
                </c:pt>
                <c:pt idx="373">
                  <c:v>1186960996.5399995</c:v>
                </c:pt>
                <c:pt idx="374">
                  <c:v>1226767805.7699997</c:v>
                </c:pt>
                <c:pt idx="375">
                  <c:v>1235560049.1300006</c:v>
                </c:pt>
                <c:pt idx="376">
                  <c:v>1235633844.9799995</c:v>
                </c:pt>
                <c:pt idx="377">
                  <c:v>1353228735.9100001</c:v>
                </c:pt>
                <c:pt idx="378">
                  <c:v>1567825404.1500001</c:v>
                </c:pt>
                <c:pt idx="379">
                  <c:v>1366037480.8899994</c:v>
                </c:pt>
                <c:pt idx="380">
                  <c:v>1405412665.1600001</c:v>
                </c:pt>
                <c:pt idx="381">
                  <c:v>1405185915.6800003</c:v>
                </c:pt>
                <c:pt idx="382">
                  <c:v>1410651400.46</c:v>
                </c:pt>
                <c:pt idx="383">
                  <c:v>1421258991.0999985</c:v>
                </c:pt>
                <c:pt idx="384">
                  <c:v>1614563446.5599995</c:v>
                </c:pt>
                <c:pt idx="385">
                  <c:v>1515535571.0499997</c:v>
                </c:pt>
                <c:pt idx="386">
                  <c:v>1573231362.1100008</c:v>
                </c:pt>
                <c:pt idx="387">
                  <c:v>1500948069.24</c:v>
                </c:pt>
                <c:pt idx="388">
                  <c:v>1891268222.22</c:v>
                </c:pt>
                <c:pt idx="389">
                  <c:v>1856335824.4799993</c:v>
                </c:pt>
                <c:pt idx="390">
                  <c:v>1866808776.1199999</c:v>
                </c:pt>
                <c:pt idx="391">
                  <c:v>1842647841.5199997</c:v>
                </c:pt>
                <c:pt idx="392">
                  <c:v>1804319205.9500012</c:v>
                </c:pt>
                <c:pt idx="393">
                  <c:v>1750380736.25</c:v>
                </c:pt>
                <c:pt idx="394">
                  <c:v>1695823753.5099995</c:v>
                </c:pt>
                <c:pt idx="395">
                  <c:v>1424490134.22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8F-4C1A-8258-D1E885FA5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8056079"/>
        <c:axId val="888066063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Real-Time Forward Adjustment Factor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44562</c:v>
                </c:pt>
                <c:pt idx="32">
                  <c:v>44563</c:v>
                </c:pt>
                <c:pt idx="33">
                  <c:v>44564</c:v>
                </c:pt>
                <c:pt idx="34">
                  <c:v>44565</c:v>
                </c:pt>
                <c:pt idx="35">
                  <c:v>44566</c:v>
                </c:pt>
                <c:pt idx="36">
                  <c:v>44567</c:v>
                </c:pt>
                <c:pt idx="37">
                  <c:v>44568</c:v>
                </c:pt>
                <c:pt idx="38">
                  <c:v>44569</c:v>
                </c:pt>
                <c:pt idx="39">
                  <c:v>44570</c:v>
                </c:pt>
                <c:pt idx="40">
                  <c:v>44571</c:v>
                </c:pt>
                <c:pt idx="41">
                  <c:v>44572</c:v>
                </c:pt>
                <c:pt idx="42">
                  <c:v>44573</c:v>
                </c:pt>
                <c:pt idx="43">
                  <c:v>44574</c:v>
                </c:pt>
                <c:pt idx="44">
                  <c:v>44575</c:v>
                </c:pt>
                <c:pt idx="45">
                  <c:v>44576</c:v>
                </c:pt>
                <c:pt idx="46">
                  <c:v>44577</c:v>
                </c:pt>
                <c:pt idx="47">
                  <c:v>44578</c:v>
                </c:pt>
                <c:pt idx="48">
                  <c:v>44579</c:v>
                </c:pt>
                <c:pt idx="49">
                  <c:v>44580</c:v>
                </c:pt>
                <c:pt idx="50">
                  <c:v>44581</c:v>
                </c:pt>
                <c:pt idx="51">
                  <c:v>44582</c:v>
                </c:pt>
                <c:pt idx="52">
                  <c:v>44583</c:v>
                </c:pt>
                <c:pt idx="53">
                  <c:v>44584</c:v>
                </c:pt>
                <c:pt idx="54">
                  <c:v>44585</c:v>
                </c:pt>
                <c:pt idx="55">
                  <c:v>44586</c:v>
                </c:pt>
                <c:pt idx="56">
                  <c:v>44587</c:v>
                </c:pt>
                <c:pt idx="57">
                  <c:v>44588</c:v>
                </c:pt>
                <c:pt idx="58">
                  <c:v>44589</c:v>
                </c:pt>
                <c:pt idx="59">
                  <c:v>44590</c:v>
                </c:pt>
                <c:pt idx="60">
                  <c:v>44591</c:v>
                </c:pt>
                <c:pt idx="61">
                  <c:v>44592</c:v>
                </c:pt>
                <c:pt idx="62">
                  <c:v>44593</c:v>
                </c:pt>
                <c:pt idx="63">
                  <c:v>44594</c:v>
                </c:pt>
                <c:pt idx="64">
                  <c:v>44595</c:v>
                </c:pt>
                <c:pt idx="65">
                  <c:v>44596</c:v>
                </c:pt>
                <c:pt idx="66">
                  <c:v>44597</c:v>
                </c:pt>
                <c:pt idx="67">
                  <c:v>44598</c:v>
                </c:pt>
                <c:pt idx="68">
                  <c:v>44599</c:v>
                </c:pt>
                <c:pt idx="69">
                  <c:v>44600</c:v>
                </c:pt>
                <c:pt idx="70">
                  <c:v>44601</c:v>
                </c:pt>
                <c:pt idx="71">
                  <c:v>44602</c:v>
                </c:pt>
                <c:pt idx="72">
                  <c:v>44603</c:v>
                </c:pt>
                <c:pt idx="73">
                  <c:v>44604</c:v>
                </c:pt>
                <c:pt idx="74">
                  <c:v>44605</c:v>
                </c:pt>
                <c:pt idx="75">
                  <c:v>44606</c:v>
                </c:pt>
                <c:pt idx="76">
                  <c:v>44607</c:v>
                </c:pt>
                <c:pt idx="77">
                  <c:v>44608</c:v>
                </c:pt>
                <c:pt idx="78">
                  <c:v>44609</c:v>
                </c:pt>
                <c:pt idx="79">
                  <c:v>44610</c:v>
                </c:pt>
                <c:pt idx="80">
                  <c:v>44611</c:v>
                </c:pt>
                <c:pt idx="81">
                  <c:v>44612</c:v>
                </c:pt>
                <c:pt idx="82">
                  <c:v>44613</c:v>
                </c:pt>
                <c:pt idx="83">
                  <c:v>44614</c:v>
                </c:pt>
                <c:pt idx="84">
                  <c:v>44615</c:v>
                </c:pt>
                <c:pt idx="85">
                  <c:v>44616</c:v>
                </c:pt>
                <c:pt idx="86">
                  <c:v>44617</c:v>
                </c:pt>
                <c:pt idx="87">
                  <c:v>44618</c:v>
                </c:pt>
                <c:pt idx="88">
                  <c:v>44619</c:v>
                </c:pt>
                <c:pt idx="89">
                  <c:v>44620</c:v>
                </c:pt>
                <c:pt idx="90">
                  <c:v>44621</c:v>
                </c:pt>
                <c:pt idx="91">
                  <c:v>44622</c:v>
                </c:pt>
                <c:pt idx="92">
                  <c:v>44623</c:v>
                </c:pt>
                <c:pt idx="93">
                  <c:v>44624</c:v>
                </c:pt>
                <c:pt idx="94">
                  <c:v>44625</c:v>
                </c:pt>
                <c:pt idx="95">
                  <c:v>44626</c:v>
                </c:pt>
                <c:pt idx="96">
                  <c:v>44627</c:v>
                </c:pt>
                <c:pt idx="97">
                  <c:v>44628</c:v>
                </c:pt>
                <c:pt idx="98">
                  <c:v>44629</c:v>
                </c:pt>
                <c:pt idx="99">
                  <c:v>44630</c:v>
                </c:pt>
                <c:pt idx="100">
                  <c:v>44631</c:v>
                </c:pt>
                <c:pt idx="101">
                  <c:v>44632</c:v>
                </c:pt>
                <c:pt idx="102">
                  <c:v>44633</c:v>
                </c:pt>
                <c:pt idx="103">
                  <c:v>44634</c:v>
                </c:pt>
                <c:pt idx="104">
                  <c:v>44635</c:v>
                </c:pt>
                <c:pt idx="105">
                  <c:v>44636</c:v>
                </c:pt>
                <c:pt idx="106">
                  <c:v>44637</c:v>
                </c:pt>
                <c:pt idx="107">
                  <c:v>44638</c:v>
                </c:pt>
                <c:pt idx="108">
                  <c:v>44639</c:v>
                </c:pt>
                <c:pt idx="109">
                  <c:v>44640</c:v>
                </c:pt>
                <c:pt idx="110">
                  <c:v>44641</c:v>
                </c:pt>
                <c:pt idx="111">
                  <c:v>44642</c:v>
                </c:pt>
                <c:pt idx="112">
                  <c:v>44643</c:v>
                </c:pt>
                <c:pt idx="113">
                  <c:v>44644</c:v>
                </c:pt>
                <c:pt idx="114">
                  <c:v>44645</c:v>
                </c:pt>
                <c:pt idx="115">
                  <c:v>44646</c:v>
                </c:pt>
                <c:pt idx="116">
                  <c:v>44647</c:v>
                </c:pt>
                <c:pt idx="117">
                  <c:v>44648</c:v>
                </c:pt>
                <c:pt idx="118">
                  <c:v>44649</c:v>
                </c:pt>
                <c:pt idx="119">
                  <c:v>44650</c:v>
                </c:pt>
                <c:pt idx="120">
                  <c:v>44651</c:v>
                </c:pt>
                <c:pt idx="121">
                  <c:v>44652</c:v>
                </c:pt>
                <c:pt idx="122">
                  <c:v>44653</c:v>
                </c:pt>
                <c:pt idx="123">
                  <c:v>44654</c:v>
                </c:pt>
                <c:pt idx="124">
                  <c:v>44655</c:v>
                </c:pt>
                <c:pt idx="125">
                  <c:v>44656</c:v>
                </c:pt>
                <c:pt idx="126">
                  <c:v>44657</c:v>
                </c:pt>
                <c:pt idx="127">
                  <c:v>44658</c:v>
                </c:pt>
                <c:pt idx="128">
                  <c:v>44659</c:v>
                </c:pt>
                <c:pt idx="129">
                  <c:v>44660</c:v>
                </c:pt>
                <c:pt idx="130">
                  <c:v>44661</c:v>
                </c:pt>
                <c:pt idx="131">
                  <c:v>44662</c:v>
                </c:pt>
                <c:pt idx="132">
                  <c:v>44663</c:v>
                </c:pt>
                <c:pt idx="133">
                  <c:v>44664</c:v>
                </c:pt>
                <c:pt idx="134">
                  <c:v>44665</c:v>
                </c:pt>
                <c:pt idx="135">
                  <c:v>44666</c:v>
                </c:pt>
                <c:pt idx="136">
                  <c:v>44667</c:v>
                </c:pt>
                <c:pt idx="137">
                  <c:v>44668</c:v>
                </c:pt>
                <c:pt idx="138">
                  <c:v>44669</c:v>
                </c:pt>
                <c:pt idx="139">
                  <c:v>44670</c:v>
                </c:pt>
                <c:pt idx="140">
                  <c:v>44671</c:v>
                </c:pt>
                <c:pt idx="141">
                  <c:v>44672</c:v>
                </c:pt>
                <c:pt idx="142">
                  <c:v>44673</c:v>
                </c:pt>
                <c:pt idx="143">
                  <c:v>44674</c:v>
                </c:pt>
                <c:pt idx="144">
                  <c:v>44675</c:v>
                </c:pt>
                <c:pt idx="145">
                  <c:v>44676</c:v>
                </c:pt>
                <c:pt idx="146">
                  <c:v>44677</c:v>
                </c:pt>
                <c:pt idx="147">
                  <c:v>44678</c:v>
                </c:pt>
                <c:pt idx="148">
                  <c:v>44679</c:v>
                </c:pt>
                <c:pt idx="149">
                  <c:v>44680</c:v>
                </c:pt>
                <c:pt idx="150">
                  <c:v>44681</c:v>
                </c:pt>
                <c:pt idx="151">
                  <c:v>44682</c:v>
                </c:pt>
                <c:pt idx="152">
                  <c:v>44683</c:v>
                </c:pt>
                <c:pt idx="153">
                  <c:v>44684</c:v>
                </c:pt>
                <c:pt idx="154">
                  <c:v>44685</c:v>
                </c:pt>
                <c:pt idx="155">
                  <c:v>44686</c:v>
                </c:pt>
                <c:pt idx="156">
                  <c:v>44687</c:v>
                </c:pt>
                <c:pt idx="157">
                  <c:v>44688</c:v>
                </c:pt>
                <c:pt idx="158">
                  <c:v>44689</c:v>
                </c:pt>
                <c:pt idx="159">
                  <c:v>44690</c:v>
                </c:pt>
                <c:pt idx="160">
                  <c:v>44691</c:v>
                </c:pt>
                <c:pt idx="161">
                  <c:v>44692</c:v>
                </c:pt>
                <c:pt idx="162">
                  <c:v>44693</c:v>
                </c:pt>
                <c:pt idx="163">
                  <c:v>44694</c:v>
                </c:pt>
                <c:pt idx="164">
                  <c:v>44695</c:v>
                </c:pt>
                <c:pt idx="165">
                  <c:v>44696</c:v>
                </c:pt>
                <c:pt idx="166">
                  <c:v>44697</c:v>
                </c:pt>
                <c:pt idx="167">
                  <c:v>44698</c:v>
                </c:pt>
                <c:pt idx="168">
                  <c:v>44699</c:v>
                </c:pt>
                <c:pt idx="169">
                  <c:v>44700</c:v>
                </c:pt>
                <c:pt idx="170">
                  <c:v>44701</c:v>
                </c:pt>
                <c:pt idx="171">
                  <c:v>44702</c:v>
                </c:pt>
                <c:pt idx="172">
                  <c:v>44703</c:v>
                </c:pt>
                <c:pt idx="173">
                  <c:v>44704</c:v>
                </c:pt>
                <c:pt idx="174">
                  <c:v>44705</c:v>
                </c:pt>
                <c:pt idx="175">
                  <c:v>44706</c:v>
                </c:pt>
                <c:pt idx="176">
                  <c:v>44707</c:v>
                </c:pt>
                <c:pt idx="177">
                  <c:v>44708</c:v>
                </c:pt>
                <c:pt idx="178">
                  <c:v>44709</c:v>
                </c:pt>
                <c:pt idx="179">
                  <c:v>44710</c:v>
                </c:pt>
                <c:pt idx="180">
                  <c:v>44711</c:v>
                </c:pt>
                <c:pt idx="181">
                  <c:v>44712</c:v>
                </c:pt>
                <c:pt idx="182">
                  <c:v>44713</c:v>
                </c:pt>
                <c:pt idx="183">
                  <c:v>44714</c:v>
                </c:pt>
                <c:pt idx="184">
                  <c:v>44715</c:v>
                </c:pt>
                <c:pt idx="185">
                  <c:v>44716</c:v>
                </c:pt>
                <c:pt idx="186">
                  <c:v>44717</c:v>
                </c:pt>
                <c:pt idx="187">
                  <c:v>44718</c:v>
                </c:pt>
                <c:pt idx="188">
                  <c:v>44719</c:v>
                </c:pt>
                <c:pt idx="189">
                  <c:v>44720</c:v>
                </c:pt>
                <c:pt idx="190">
                  <c:v>44721</c:v>
                </c:pt>
                <c:pt idx="191">
                  <c:v>44722</c:v>
                </c:pt>
                <c:pt idx="192">
                  <c:v>44723</c:v>
                </c:pt>
                <c:pt idx="193">
                  <c:v>44724</c:v>
                </c:pt>
                <c:pt idx="194">
                  <c:v>44725</c:v>
                </c:pt>
                <c:pt idx="195">
                  <c:v>44726</c:v>
                </c:pt>
                <c:pt idx="196">
                  <c:v>44727</c:v>
                </c:pt>
                <c:pt idx="197">
                  <c:v>44728</c:v>
                </c:pt>
                <c:pt idx="198">
                  <c:v>44729</c:v>
                </c:pt>
                <c:pt idx="199">
                  <c:v>44730</c:v>
                </c:pt>
                <c:pt idx="200">
                  <c:v>44731</c:v>
                </c:pt>
                <c:pt idx="201">
                  <c:v>44732</c:v>
                </c:pt>
                <c:pt idx="202">
                  <c:v>44733</c:v>
                </c:pt>
                <c:pt idx="203">
                  <c:v>44734</c:v>
                </c:pt>
                <c:pt idx="204">
                  <c:v>44735</c:v>
                </c:pt>
                <c:pt idx="205">
                  <c:v>44736</c:v>
                </c:pt>
                <c:pt idx="206">
                  <c:v>44737</c:v>
                </c:pt>
                <c:pt idx="207">
                  <c:v>44738</c:v>
                </c:pt>
                <c:pt idx="208">
                  <c:v>44739</c:v>
                </c:pt>
                <c:pt idx="209">
                  <c:v>44740</c:v>
                </c:pt>
                <c:pt idx="210">
                  <c:v>44741</c:v>
                </c:pt>
                <c:pt idx="211">
                  <c:v>44742</c:v>
                </c:pt>
                <c:pt idx="212">
                  <c:v>44743</c:v>
                </c:pt>
                <c:pt idx="213">
                  <c:v>44744</c:v>
                </c:pt>
                <c:pt idx="214">
                  <c:v>44745</c:v>
                </c:pt>
                <c:pt idx="215">
                  <c:v>44746</c:v>
                </c:pt>
                <c:pt idx="216">
                  <c:v>44747</c:v>
                </c:pt>
                <c:pt idx="217">
                  <c:v>44748</c:v>
                </c:pt>
                <c:pt idx="218">
                  <c:v>44749</c:v>
                </c:pt>
                <c:pt idx="219">
                  <c:v>44750</c:v>
                </c:pt>
                <c:pt idx="220">
                  <c:v>44751</c:v>
                </c:pt>
                <c:pt idx="221">
                  <c:v>44752</c:v>
                </c:pt>
                <c:pt idx="222">
                  <c:v>44753</c:v>
                </c:pt>
                <c:pt idx="223">
                  <c:v>44754</c:v>
                </c:pt>
                <c:pt idx="224">
                  <c:v>44755</c:v>
                </c:pt>
                <c:pt idx="225">
                  <c:v>44756</c:v>
                </c:pt>
                <c:pt idx="226">
                  <c:v>44757</c:v>
                </c:pt>
                <c:pt idx="227">
                  <c:v>44758</c:v>
                </c:pt>
                <c:pt idx="228">
                  <c:v>44759</c:v>
                </c:pt>
                <c:pt idx="229">
                  <c:v>44760</c:v>
                </c:pt>
                <c:pt idx="230">
                  <c:v>44761</c:v>
                </c:pt>
                <c:pt idx="231">
                  <c:v>44762</c:v>
                </c:pt>
                <c:pt idx="232">
                  <c:v>44763</c:v>
                </c:pt>
                <c:pt idx="233">
                  <c:v>44764</c:v>
                </c:pt>
                <c:pt idx="234">
                  <c:v>44765</c:v>
                </c:pt>
                <c:pt idx="235">
                  <c:v>44766</c:v>
                </c:pt>
                <c:pt idx="236">
                  <c:v>44767</c:v>
                </c:pt>
                <c:pt idx="237">
                  <c:v>44768</c:v>
                </c:pt>
                <c:pt idx="238">
                  <c:v>44769</c:v>
                </c:pt>
                <c:pt idx="239">
                  <c:v>44770</c:v>
                </c:pt>
                <c:pt idx="240">
                  <c:v>44771</c:v>
                </c:pt>
                <c:pt idx="241">
                  <c:v>44772</c:v>
                </c:pt>
                <c:pt idx="242">
                  <c:v>44773</c:v>
                </c:pt>
                <c:pt idx="243">
                  <c:v>44774</c:v>
                </c:pt>
                <c:pt idx="244">
                  <c:v>44775</c:v>
                </c:pt>
                <c:pt idx="245">
                  <c:v>44776</c:v>
                </c:pt>
                <c:pt idx="246">
                  <c:v>44777</c:v>
                </c:pt>
                <c:pt idx="247">
                  <c:v>44778</c:v>
                </c:pt>
                <c:pt idx="248">
                  <c:v>44779</c:v>
                </c:pt>
                <c:pt idx="249">
                  <c:v>44780</c:v>
                </c:pt>
                <c:pt idx="250">
                  <c:v>44781</c:v>
                </c:pt>
                <c:pt idx="251">
                  <c:v>44782</c:v>
                </c:pt>
                <c:pt idx="252">
                  <c:v>44783</c:v>
                </c:pt>
                <c:pt idx="253">
                  <c:v>44784</c:v>
                </c:pt>
                <c:pt idx="254">
                  <c:v>44785</c:v>
                </c:pt>
                <c:pt idx="255">
                  <c:v>44786</c:v>
                </c:pt>
                <c:pt idx="256">
                  <c:v>44787</c:v>
                </c:pt>
                <c:pt idx="257">
                  <c:v>44788</c:v>
                </c:pt>
                <c:pt idx="258">
                  <c:v>44789</c:v>
                </c:pt>
                <c:pt idx="259">
                  <c:v>44790</c:v>
                </c:pt>
                <c:pt idx="260">
                  <c:v>44791</c:v>
                </c:pt>
                <c:pt idx="261">
                  <c:v>44792</c:v>
                </c:pt>
                <c:pt idx="262">
                  <c:v>44793</c:v>
                </c:pt>
                <c:pt idx="263">
                  <c:v>44794</c:v>
                </c:pt>
                <c:pt idx="264">
                  <c:v>44795</c:v>
                </c:pt>
                <c:pt idx="265">
                  <c:v>44796</c:v>
                </c:pt>
                <c:pt idx="266">
                  <c:v>44797</c:v>
                </c:pt>
                <c:pt idx="267">
                  <c:v>44798</c:v>
                </c:pt>
                <c:pt idx="268">
                  <c:v>44799</c:v>
                </c:pt>
                <c:pt idx="269">
                  <c:v>44800</c:v>
                </c:pt>
                <c:pt idx="270">
                  <c:v>44801</c:v>
                </c:pt>
                <c:pt idx="271">
                  <c:v>44802</c:v>
                </c:pt>
                <c:pt idx="272">
                  <c:v>44803</c:v>
                </c:pt>
                <c:pt idx="273">
                  <c:v>44804</c:v>
                </c:pt>
                <c:pt idx="274">
                  <c:v>44805</c:v>
                </c:pt>
                <c:pt idx="275">
                  <c:v>44806</c:v>
                </c:pt>
                <c:pt idx="276">
                  <c:v>44807</c:v>
                </c:pt>
                <c:pt idx="277">
                  <c:v>44808</c:v>
                </c:pt>
                <c:pt idx="278">
                  <c:v>44809</c:v>
                </c:pt>
                <c:pt idx="279">
                  <c:v>44810</c:v>
                </c:pt>
                <c:pt idx="280">
                  <c:v>44811</c:v>
                </c:pt>
                <c:pt idx="281">
                  <c:v>44812</c:v>
                </c:pt>
                <c:pt idx="282">
                  <c:v>44813</c:v>
                </c:pt>
                <c:pt idx="283">
                  <c:v>44814</c:v>
                </c:pt>
                <c:pt idx="284">
                  <c:v>44815</c:v>
                </c:pt>
                <c:pt idx="285">
                  <c:v>44816</c:v>
                </c:pt>
                <c:pt idx="286">
                  <c:v>44817</c:v>
                </c:pt>
                <c:pt idx="287">
                  <c:v>44818</c:v>
                </c:pt>
                <c:pt idx="288">
                  <c:v>44819</c:v>
                </c:pt>
                <c:pt idx="289">
                  <c:v>44820</c:v>
                </c:pt>
                <c:pt idx="290">
                  <c:v>44821</c:v>
                </c:pt>
                <c:pt idx="291">
                  <c:v>44822</c:v>
                </c:pt>
                <c:pt idx="292">
                  <c:v>44823</c:v>
                </c:pt>
                <c:pt idx="293">
                  <c:v>44824</c:v>
                </c:pt>
                <c:pt idx="294">
                  <c:v>44825</c:v>
                </c:pt>
                <c:pt idx="295">
                  <c:v>44826</c:v>
                </c:pt>
                <c:pt idx="296">
                  <c:v>44827</c:v>
                </c:pt>
                <c:pt idx="297">
                  <c:v>44828</c:v>
                </c:pt>
                <c:pt idx="298">
                  <c:v>44829</c:v>
                </c:pt>
                <c:pt idx="299">
                  <c:v>44830</c:v>
                </c:pt>
                <c:pt idx="300">
                  <c:v>44831</c:v>
                </c:pt>
                <c:pt idx="301">
                  <c:v>44832</c:v>
                </c:pt>
                <c:pt idx="302">
                  <c:v>44833</c:v>
                </c:pt>
                <c:pt idx="303">
                  <c:v>44834</c:v>
                </c:pt>
                <c:pt idx="304" formatCode="[$-409]mm/dd/yyyy">
                  <c:v>44835</c:v>
                </c:pt>
                <c:pt idx="305" formatCode="[$-409]mm/dd/yyyy">
                  <c:v>44836</c:v>
                </c:pt>
                <c:pt idx="306" formatCode="[$-409]mm/dd/yyyy">
                  <c:v>44837</c:v>
                </c:pt>
                <c:pt idx="307" formatCode="[$-409]mm/dd/yyyy">
                  <c:v>44838</c:v>
                </c:pt>
                <c:pt idx="308" formatCode="[$-409]mm/dd/yyyy">
                  <c:v>44839</c:v>
                </c:pt>
                <c:pt idx="309" formatCode="[$-409]mm/dd/yyyy">
                  <c:v>44840</c:v>
                </c:pt>
                <c:pt idx="310" formatCode="[$-409]mm/dd/yyyy">
                  <c:v>44841</c:v>
                </c:pt>
                <c:pt idx="311" formatCode="[$-409]mm/dd/yyyy">
                  <c:v>44842</c:v>
                </c:pt>
                <c:pt idx="312" formatCode="[$-409]mm/dd/yyyy">
                  <c:v>44843</c:v>
                </c:pt>
                <c:pt idx="313" formatCode="[$-409]mm/dd/yyyy">
                  <c:v>44844</c:v>
                </c:pt>
                <c:pt idx="314" formatCode="[$-409]mm/dd/yyyy">
                  <c:v>44845</c:v>
                </c:pt>
                <c:pt idx="315" formatCode="[$-409]mm/dd/yyyy">
                  <c:v>44846</c:v>
                </c:pt>
                <c:pt idx="316" formatCode="[$-409]mm/dd/yyyy">
                  <c:v>44847</c:v>
                </c:pt>
                <c:pt idx="317" formatCode="[$-409]mm/dd/yyyy">
                  <c:v>44848</c:v>
                </c:pt>
                <c:pt idx="318" formatCode="[$-409]mm/dd/yyyy">
                  <c:v>44849</c:v>
                </c:pt>
                <c:pt idx="319" formatCode="[$-409]mm/dd/yyyy">
                  <c:v>44850</c:v>
                </c:pt>
                <c:pt idx="320" formatCode="[$-409]mm/dd/yyyy">
                  <c:v>44851</c:v>
                </c:pt>
                <c:pt idx="321" formatCode="[$-409]mm/dd/yyyy">
                  <c:v>44852</c:v>
                </c:pt>
                <c:pt idx="322" formatCode="[$-409]mm/dd/yyyy">
                  <c:v>44853</c:v>
                </c:pt>
                <c:pt idx="323" formatCode="[$-409]mm/dd/yyyy">
                  <c:v>44854</c:v>
                </c:pt>
                <c:pt idx="324" formatCode="[$-409]mm/dd/yyyy">
                  <c:v>44855</c:v>
                </c:pt>
                <c:pt idx="325" formatCode="[$-409]mm/dd/yyyy">
                  <c:v>44856</c:v>
                </c:pt>
                <c:pt idx="326" formatCode="[$-409]mm/dd/yyyy">
                  <c:v>44857</c:v>
                </c:pt>
                <c:pt idx="327" formatCode="[$-409]mm/dd/yyyy">
                  <c:v>44858</c:v>
                </c:pt>
                <c:pt idx="328" formatCode="[$-409]mm/dd/yyyy">
                  <c:v>44859</c:v>
                </c:pt>
                <c:pt idx="329" formatCode="[$-409]mm/dd/yyyy">
                  <c:v>44860</c:v>
                </c:pt>
                <c:pt idx="330" formatCode="[$-409]mm/dd/yyyy">
                  <c:v>44861</c:v>
                </c:pt>
                <c:pt idx="331" formatCode="[$-409]mm/dd/yyyy">
                  <c:v>44862</c:v>
                </c:pt>
                <c:pt idx="332" formatCode="[$-409]mm/dd/yyyy">
                  <c:v>44863</c:v>
                </c:pt>
                <c:pt idx="333" formatCode="[$-409]mm/dd/yyyy">
                  <c:v>44864</c:v>
                </c:pt>
                <c:pt idx="334">
                  <c:v>44865</c:v>
                </c:pt>
                <c:pt idx="335">
                  <c:v>44866</c:v>
                </c:pt>
                <c:pt idx="336">
                  <c:v>44867</c:v>
                </c:pt>
                <c:pt idx="337">
                  <c:v>44868</c:v>
                </c:pt>
                <c:pt idx="338">
                  <c:v>44869</c:v>
                </c:pt>
                <c:pt idx="339">
                  <c:v>44870</c:v>
                </c:pt>
                <c:pt idx="340">
                  <c:v>44871</c:v>
                </c:pt>
                <c:pt idx="341">
                  <c:v>44872</c:v>
                </c:pt>
                <c:pt idx="342">
                  <c:v>44873</c:v>
                </c:pt>
                <c:pt idx="343">
                  <c:v>44874</c:v>
                </c:pt>
                <c:pt idx="344">
                  <c:v>44875</c:v>
                </c:pt>
                <c:pt idx="345">
                  <c:v>44876</c:v>
                </c:pt>
                <c:pt idx="346">
                  <c:v>44877</c:v>
                </c:pt>
                <c:pt idx="347">
                  <c:v>44878</c:v>
                </c:pt>
                <c:pt idx="348">
                  <c:v>44879</c:v>
                </c:pt>
                <c:pt idx="349">
                  <c:v>44880</c:v>
                </c:pt>
                <c:pt idx="350">
                  <c:v>44881</c:v>
                </c:pt>
                <c:pt idx="351">
                  <c:v>44882</c:v>
                </c:pt>
                <c:pt idx="352">
                  <c:v>44883</c:v>
                </c:pt>
                <c:pt idx="353">
                  <c:v>44884</c:v>
                </c:pt>
                <c:pt idx="354">
                  <c:v>44885</c:v>
                </c:pt>
                <c:pt idx="355">
                  <c:v>44886</c:v>
                </c:pt>
                <c:pt idx="356">
                  <c:v>44887</c:v>
                </c:pt>
                <c:pt idx="357">
                  <c:v>44888</c:v>
                </c:pt>
                <c:pt idx="358">
                  <c:v>44889</c:v>
                </c:pt>
                <c:pt idx="359">
                  <c:v>44890</c:v>
                </c:pt>
                <c:pt idx="360">
                  <c:v>44891</c:v>
                </c:pt>
                <c:pt idx="361">
                  <c:v>44892</c:v>
                </c:pt>
                <c:pt idx="362">
                  <c:v>44893</c:v>
                </c:pt>
                <c:pt idx="363">
                  <c:v>44894</c:v>
                </c:pt>
                <c:pt idx="364">
                  <c:v>44895</c:v>
                </c:pt>
                <c:pt idx="365">
                  <c:v>44896</c:v>
                </c:pt>
                <c:pt idx="366">
                  <c:v>44897</c:v>
                </c:pt>
                <c:pt idx="367">
                  <c:v>44898</c:v>
                </c:pt>
                <c:pt idx="368">
                  <c:v>44899</c:v>
                </c:pt>
                <c:pt idx="369">
                  <c:v>44900</c:v>
                </c:pt>
                <c:pt idx="370">
                  <c:v>44901</c:v>
                </c:pt>
                <c:pt idx="371">
                  <c:v>44902</c:v>
                </c:pt>
                <c:pt idx="372">
                  <c:v>44903</c:v>
                </c:pt>
                <c:pt idx="373">
                  <c:v>44904</c:v>
                </c:pt>
                <c:pt idx="374">
                  <c:v>44905</c:v>
                </c:pt>
                <c:pt idx="375">
                  <c:v>44906</c:v>
                </c:pt>
                <c:pt idx="376">
                  <c:v>44907</c:v>
                </c:pt>
                <c:pt idx="377">
                  <c:v>44908</c:v>
                </c:pt>
                <c:pt idx="378">
                  <c:v>44909</c:v>
                </c:pt>
                <c:pt idx="379">
                  <c:v>44910</c:v>
                </c:pt>
                <c:pt idx="380">
                  <c:v>44911</c:v>
                </c:pt>
                <c:pt idx="381">
                  <c:v>44912</c:v>
                </c:pt>
                <c:pt idx="382">
                  <c:v>44913</c:v>
                </c:pt>
                <c:pt idx="383">
                  <c:v>44914</c:v>
                </c:pt>
                <c:pt idx="384">
                  <c:v>44915</c:v>
                </c:pt>
                <c:pt idx="385">
                  <c:v>44916</c:v>
                </c:pt>
                <c:pt idx="386">
                  <c:v>44917</c:v>
                </c:pt>
                <c:pt idx="387">
                  <c:v>44918</c:v>
                </c:pt>
                <c:pt idx="388">
                  <c:v>44919</c:v>
                </c:pt>
                <c:pt idx="389">
                  <c:v>44920</c:v>
                </c:pt>
                <c:pt idx="390">
                  <c:v>44921</c:v>
                </c:pt>
                <c:pt idx="391">
                  <c:v>44922</c:v>
                </c:pt>
                <c:pt idx="392">
                  <c:v>44923</c:v>
                </c:pt>
                <c:pt idx="393">
                  <c:v>44924</c:v>
                </c:pt>
                <c:pt idx="394">
                  <c:v>44925</c:v>
                </c:pt>
                <c:pt idx="395">
                  <c:v>44926</c:v>
                </c:pt>
              </c:numCache>
            </c:numRef>
          </c:cat>
          <c:val>
            <c:numRef>
              <c:f>Sheet1!$C$2:$C$397</c:f>
              <c:numCache>
                <c:formatCode>0.00</c:formatCode>
                <c:ptCount val="396"/>
                <c:pt idx="0">
                  <c:v>1.1499999999999999</c:v>
                </c:pt>
                <c:pt idx="1">
                  <c:v>1.1000000000000001</c:v>
                </c:pt>
                <c:pt idx="2">
                  <c:v>1.08</c:v>
                </c:pt>
                <c:pt idx="3">
                  <c:v>1.19</c:v>
                </c:pt>
                <c:pt idx="4">
                  <c:v>1.2</c:v>
                </c:pt>
                <c:pt idx="5">
                  <c:v>1.21</c:v>
                </c:pt>
                <c:pt idx="6">
                  <c:v>1.01</c:v>
                </c:pt>
                <c:pt idx="7">
                  <c:v>0.96</c:v>
                </c:pt>
                <c:pt idx="8">
                  <c:v>0.93</c:v>
                </c:pt>
                <c:pt idx="9">
                  <c:v>1.01</c:v>
                </c:pt>
                <c:pt idx="10">
                  <c:v>1.1399999999999999</c:v>
                </c:pt>
                <c:pt idx="11">
                  <c:v>1.1599999999999999</c:v>
                </c:pt>
                <c:pt idx="12">
                  <c:v>1.18</c:v>
                </c:pt>
                <c:pt idx="13">
                  <c:v>1.1000000000000001</c:v>
                </c:pt>
                <c:pt idx="14">
                  <c:v>1.04</c:v>
                </c:pt>
                <c:pt idx="15">
                  <c:v>1.07</c:v>
                </c:pt>
                <c:pt idx="16">
                  <c:v>1.1100000000000001</c:v>
                </c:pt>
                <c:pt idx="17">
                  <c:v>1.17</c:v>
                </c:pt>
                <c:pt idx="18">
                  <c:v>1.18</c:v>
                </c:pt>
                <c:pt idx="19">
                  <c:v>1.19</c:v>
                </c:pt>
                <c:pt idx="20">
                  <c:v>1.29</c:v>
                </c:pt>
                <c:pt idx="21">
                  <c:v>1.31</c:v>
                </c:pt>
                <c:pt idx="22">
                  <c:v>1.34</c:v>
                </c:pt>
                <c:pt idx="23">
                  <c:v>1.38</c:v>
                </c:pt>
                <c:pt idx="24">
                  <c:v>1.43</c:v>
                </c:pt>
                <c:pt idx="25">
                  <c:v>1.46</c:v>
                </c:pt>
                <c:pt idx="26">
                  <c:v>1.49</c:v>
                </c:pt>
                <c:pt idx="27">
                  <c:v>1.44</c:v>
                </c:pt>
                <c:pt idx="28">
                  <c:v>1.55</c:v>
                </c:pt>
                <c:pt idx="29">
                  <c:v>1.66</c:v>
                </c:pt>
                <c:pt idx="30">
                  <c:v>1.67</c:v>
                </c:pt>
                <c:pt idx="31">
                  <c:v>1.83</c:v>
                </c:pt>
                <c:pt idx="32">
                  <c:v>1.83</c:v>
                </c:pt>
                <c:pt idx="33">
                  <c:v>1.81</c:v>
                </c:pt>
                <c:pt idx="34">
                  <c:v>1.49</c:v>
                </c:pt>
                <c:pt idx="35">
                  <c:v>1.38</c:v>
                </c:pt>
                <c:pt idx="36">
                  <c:v>1.38</c:v>
                </c:pt>
                <c:pt idx="37">
                  <c:v>1.47</c:v>
                </c:pt>
                <c:pt idx="38">
                  <c:v>1.57</c:v>
                </c:pt>
                <c:pt idx="39">
                  <c:v>1.61</c:v>
                </c:pt>
                <c:pt idx="40">
                  <c:v>1.64</c:v>
                </c:pt>
                <c:pt idx="41">
                  <c:v>1.52</c:v>
                </c:pt>
                <c:pt idx="42">
                  <c:v>1.82</c:v>
                </c:pt>
                <c:pt idx="43">
                  <c:v>2.4900000000000002</c:v>
                </c:pt>
                <c:pt idx="44">
                  <c:v>1.71</c:v>
                </c:pt>
                <c:pt idx="45">
                  <c:v>1.85</c:v>
                </c:pt>
                <c:pt idx="46">
                  <c:v>1.88</c:v>
                </c:pt>
                <c:pt idx="47">
                  <c:v>1.88</c:v>
                </c:pt>
                <c:pt idx="48">
                  <c:v>1.9</c:v>
                </c:pt>
                <c:pt idx="49">
                  <c:v>2.13</c:v>
                </c:pt>
                <c:pt idx="50">
                  <c:v>1.73</c:v>
                </c:pt>
                <c:pt idx="51">
                  <c:v>1.35</c:v>
                </c:pt>
                <c:pt idx="52">
                  <c:v>1.4</c:v>
                </c:pt>
                <c:pt idx="53">
                  <c:v>1.41</c:v>
                </c:pt>
                <c:pt idx="54">
                  <c:v>1.41</c:v>
                </c:pt>
                <c:pt idx="55">
                  <c:v>1.27</c:v>
                </c:pt>
                <c:pt idx="56">
                  <c:v>1.33</c:v>
                </c:pt>
                <c:pt idx="57">
                  <c:v>1.92</c:v>
                </c:pt>
                <c:pt idx="58">
                  <c:v>2.48</c:v>
                </c:pt>
                <c:pt idx="59">
                  <c:v>3.55</c:v>
                </c:pt>
                <c:pt idx="60">
                  <c:v>3.65</c:v>
                </c:pt>
                <c:pt idx="61">
                  <c:v>3.74</c:v>
                </c:pt>
                <c:pt idx="62">
                  <c:v>5.37</c:v>
                </c:pt>
                <c:pt idx="63">
                  <c:v>4.3600000000000003</c:v>
                </c:pt>
                <c:pt idx="64">
                  <c:v>4.08</c:v>
                </c:pt>
                <c:pt idx="65">
                  <c:v>2.15</c:v>
                </c:pt>
                <c:pt idx="66">
                  <c:v>1.44</c:v>
                </c:pt>
                <c:pt idx="67">
                  <c:v>1.41</c:v>
                </c:pt>
                <c:pt idx="68">
                  <c:v>1.4</c:v>
                </c:pt>
                <c:pt idx="69">
                  <c:v>1.23</c:v>
                </c:pt>
                <c:pt idx="70">
                  <c:v>1.23</c:v>
                </c:pt>
                <c:pt idx="71">
                  <c:v>1.07</c:v>
                </c:pt>
                <c:pt idx="72">
                  <c:v>1.07</c:v>
                </c:pt>
                <c:pt idx="73">
                  <c:v>1.04</c:v>
                </c:pt>
                <c:pt idx="74">
                  <c:v>1.04</c:v>
                </c:pt>
                <c:pt idx="75">
                  <c:v>1.05</c:v>
                </c:pt>
                <c:pt idx="76">
                  <c:v>1.08</c:v>
                </c:pt>
                <c:pt idx="77">
                  <c:v>1.0900000000000001</c:v>
                </c:pt>
                <c:pt idx="78">
                  <c:v>1.44</c:v>
                </c:pt>
                <c:pt idx="79">
                  <c:v>1.58</c:v>
                </c:pt>
                <c:pt idx="80">
                  <c:v>1.45</c:v>
                </c:pt>
                <c:pt idx="81">
                  <c:v>1.47</c:v>
                </c:pt>
                <c:pt idx="82">
                  <c:v>1.49</c:v>
                </c:pt>
                <c:pt idx="83">
                  <c:v>1.6</c:v>
                </c:pt>
                <c:pt idx="84">
                  <c:v>1.51</c:v>
                </c:pt>
                <c:pt idx="85">
                  <c:v>1.62</c:v>
                </c:pt>
                <c:pt idx="86">
                  <c:v>1.83</c:v>
                </c:pt>
                <c:pt idx="87">
                  <c:v>1.75</c:v>
                </c:pt>
                <c:pt idx="88">
                  <c:v>1.7</c:v>
                </c:pt>
                <c:pt idx="89">
                  <c:v>1.7</c:v>
                </c:pt>
                <c:pt idx="90">
                  <c:v>1.53</c:v>
                </c:pt>
                <c:pt idx="91">
                  <c:v>0.65</c:v>
                </c:pt>
                <c:pt idx="92">
                  <c:v>0.7</c:v>
                </c:pt>
                <c:pt idx="93">
                  <c:v>0.79</c:v>
                </c:pt>
                <c:pt idx="94">
                  <c:v>0.76</c:v>
                </c:pt>
                <c:pt idx="95">
                  <c:v>0.76</c:v>
                </c:pt>
                <c:pt idx="96">
                  <c:v>0.76</c:v>
                </c:pt>
                <c:pt idx="97">
                  <c:v>0.81</c:v>
                </c:pt>
                <c:pt idx="98">
                  <c:v>0.7</c:v>
                </c:pt>
                <c:pt idx="99">
                  <c:v>0.61</c:v>
                </c:pt>
                <c:pt idx="100">
                  <c:v>0.64</c:v>
                </c:pt>
                <c:pt idx="101">
                  <c:v>0.63</c:v>
                </c:pt>
                <c:pt idx="102">
                  <c:v>0.62</c:v>
                </c:pt>
                <c:pt idx="103">
                  <c:v>0.63</c:v>
                </c:pt>
                <c:pt idx="104">
                  <c:v>0.62</c:v>
                </c:pt>
                <c:pt idx="105">
                  <c:v>1.1100000000000001</c:v>
                </c:pt>
                <c:pt idx="106">
                  <c:v>1.1100000000000001</c:v>
                </c:pt>
                <c:pt idx="107">
                  <c:v>1.1599999999999999</c:v>
                </c:pt>
                <c:pt idx="108">
                  <c:v>1.23</c:v>
                </c:pt>
                <c:pt idx="109">
                  <c:v>1.25</c:v>
                </c:pt>
                <c:pt idx="110">
                  <c:v>1.28</c:v>
                </c:pt>
                <c:pt idx="111">
                  <c:v>1.32</c:v>
                </c:pt>
                <c:pt idx="112">
                  <c:v>1.62</c:v>
                </c:pt>
                <c:pt idx="113">
                  <c:v>1.55</c:v>
                </c:pt>
                <c:pt idx="114">
                  <c:v>1.53</c:v>
                </c:pt>
                <c:pt idx="115">
                  <c:v>1.57</c:v>
                </c:pt>
                <c:pt idx="116">
                  <c:v>1.59</c:v>
                </c:pt>
                <c:pt idx="117">
                  <c:v>1.61</c:v>
                </c:pt>
                <c:pt idx="118">
                  <c:v>2.04</c:v>
                </c:pt>
                <c:pt idx="119">
                  <c:v>2.06</c:v>
                </c:pt>
                <c:pt idx="120">
                  <c:v>2.25</c:v>
                </c:pt>
                <c:pt idx="121">
                  <c:v>1.95</c:v>
                </c:pt>
                <c:pt idx="122">
                  <c:v>1.95</c:v>
                </c:pt>
                <c:pt idx="123">
                  <c:v>1.92</c:v>
                </c:pt>
                <c:pt idx="124">
                  <c:v>1.96</c:v>
                </c:pt>
                <c:pt idx="125">
                  <c:v>1.78</c:v>
                </c:pt>
                <c:pt idx="126">
                  <c:v>1.68</c:v>
                </c:pt>
                <c:pt idx="127">
                  <c:v>1.68</c:v>
                </c:pt>
                <c:pt idx="128">
                  <c:v>1.73</c:v>
                </c:pt>
                <c:pt idx="129">
                  <c:v>1.72</c:v>
                </c:pt>
                <c:pt idx="130">
                  <c:v>1.76</c:v>
                </c:pt>
                <c:pt idx="131">
                  <c:v>1.79</c:v>
                </c:pt>
                <c:pt idx="132">
                  <c:v>1.48</c:v>
                </c:pt>
                <c:pt idx="133">
                  <c:v>1.64</c:v>
                </c:pt>
                <c:pt idx="134">
                  <c:v>1.62</c:v>
                </c:pt>
                <c:pt idx="135">
                  <c:v>1.59</c:v>
                </c:pt>
                <c:pt idx="136">
                  <c:v>1.44</c:v>
                </c:pt>
                <c:pt idx="137">
                  <c:v>1.42</c:v>
                </c:pt>
                <c:pt idx="138">
                  <c:v>1.41</c:v>
                </c:pt>
                <c:pt idx="139">
                  <c:v>1.36</c:v>
                </c:pt>
                <c:pt idx="140">
                  <c:v>1.29</c:v>
                </c:pt>
                <c:pt idx="141">
                  <c:v>1.24</c:v>
                </c:pt>
                <c:pt idx="142">
                  <c:v>1.25</c:v>
                </c:pt>
                <c:pt idx="143">
                  <c:v>1.24</c:v>
                </c:pt>
                <c:pt idx="144">
                  <c:v>1.24</c:v>
                </c:pt>
                <c:pt idx="145">
                  <c:v>1.24</c:v>
                </c:pt>
                <c:pt idx="146">
                  <c:v>1.46</c:v>
                </c:pt>
                <c:pt idx="147">
                  <c:v>1.38</c:v>
                </c:pt>
                <c:pt idx="148">
                  <c:v>1.32</c:v>
                </c:pt>
                <c:pt idx="149">
                  <c:v>1.24</c:v>
                </c:pt>
                <c:pt idx="150">
                  <c:v>1.34</c:v>
                </c:pt>
                <c:pt idx="151">
                  <c:v>1.35</c:v>
                </c:pt>
                <c:pt idx="152">
                  <c:v>1.36</c:v>
                </c:pt>
                <c:pt idx="153">
                  <c:v>2.1800000000000002</c:v>
                </c:pt>
                <c:pt idx="154">
                  <c:v>2.59</c:v>
                </c:pt>
                <c:pt idx="155">
                  <c:v>3.14</c:v>
                </c:pt>
                <c:pt idx="156">
                  <c:v>2.63</c:v>
                </c:pt>
                <c:pt idx="157">
                  <c:v>2.09</c:v>
                </c:pt>
                <c:pt idx="158">
                  <c:v>2.11</c:v>
                </c:pt>
                <c:pt idx="159">
                  <c:v>2.14</c:v>
                </c:pt>
                <c:pt idx="160">
                  <c:v>1.9</c:v>
                </c:pt>
                <c:pt idx="161">
                  <c:v>2.44</c:v>
                </c:pt>
                <c:pt idx="162">
                  <c:v>2.36</c:v>
                </c:pt>
                <c:pt idx="163">
                  <c:v>2.3199999999999998</c:v>
                </c:pt>
                <c:pt idx="164">
                  <c:v>1.85</c:v>
                </c:pt>
                <c:pt idx="165">
                  <c:v>1.8</c:v>
                </c:pt>
                <c:pt idx="166">
                  <c:v>1.75</c:v>
                </c:pt>
                <c:pt idx="167">
                  <c:v>1.47</c:v>
                </c:pt>
                <c:pt idx="168">
                  <c:v>1.49</c:v>
                </c:pt>
                <c:pt idx="169">
                  <c:v>0.86</c:v>
                </c:pt>
                <c:pt idx="170">
                  <c:v>0.89</c:v>
                </c:pt>
                <c:pt idx="171">
                  <c:v>0.87</c:v>
                </c:pt>
                <c:pt idx="172">
                  <c:v>0.89</c:v>
                </c:pt>
                <c:pt idx="173">
                  <c:v>0.9</c:v>
                </c:pt>
                <c:pt idx="174">
                  <c:v>0.95</c:v>
                </c:pt>
                <c:pt idx="175">
                  <c:v>1.02</c:v>
                </c:pt>
                <c:pt idx="176">
                  <c:v>0.99</c:v>
                </c:pt>
                <c:pt idx="177">
                  <c:v>1.1200000000000001</c:v>
                </c:pt>
                <c:pt idx="178">
                  <c:v>1.0900000000000001</c:v>
                </c:pt>
                <c:pt idx="179">
                  <c:v>1.1100000000000001</c:v>
                </c:pt>
                <c:pt idx="180">
                  <c:v>1.1299999999999999</c:v>
                </c:pt>
                <c:pt idx="181">
                  <c:v>1.1599999999999999</c:v>
                </c:pt>
                <c:pt idx="182">
                  <c:v>1.04</c:v>
                </c:pt>
                <c:pt idx="183">
                  <c:v>1.1100000000000001</c:v>
                </c:pt>
                <c:pt idx="184">
                  <c:v>1.77</c:v>
                </c:pt>
                <c:pt idx="185">
                  <c:v>1.79</c:v>
                </c:pt>
                <c:pt idx="186">
                  <c:v>1.84</c:v>
                </c:pt>
                <c:pt idx="187">
                  <c:v>1.88</c:v>
                </c:pt>
                <c:pt idx="188">
                  <c:v>2.1</c:v>
                </c:pt>
                <c:pt idx="189">
                  <c:v>1.95</c:v>
                </c:pt>
                <c:pt idx="190">
                  <c:v>1.98</c:v>
                </c:pt>
                <c:pt idx="191">
                  <c:v>1.85</c:v>
                </c:pt>
                <c:pt idx="192">
                  <c:v>1.86</c:v>
                </c:pt>
                <c:pt idx="193">
                  <c:v>1.89</c:v>
                </c:pt>
                <c:pt idx="194">
                  <c:v>1.91</c:v>
                </c:pt>
                <c:pt idx="195">
                  <c:v>2.0299999999999998</c:v>
                </c:pt>
                <c:pt idx="196">
                  <c:v>1.78</c:v>
                </c:pt>
                <c:pt idx="197">
                  <c:v>1.77</c:v>
                </c:pt>
                <c:pt idx="198">
                  <c:v>1.81</c:v>
                </c:pt>
                <c:pt idx="199">
                  <c:v>1.8</c:v>
                </c:pt>
                <c:pt idx="200">
                  <c:v>1.83</c:v>
                </c:pt>
                <c:pt idx="201">
                  <c:v>1.86</c:v>
                </c:pt>
                <c:pt idx="202">
                  <c:v>1.88</c:v>
                </c:pt>
                <c:pt idx="203">
                  <c:v>1.95</c:v>
                </c:pt>
                <c:pt idx="204">
                  <c:v>1.85</c:v>
                </c:pt>
                <c:pt idx="205">
                  <c:v>1.7</c:v>
                </c:pt>
                <c:pt idx="206">
                  <c:v>1.58</c:v>
                </c:pt>
                <c:pt idx="207">
                  <c:v>1.6</c:v>
                </c:pt>
                <c:pt idx="208">
                  <c:v>1.62</c:v>
                </c:pt>
                <c:pt idx="209">
                  <c:v>1.66</c:v>
                </c:pt>
                <c:pt idx="210">
                  <c:v>1.62</c:v>
                </c:pt>
                <c:pt idx="211">
                  <c:v>1.55</c:v>
                </c:pt>
                <c:pt idx="212">
                  <c:v>1.47</c:v>
                </c:pt>
                <c:pt idx="213">
                  <c:v>1.7</c:v>
                </c:pt>
                <c:pt idx="214">
                  <c:v>1.73</c:v>
                </c:pt>
                <c:pt idx="215">
                  <c:v>1.76</c:v>
                </c:pt>
                <c:pt idx="216">
                  <c:v>1.81</c:v>
                </c:pt>
                <c:pt idx="217">
                  <c:v>1.96</c:v>
                </c:pt>
                <c:pt idx="218">
                  <c:v>2.15</c:v>
                </c:pt>
                <c:pt idx="219">
                  <c:v>1.89</c:v>
                </c:pt>
                <c:pt idx="220">
                  <c:v>1.99</c:v>
                </c:pt>
                <c:pt idx="221">
                  <c:v>1.92</c:v>
                </c:pt>
                <c:pt idx="222">
                  <c:v>1.86</c:v>
                </c:pt>
                <c:pt idx="223">
                  <c:v>2.0699999999999998</c:v>
                </c:pt>
                <c:pt idx="224">
                  <c:v>2.2999999999999998</c:v>
                </c:pt>
                <c:pt idx="225">
                  <c:v>2.52</c:v>
                </c:pt>
                <c:pt idx="226">
                  <c:v>1.73</c:v>
                </c:pt>
                <c:pt idx="227">
                  <c:v>1.77</c:v>
                </c:pt>
                <c:pt idx="228">
                  <c:v>1.8</c:v>
                </c:pt>
                <c:pt idx="229">
                  <c:v>1.84</c:v>
                </c:pt>
                <c:pt idx="230">
                  <c:v>1.03</c:v>
                </c:pt>
                <c:pt idx="231">
                  <c:v>0.82</c:v>
                </c:pt>
                <c:pt idx="232">
                  <c:v>0.79</c:v>
                </c:pt>
                <c:pt idx="233">
                  <c:v>0.81</c:v>
                </c:pt>
                <c:pt idx="234">
                  <c:v>0.67</c:v>
                </c:pt>
                <c:pt idx="235">
                  <c:v>0.7</c:v>
                </c:pt>
                <c:pt idx="236">
                  <c:v>0.72</c:v>
                </c:pt>
                <c:pt idx="237">
                  <c:v>0.64</c:v>
                </c:pt>
                <c:pt idx="238">
                  <c:v>0.7</c:v>
                </c:pt>
                <c:pt idx="239">
                  <c:v>0.73</c:v>
                </c:pt>
                <c:pt idx="240">
                  <c:v>0.79</c:v>
                </c:pt>
                <c:pt idx="241">
                  <c:v>0.87</c:v>
                </c:pt>
                <c:pt idx="242">
                  <c:v>0.89</c:v>
                </c:pt>
                <c:pt idx="243">
                  <c:v>0.91</c:v>
                </c:pt>
                <c:pt idx="244">
                  <c:v>1.47</c:v>
                </c:pt>
                <c:pt idx="245">
                  <c:v>1.56</c:v>
                </c:pt>
                <c:pt idx="246">
                  <c:v>1.64</c:v>
                </c:pt>
                <c:pt idx="247">
                  <c:v>1.73</c:v>
                </c:pt>
                <c:pt idx="248">
                  <c:v>1.73</c:v>
                </c:pt>
                <c:pt idx="249">
                  <c:v>1.76</c:v>
                </c:pt>
                <c:pt idx="250">
                  <c:v>1.79</c:v>
                </c:pt>
                <c:pt idx="251">
                  <c:v>2.0099999999999998</c:v>
                </c:pt>
                <c:pt idx="252">
                  <c:v>2.02</c:v>
                </c:pt>
                <c:pt idx="253">
                  <c:v>1.89</c:v>
                </c:pt>
                <c:pt idx="254">
                  <c:v>1.6</c:v>
                </c:pt>
                <c:pt idx="255">
                  <c:v>1.62</c:v>
                </c:pt>
                <c:pt idx="256">
                  <c:v>1.62</c:v>
                </c:pt>
                <c:pt idx="257">
                  <c:v>1.63</c:v>
                </c:pt>
                <c:pt idx="258">
                  <c:v>1.31</c:v>
                </c:pt>
                <c:pt idx="259">
                  <c:v>1.22</c:v>
                </c:pt>
                <c:pt idx="260">
                  <c:v>1.04</c:v>
                </c:pt>
                <c:pt idx="261">
                  <c:v>1.02</c:v>
                </c:pt>
                <c:pt idx="262">
                  <c:v>1.01</c:v>
                </c:pt>
                <c:pt idx="263">
                  <c:v>1.02</c:v>
                </c:pt>
                <c:pt idx="264">
                  <c:v>1.03</c:v>
                </c:pt>
                <c:pt idx="265">
                  <c:v>1.01</c:v>
                </c:pt>
                <c:pt idx="266">
                  <c:v>1.03</c:v>
                </c:pt>
                <c:pt idx="267">
                  <c:v>1.07</c:v>
                </c:pt>
                <c:pt idx="268">
                  <c:v>1.03</c:v>
                </c:pt>
                <c:pt idx="269">
                  <c:v>1.04</c:v>
                </c:pt>
                <c:pt idx="270">
                  <c:v>1.04</c:v>
                </c:pt>
                <c:pt idx="271">
                  <c:v>1.04</c:v>
                </c:pt>
                <c:pt idx="272">
                  <c:v>1.04</c:v>
                </c:pt>
                <c:pt idx="273">
                  <c:v>0.99</c:v>
                </c:pt>
                <c:pt idx="274">
                  <c:v>0.99</c:v>
                </c:pt>
                <c:pt idx="275">
                  <c:v>0.99</c:v>
                </c:pt>
                <c:pt idx="276">
                  <c:v>0.99</c:v>
                </c:pt>
                <c:pt idx="277">
                  <c:v>0.99</c:v>
                </c:pt>
                <c:pt idx="278">
                  <c:v>0.99</c:v>
                </c:pt>
                <c:pt idx="279">
                  <c:v>1</c:v>
                </c:pt>
                <c:pt idx="280">
                  <c:v>1.1000000000000001</c:v>
                </c:pt>
                <c:pt idx="281">
                  <c:v>1.07</c:v>
                </c:pt>
                <c:pt idx="282">
                  <c:v>0.98</c:v>
                </c:pt>
                <c:pt idx="283">
                  <c:v>0.97</c:v>
                </c:pt>
                <c:pt idx="284">
                  <c:v>0.97</c:v>
                </c:pt>
                <c:pt idx="285">
                  <c:v>0.98</c:v>
                </c:pt>
                <c:pt idx="286">
                  <c:v>0.94</c:v>
                </c:pt>
                <c:pt idx="287">
                  <c:v>0.96</c:v>
                </c:pt>
                <c:pt idx="288">
                  <c:v>1.1299999999999999</c:v>
                </c:pt>
                <c:pt idx="289">
                  <c:v>1.06</c:v>
                </c:pt>
                <c:pt idx="290">
                  <c:v>1.1299999999999999</c:v>
                </c:pt>
                <c:pt idx="291">
                  <c:v>1.1399999999999999</c:v>
                </c:pt>
                <c:pt idx="292">
                  <c:v>1.1499999999999999</c:v>
                </c:pt>
                <c:pt idx="293">
                  <c:v>1.1499999999999999</c:v>
                </c:pt>
                <c:pt idx="294">
                  <c:v>1.21</c:v>
                </c:pt>
                <c:pt idx="295">
                  <c:v>1.19</c:v>
                </c:pt>
                <c:pt idx="296">
                  <c:v>1.0900000000000001</c:v>
                </c:pt>
                <c:pt idx="297">
                  <c:v>0.98</c:v>
                </c:pt>
                <c:pt idx="298">
                  <c:v>0.99</c:v>
                </c:pt>
                <c:pt idx="299">
                  <c:v>0.99</c:v>
                </c:pt>
                <c:pt idx="300">
                  <c:v>0.99</c:v>
                </c:pt>
                <c:pt idx="301">
                  <c:v>0.95</c:v>
                </c:pt>
                <c:pt idx="302">
                  <c:v>0.95</c:v>
                </c:pt>
                <c:pt idx="303">
                  <c:v>0.91</c:v>
                </c:pt>
                <c:pt idx="304">
                  <c:v>0.89</c:v>
                </c:pt>
                <c:pt idx="305">
                  <c:v>0.9</c:v>
                </c:pt>
                <c:pt idx="306">
                  <c:v>0.9</c:v>
                </c:pt>
                <c:pt idx="307">
                  <c:v>0.88</c:v>
                </c:pt>
                <c:pt idx="308">
                  <c:v>0.92</c:v>
                </c:pt>
                <c:pt idx="309">
                  <c:v>0.97</c:v>
                </c:pt>
                <c:pt idx="310">
                  <c:v>1</c:v>
                </c:pt>
                <c:pt idx="311">
                  <c:v>1.03</c:v>
                </c:pt>
                <c:pt idx="312">
                  <c:v>1.03</c:v>
                </c:pt>
                <c:pt idx="313">
                  <c:v>1.03</c:v>
                </c:pt>
                <c:pt idx="314">
                  <c:v>1.1100000000000001</c:v>
                </c:pt>
                <c:pt idx="315">
                  <c:v>1.06</c:v>
                </c:pt>
                <c:pt idx="316">
                  <c:v>1.01</c:v>
                </c:pt>
                <c:pt idx="317">
                  <c:v>1</c:v>
                </c:pt>
                <c:pt idx="318">
                  <c:v>1</c:v>
                </c:pt>
                <c:pt idx="319">
                  <c:v>1</c:v>
                </c:pt>
                <c:pt idx="320">
                  <c:v>1</c:v>
                </c:pt>
                <c:pt idx="321">
                  <c:v>0.93</c:v>
                </c:pt>
                <c:pt idx="322">
                  <c:v>0.84</c:v>
                </c:pt>
                <c:pt idx="323">
                  <c:v>0.79</c:v>
                </c:pt>
                <c:pt idx="324">
                  <c:v>0.68</c:v>
                </c:pt>
                <c:pt idx="325">
                  <c:v>0.63</c:v>
                </c:pt>
                <c:pt idx="326">
                  <c:v>0.64</c:v>
                </c:pt>
                <c:pt idx="327">
                  <c:v>0.64</c:v>
                </c:pt>
                <c:pt idx="328">
                  <c:v>0.69</c:v>
                </c:pt>
                <c:pt idx="329">
                  <c:v>0.75</c:v>
                </c:pt>
                <c:pt idx="330">
                  <c:v>0.77</c:v>
                </c:pt>
                <c:pt idx="331">
                  <c:v>0.79</c:v>
                </c:pt>
                <c:pt idx="332">
                  <c:v>0.85</c:v>
                </c:pt>
                <c:pt idx="333">
                  <c:v>0.84</c:v>
                </c:pt>
                <c:pt idx="334">
                  <c:v>0.82</c:v>
                </c:pt>
                <c:pt idx="335">
                  <c:v>0.98</c:v>
                </c:pt>
                <c:pt idx="336">
                  <c:v>0.9</c:v>
                </c:pt>
                <c:pt idx="337">
                  <c:v>0.95</c:v>
                </c:pt>
                <c:pt idx="338">
                  <c:v>1</c:v>
                </c:pt>
                <c:pt idx="339">
                  <c:v>1.04</c:v>
                </c:pt>
                <c:pt idx="340">
                  <c:v>1.05</c:v>
                </c:pt>
                <c:pt idx="341">
                  <c:v>1.06</c:v>
                </c:pt>
                <c:pt idx="342">
                  <c:v>1.26</c:v>
                </c:pt>
                <c:pt idx="343">
                  <c:v>1.24</c:v>
                </c:pt>
                <c:pt idx="344">
                  <c:v>1.48</c:v>
                </c:pt>
                <c:pt idx="345">
                  <c:v>1.6</c:v>
                </c:pt>
                <c:pt idx="346">
                  <c:v>1.46</c:v>
                </c:pt>
                <c:pt idx="347">
                  <c:v>1.46</c:v>
                </c:pt>
                <c:pt idx="348">
                  <c:v>1.45</c:v>
                </c:pt>
                <c:pt idx="349">
                  <c:v>1.38</c:v>
                </c:pt>
                <c:pt idx="350">
                  <c:v>1.33</c:v>
                </c:pt>
                <c:pt idx="351">
                  <c:v>1.38</c:v>
                </c:pt>
                <c:pt idx="352">
                  <c:v>1.51</c:v>
                </c:pt>
                <c:pt idx="353">
                  <c:v>1.57</c:v>
                </c:pt>
                <c:pt idx="354">
                  <c:v>1.55</c:v>
                </c:pt>
                <c:pt idx="355">
                  <c:v>1.53</c:v>
                </c:pt>
                <c:pt idx="356">
                  <c:v>1.34</c:v>
                </c:pt>
                <c:pt idx="357">
                  <c:v>1.28</c:v>
                </c:pt>
                <c:pt idx="358">
                  <c:v>1.35</c:v>
                </c:pt>
                <c:pt idx="359">
                  <c:v>1.38</c:v>
                </c:pt>
                <c:pt idx="360">
                  <c:v>1.35</c:v>
                </c:pt>
                <c:pt idx="361">
                  <c:v>1.37</c:v>
                </c:pt>
                <c:pt idx="362">
                  <c:v>1.38</c:v>
                </c:pt>
                <c:pt idx="363">
                  <c:v>1.17</c:v>
                </c:pt>
                <c:pt idx="364">
                  <c:v>1.18</c:v>
                </c:pt>
                <c:pt idx="365">
                  <c:v>1.04</c:v>
                </c:pt>
                <c:pt idx="366">
                  <c:v>1.04</c:v>
                </c:pt>
                <c:pt idx="367">
                  <c:v>0.96</c:v>
                </c:pt>
                <c:pt idx="368">
                  <c:v>0.97</c:v>
                </c:pt>
                <c:pt idx="369">
                  <c:v>0.97</c:v>
                </c:pt>
                <c:pt idx="370">
                  <c:v>0.97</c:v>
                </c:pt>
                <c:pt idx="371">
                  <c:v>0.96</c:v>
                </c:pt>
                <c:pt idx="372">
                  <c:v>1.1100000000000001</c:v>
                </c:pt>
                <c:pt idx="373">
                  <c:v>1.31</c:v>
                </c:pt>
                <c:pt idx="374">
                  <c:v>1.46</c:v>
                </c:pt>
                <c:pt idx="375">
                  <c:v>1.49</c:v>
                </c:pt>
                <c:pt idx="376">
                  <c:v>1.52</c:v>
                </c:pt>
                <c:pt idx="377">
                  <c:v>2.09</c:v>
                </c:pt>
                <c:pt idx="378">
                  <c:v>3.12</c:v>
                </c:pt>
                <c:pt idx="379">
                  <c:v>2.2000000000000002</c:v>
                </c:pt>
                <c:pt idx="380">
                  <c:v>2.23</c:v>
                </c:pt>
                <c:pt idx="381">
                  <c:v>2.17</c:v>
                </c:pt>
                <c:pt idx="382">
                  <c:v>2.21</c:v>
                </c:pt>
                <c:pt idx="383">
                  <c:v>2.25</c:v>
                </c:pt>
                <c:pt idx="384">
                  <c:v>2.4700000000000002</c:v>
                </c:pt>
                <c:pt idx="385">
                  <c:v>2.27</c:v>
                </c:pt>
                <c:pt idx="386">
                  <c:v>2.4700000000000002</c:v>
                </c:pt>
                <c:pt idx="387">
                  <c:v>2.16</c:v>
                </c:pt>
                <c:pt idx="388">
                  <c:v>2.2200000000000002</c:v>
                </c:pt>
                <c:pt idx="389">
                  <c:v>1.77</c:v>
                </c:pt>
                <c:pt idx="390">
                  <c:v>1.71</c:v>
                </c:pt>
                <c:pt idx="391">
                  <c:v>1.6500000000000001</c:v>
                </c:pt>
                <c:pt idx="392">
                  <c:v>1.32</c:v>
                </c:pt>
                <c:pt idx="393">
                  <c:v>1.19</c:v>
                </c:pt>
                <c:pt idx="394">
                  <c:v>0.6</c:v>
                </c:pt>
                <c:pt idx="395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8F-4C1A-8258-D1E885FA528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Day-Ahead Forward Adjustment Factor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44562</c:v>
                </c:pt>
                <c:pt idx="32">
                  <c:v>44563</c:v>
                </c:pt>
                <c:pt idx="33">
                  <c:v>44564</c:v>
                </c:pt>
                <c:pt idx="34">
                  <c:v>44565</c:v>
                </c:pt>
                <c:pt idx="35">
                  <c:v>44566</c:v>
                </c:pt>
                <c:pt idx="36">
                  <c:v>44567</c:v>
                </c:pt>
                <c:pt idx="37">
                  <c:v>44568</c:v>
                </c:pt>
                <c:pt idx="38">
                  <c:v>44569</c:v>
                </c:pt>
                <c:pt idx="39">
                  <c:v>44570</c:v>
                </c:pt>
                <c:pt idx="40">
                  <c:v>44571</c:v>
                </c:pt>
                <c:pt idx="41">
                  <c:v>44572</c:v>
                </c:pt>
                <c:pt idx="42">
                  <c:v>44573</c:v>
                </c:pt>
                <c:pt idx="43">
                  <c:v>44574</c:v>
                </c:pt>
                <c:pt idx="44">
                  <c:v>44575</c:v>
                </c:pt>
                <c:pt idx="45">
                  <c:v>44576</c:v>
                </c:pt>
                <c:pt idx="46">
                  <c:v>44577</c:v>
                </c:pt>
                <c:pt idx="47">
                  <c:v>44578</c:v>
                </c:pt>
                <c:pt idx="48">
                  <c:v>44579</c:v>
                </c:pt>
                <c:pt idx="49">
                  <c:v>44580</c:v>
                </c:pt>
                <c:pt idx="50">
                  <c:v>44581</c:v>
                </c:pt>
                <c:pt idx="51">
                  <c:v>44582</c:v>
                </c:pt>
                <c:pt idx="52">
                  <c:v>44583</c:v>
                </c:pt>
                <c:pt idx="53">
                  <c:v>44584</c:v>
                </c:pt>
                <c:pt idx="54">
                  <c:v>44585</c:v>
                </c:pt>
                <c:pt idx="55">
                  <c:v>44586</c:v>
                </c:pt>
                <c:pt idx="56">
                  <c:v>44587</c:v>
                </c:pt>
                <c:pt idx="57">
                  <c:v>44588</c:v>
                </c:pt>
                <c:pt idx="58">
                  <c:v>44589</c:v>
                </c:pt>
                <c:pt idx="59">
                  <c:v>44590</c:v>
                </c:pt>
                <c:pt idx="60">
                  <c:v>44591</c:v>
                </c:pt>
                <c:pt idx="61">
                  <c:v>44592</c:v>
                </c:pt>
                <c:pt idx="62">
                  <c:v>44593</c:v>
                </c:pt>
                <c:pt idx="63">
                  <c:v>44594</c:v>
                </c:pt>
                <c:pt idx="64">
                  <c:v>44595</c:v>
                </c:pt>
                <c:pt idx="65">
                  <c:v>44596</c:v>
                </c:pt>
                <c:pt idx="66">
                  <c:v>44597</c:v>
                </c:pt>
                <c:pt idx="67">
                  <c:v>44598</c:v>
                </c:pt>
                <c:pt idx="68">
                  <c:v>44599</c:v>
                </c:pt>
                <c:pt idx="69">
                  <c:v>44600</c:v>
                </c:pt>
                <c:pt idx="70">
                  <c:v>44601</c:v>
                </c:pt>
                <c:pt idx="71">
                  <c:v>44602</c:v>
                </c:pt>
                <c:pt idx="72">
                  <c:v>44603</c:v>
                </c:pt>
                <c:pt idx="73">
                  <c:v>44604</c:v>
                </c:pt>
                <c:pt idx="74">
                  <c:v>44605</c:v>
                </c:pt>
                <c:pt idx="75">
                  <c:v>44606</c:v>
                </c:pt>
                <c:pt idx="76">
                  <c:v>44607</c:v>
                </c:pt>
                <c:pt idx="77">
                  <c:v>44608</c:v>
                </c:pt>
                <c:pt idx="78">
                  <c:v>44609</c:v>
                </c:pt>
                <c:pt idx="79">
                  <c:v>44610</c:v>
                </c:pt>
                <c:pt idx="80">
                  <c:v>44611</c:v>
                </c:pt>
                <c:pt idx="81">
                  <c:v>44612</c:v>
                </c:pt>
                <c:pt idx="82">
                  <c:v>44613</c:v>
                </c:pt>
                <c:pt idx="83">
                  <c:v>44614</c:v>
                </c:pt>
                <c:pt idx="84">
                  <c:v>44615</c:v>
                </c:pt>
                <c:pt idx="85">
                  <c:v>44616</c:v>
                </c:pt>
                <c:pt idx="86">
                  <c:v>44617</c:v>
                </c:pt>
                <c:pt idx="87">
                  <c:v>44618</c:v>
                </c:pt>
                <c:pt idx="88">
                  <c:v>44619</c:v>
                </c:pt>
                <c:pt idx="89">
                  <c:v>44620</c:v>
                </c:pt>
                <c:pt idx="90">
                  <c:v>44621</c:v>
                </c:pt>
                <c:pt idx="91">
                  <c:v>44622</c:v>
                </c:pt>
                <c:pt idx="92">
                  <c:v>44623</c:v>
                </c:pt>
                <c:pt idx="93">
                  <c:v>44624</c:v>
                </c:pt>
                <c:pt idx="94">
                  <c:v>44625</c:v>
                </c:pt>
                <c:pt idx="95">
                  <c:v>44626</c:v>
                </c:pt>
                <c:pt idx="96">
                  <c:v>44627</c:v>
                </c:pt>
                <c:pt idx="97">
                  <c:v>44628</c:v>
                </c:pt>
                <c:pt idx="98">
                  <c:v>44629</c:v>
                </c:pt>
                <c:pt idx="99">
                  <c:v>44630</c:v>
                </c:pt>
                <c:pt idx="100">
                  <c:v>44631</c:v>
                </c:pt>
                <c:pt idx="101">
                  <c:v>44632</c:v>
                </c:pt>
                <c:pt idx="102">
                  <c:v>44633</c:v>
                </c:pt>
                <c:pt idx="103">
                  <c:v>44634</c:v>
                </c:pt>
                <c:pt idx="104">
                  <c:v>44635</c:v>
                </c:pt>
                <c:pt idx="105">
                  <c:v>44636</c:v>
                </c:pt>
                <c:pt idx="106">
                  <c:v>44637</c:v>
                </c:pt>
                <c:pt idx="107">
                  <c:v>44638</c:v>
                </c:pt>
                <c:pt idx="108">
                  <c:v>44639</c:v>
                </c:pt>
                <c:pt idx="109">
                  <c:v>44640</c:v>
                </c:pt>
                <c:pt idx="110">
                  <c:v>44641</c:v>
                </c:pt>
                <c:pt idx="111">
                  <c:v>44642</c:v>
                </c:pt>
                <c:pt idx="112">
                  <c:v>44643</c:v>
                </c:pt>
                <c:pt idx="113">
                  <c:v>44644</c:v>
                </c:pt>
                <c:pt idx="114">
                  <c:v>44645</c:v>
                </c:pt>
                <c:pt idx="115">
                  <c:v>44646</c:v>
                </c:pt>
                <c:pt idx="116">
                  <c:v>44647</c:v>
                </c:pt>
                <c:pt idx="117">
                  <c:v>44648</c:v>
                </c:pt>
                <c:pt idx="118">
                  <c:v>44649</c:v>
                </c:pt>
                <c:pt idx="119">
                  <c:v>44650</c:v>
                </c:pt>
                <c:pt idx="120">
                  <c:v>44651</c:v>
                </c:pt>
                <c:pt idx="121">
                  <c:v>44652</c:v>
                </c:pt>
                <c:pt idx="122">
                  <c:v>44653</c:v>
                </c:pt>
                <c:pt idx="123">
                  <c:v>44654</c:v>
                </c:pt>
                <c:pt idx="124">
                  <c:v>44655</c:v>
                </c:pt>
                <c:pt idx="125">
                  <c:v>44656</c:v>
                </c:pt>
                <c:pt idx="126">
                  <c:v>44657</c:v>
                </c:pt>
                <c:pt idx="127">
                  <c:v>44658</c:v>
                </c:pt>
                <c:pt idx="128">
                  <c:v>44659</c:v>
                </c:pt>
                <c:pt idx="129">
                  <c:v>44660</c:v>
                </c:pt>
                <c:pt idx="130">
                  <c:v>44661</c:v>
                </c:pt>
                <c:pt idx="131">
                  <c:v>44662</c:v>
                </c:pt>
                <c:pt idx="132">
                  <c:v>44663</c:v>
                </c:pt>
                <c:pt idx="133">
                  <c:v>44664</c:v>
                </c:pt>
                <c:pt idx="134">
                  <c:v>44665</c:v>
                </c:pt>
                <c:pt idx="135">
                  <c:v>44666</c:v>
                </c:pt>
                <c:pt idx="136">
                  <c:v>44667</c:v>
                </c:pt>
                <c:pt idx="137">
                  <c:v>44668</c:v>
                </c:pt>
                <c:pt idx="138">
                  <c:v>44669</c:v>
                </c:pt>
                <c:pt idx="139">
                  <c:v>44670</c:v>
                </c:pt>
                <c:pt idx="140">
                  <c:v>44671</c:v>
                </c:pt>
                <c:pt idx="141">
                  <c:v>44672</c:v>
                </c:pt>
                <c:pt idx="142">
                  <c:v>44673</c:v>
                </c:pt>
                <c:pt idx="143">
                  <c:v>44674</c:v>
                </c:pt>
                <c:pt idx="144">
                  <c:v>44675</c:v>
                </c:pt>
                <c:pt idx="145">
                  <c:v>44676</c:v>
                </c:pt>
                <c:pt idx="146">
                  <c:v>44677</c:v>
                </c:pt>
                <c:pt idx="147">
                  <c:v>44678</c:v>
                </c:pt>
                <c:pt idx="148">
                  <c:v>44679</c:v>
                </c:pt>
                <c:pt idx="149">
                  <c:v>44680</c:v>
                </c:pt>
                <c:pt idx="150">
                  <c:v>44681</c:v>
                </c:pt>
                <c:pt idx="151">
                  <c:v>44682</c:v>
                </c:pt>
                <c:pt idx="152">
                  <c:v>44683</c:v>
                </c:pt>
                <c:pt idx="153">
                  <c:v>44684</c:v>
                </c:pt>
                <c:pt idx="154">
                  <c:v>44685</c:v>
                </c:pt>
                <c:pt idx="155">
                  <c:v>44686</c:v>
                </c:pt>
                <c:pt idx="156">
                  <c:v>44687</c:v>
                </c:pt>
                <c:pt idx="157">
                  <c:v>44688</c:v>
                </c:pt>
                <c:pt idx="158">
                  <c:v>44689</c:v>
                </c:pt>
                <c:pt idx="159">
                  <c:v>44690</c:v>
                </c:pt>
                <c:pt idx="160">
                  <c:v>44691</c:v>
                </c:pt>
                <c:pt idx="161">
                  <c:v>44692</c:v>
                </c:pt>
                <c:pt idx="162">
                  <c:v>44693</c:v>
                </c:pt>
                <c:pt idx="163">
                  <c:v>44694</c:v>
                </c:pt>
                <c:pt idx="164">
                  <c:v>44695</c:v>
                </c:pt>
                <c:pt idx="165">
                  <c:v>44696</c:v>
                </c:pt>
                <c:pt idx="166">
                  <c:v>44697</c:v>
                </c:pt>
                <c:pt idx="167">
                  <c:v>44698</c:v>
                </c:pt>
                <c:pt idx="168">
                  <c:v>44699</c:v>
                </c:pt>
                <c:pt idx="169">
                  <c:v>44700</c:v>
                </c:pt>
                <c:pt idx="170">
                  <c:v>44701</c:v>
                </c:pt>
                <c:pt idx="171">
                  <c:v>44702</c:v>
                </c:pt>
                <c:pt idx="172">
                  <c:v>44703</c:v>
                </c:pt>
                <c:pt idx="173">
                  <c:v>44704</c:v>
                </c:pt>
                <c:pt idx="174">
                  <c:v>44705</c:v>
                </c:pt>
                <c:pt idx="175">
                  <c:v>44706</c:v>
                </c:pt>
                <c:pt idx="176">
                  <c:v>44707</c:v>
                </c:pt>
                <c:pt idx="177">
                  <c:v>44708</c:v>
                </c:pt>
                <c:pt idx="178">
                  <c:v>44709</c:v>
                </c:pt>
                <c:pt idx="179">
                  <c:v>44710</c:v>
                </c:pt>
                <c:pt idx="180">
                  <c:v>44711</c:v>
                </c:pt>
                <c:pt idx="181">
                  <c:v>44712</c:v>
                </c:pt>
                <c:pt idx="182">
                  <c:v>44713</c:v>
                </c:pt>
                <c:pt idx="183">
                  <c:v>44714</c:v>
                </c:pt>
                <c:pt idx="184">
                  <c:v>44715</c:v>
                </c:pt>
                <c:pt idx="185">
                  <c:v>44716</c:v>
                </c:pt>
                <c:pt idx="186">
                  <c:v>44717</c:v>
                </c:pt>
                <c:pt idx="187">
                  <c:v>44718</c:v>
                </c:pt>
                <c:pt idx="188">
                  <c:v>44719</c:v>
                </c:pt>
                <c:pt idx="189">
                  <c:v>44720</c:v>
                </c:pt>
                <c:pt idx="190">
                  <c:v>44721</c:v>
                </c:pt>
                <c:pt idx="191">
                  <c:v>44722</c:v>
                </c:pt>
                <c:pt idx="192">
                  <c:v>44723</c:v>
                </c:pt>
                <c:pt idx="193">
                  <c:v>44724</c:v>
                </c:pt>
                <c:pt idx="194">
                  <c:v>44725</c:v>
                </c:pt>
                <c:pt idx="195">
                  <c:v>44726</c:v>
                </c:pt>
                <c:pt idx="196">
                  <c:v>44727</c:v>
                </c:pt>
                <c:pt idx="197">
                  <c:v>44728</c:v>
                </c:pt>
                <c:pt idx="198">
                  <c:v>44729</c:v>
                </c:pt>
                <c:pt idx="199">
                  <c:v>44730</c:v>
                </c:pt>
                <c:pt idx="200">
                  <c:v>44731</c:v>
                </c:pt>
                <c:pt idx="201">
                  <c:v>44732</c:v>
                </c:pt>
                <c:pt idx="202">
                  <c:v>44733</c:v>
                </c:pt>
                <c:pt idx="203">
                  <c:v>44734</c:v>
                </c:pt>
                <c:pt idx="204">
                  <c:v>44735</c:v>
                </c:pt>
                <c:pt idx="205">
                  <c:v>44736</c:v>
                </c:pt>
                <c:pt idx="206">
                  <c:v>44737</c:v>
                </c:pt>
                <c:pt idx="207">
                  <c:v>44738</c:v>
                </c:pt>
                <c:pt idx="208">
                  <c:v>44739</c:v>
                </c:pt>
                <c:pt idx="209">
                  <c:v>44740</c:v>
                </c:pt>
                <c:pt idx="210">
                  <c:v>44741</c:v>
                </c:pt>
                <c:pt idx="211">
                  <c:v>44742</c:v>
                </c:pt>
                <c:pt idx="212">
                  <c:v>44743</c:v>
                </c:pt>
                <c:pt idx="213">
                  <c:v>44744</c:v>
                </c:pt>
                <c:pt idx="214">
                  <c:v>44745</c:v>
                </c:pt>
                <c:pt idx="215">
                  <c:v>44746</c:v>
                </c:pt>
                <c:pt idx="216">
                  <c:v>44747</c:v>
                </c:pt>
                <c:pt idx="217">
                  <c:v>44748</c:v>
                </c:pt>
                <c:pt idx="218">
                  <c:v>44749</c:v>
                </c:pt>
                <c:pt idx="219">
                  <c:v>44750</c:v>
                </c:pt>
                <c:pt idx="220">
                  <c:v>44751</c:v>
                </c:pt>
                <c:pt idx="221">
                  <c:v>44752</c:v>
                </c:pt>
                <c:pt idx="222">
                  <c:v>44753</c:v>
                </c:pt>
                <c:pt idx="223">
                  <c:v>44754</c:v>
                </c:pt>
                <c:pt idx="224">
                  <c:v>44755</c:v>
                </c:pt>
                <c:pt idx="225">
                  <c:v>44756</c:v>
                </c:pt>
                <c:pt idx="226">
                  <c:v>44757</c:v>
                </c:pt>
                <c:pt idx="227">
                  <c:v>44758</c:v>
                </c:pt>
                <c:pt idx="228">
                  <c:v>44759</c:v>
                </c:pt>
                <c:pt idx="229">
                  <c:v>44760</c:v>
                </c:pt>
                <c:pt idx="230">
                  <c:v>44761</c:v>
                </c:pt>
                <c:pt idx="231">
                  <c:v>44762</c:v>
                </c:pt>
                <c:pt idx="232">
                  <c:v>44763</c:v>
                </c:pt>
                <c:pt idx="233">
                  <c:v>44764</c:v>
                </c:pt>
                <c:pt idx="234">
                  <c:v>44765</c:v>
                </c:pt>
                <c:pt idx="235">
                  <c:v>44766</c:v>
                </c:pt>
                <c:pt idx="236">
                  <c:v>44767</c:v>
                </c:pt>
                <c:pt idx="237">
                  <c:v>44768</c:v>
                </c:pt>
                <c:pt idx="238">
                  <c:v>44769</c:v>
                </c:pt>
                <c:pt idx="239">
                  <c:v>44770</c:v>
                </c:pt>
                <c:pt idx="240">
                  <c:v>44771</c:v>
                </c:pt>
                <c:pt idx="241">
                  <c:v>44772</c:v>
                </c:pt>
                <c:pt idx="242">
                  <c:v>44773</c:v>
                </c:pt>
                <c:pt idx="243">
                  <c:v>44774</c:v>
                </c:pt>
                <c:pt idx="244">
                  <c:v>44775</c:v>
                </c:pt>
                <c:pt idx="245">
                  <c:v>44776</c:v>
                </c:pt>
                <c:pt idx="246">
                  <c:v>44777</c:v>
                </c:pt>
                <c:pt idx="247">
                  <c:v>44778</c:v>
                </c:pt>
                <c:pt idx="248">
                  <c:v>44779</c:v>
                </c:pt>
                <c:pt idx="249">
                  <c:v>44780</c:v>
                </c:pt>
                <c:pt idx="250">
                  <c:v>44781</c:v>
                </c:pt>
                <c:pt idx="251">
                  <c:v>44782</c:v>
                </c:pt>
                <c:pt idx="252">
                  <c:v>44783</c:v>
                </c:pt>
                <c:pt idx="253">
                  <c:v>44784</c:v>
                </c:pt>
                <c:pt idx="254">
                  <c:v>44785</c:v>
                </c:pt>
                <c:pt idx="255">
                  <c:v>44786</c:v>
                </c:pt>
                <c:pt idx="256">
                  <c:v>44787</c:v>
                </c:pt>
                <c:pt idx="257">
                  <c:v>44788</c:v>
                </c:pt>
                <c:pt idx="258">
                  <c:v>44789</c:v>
                </c:pt>
                <c:pt idx="259">
                  <c:v>44790</c:v>
                </c:pt>
                <c:pt idx="260">
                  <c:v>44791</c:v>
                </c:pt>
                <c:pt idx="261">
                  <c:v>44792</c:v>
                </c:pt>
                <c:pt idx="262">
                  <c:v>44793</c:v>
                </c:pt>
                <c:pt idx="263">
                  <c:v>44794</c:v>
                </c:pt>
                <c:pt idx="264">
                  <c:v>44795</c:v>
                </c:pt>
                <c:pt idx="265">
                  <c:v>44796</c:v>
                </c:pt>
                <c:pt idx="266">
                  <c:v>44797</c:v>
                </c:pt>
                <c:pt idx="267">
                  <c:v>44798</c:v>
                </c:pt>
                <c:pt idx="268">
                  <c:v>44799</c:v>
                </c:pt>
                <c:pt idx="269">
                  <c:v>44800</c:v>
                </c:pt>
                <c:pt idx="270">
                  <c:v>44801</c:v>
                </c:pt>
                <c:pt idx="271">
                  <c:v>44802</c:v>
                </c:pt>
                <c:pt idx="272">
                  <c:v>44803</c:v>
                </c:pt>
                <c:pt idx="273">
                  <c:v>44804</c:v>
                </c:pt>
                <c:pt idx="274">
                  <c:v>44805</c:v>
                </c:pt>
                <c:pt idx="275">
                  <c:v>44806</c:v>
                </c:pt>
                <c:pt idx="276">
                  <c:v>44807</c:v>
                </c:pt>
                <c:pt idx="277">
                  <c:v>44808</c:v>
                </c:pt>
                <c:pt idx="278">
                  <c:v>44809</c:v>
                </c:pt>
                <c:pt idx="279">
                  <c:v>44810</c:v>
                </c:pt>
                <c:pt idx="280">
                  <c:v>44811</c:v>
                </c:pt>
                <c:pt idx="281">
                  <c:v>44812</c:v>
                </c:pt>
                <c:pt idx="282">
                  <c:v>44813</c:v>
                </c:pt>
                <c:pt idx="283">
                  <c:v>44814</c:v>
                </c:pt>
                <c:pt idx="284">
                  <c:v>44815</c:v>
                </c:pt>
                <c:pt idx="285">
                  <c:v>44816</c:v>
                </c:pt>
                <c:pt idx="286">
                  <c:v>44817</c:v>
                </c:pt>
                <c:pt idx="287">
                  <c:v>44818</c:v>
                </c:pt>
                <c:pt idx="288">
                  <c:v>44819</c:v>
                </c:pt>
                <c:pt idx="289">
                  <c:v>44820</c:v>
                </c:pt>
                <c:pt idx="290">
                  <c:v>44821</c:v>
                </c:pt>
                <c:pt idx="291">
                  <c:v>44822</c:v>
                </c:pt>
                <c:pt idx="292">
                  <c:v>44823</c:v>
                </c:pt>
                <c:pt idx="293">
                  <c:v>44824</c:v>
                </c:pt>
                <c:pt idx="294">
                  <c:v>44825</c:v>
                </c:pt>
                <c:pt idx="295">
                  <c:v>44826</c:v>
                </c:pt>
                <c:pt idx="296">
                  <c:v>44827</c:v>
                </c:pt>
                <c:pt idx="297">
                  <c:v>44828</c:v>
                </c:pt>
                <c:pt idx="298">
                  <c:v>44829</c:v>
                </c:pt>
                <c:pt idx="299">
                  <c:v>44830</c:v>
                </c:pt>
                <c:pt idx="300">
                  <c:v>44831</c:v>
                </c:pt>
                <c:pt idx="301">
                  <c:v>44832</c:v>
                </c:pt>
                <c:pt idx="302">
                  <c:v>44833</c:v>
                </c:pt>
                <c:pt idx="303">
                  <c:v>44834</c:v>
                </c:pt>
                <c:pt idx="304" formatCode="[$-409]mm/dd/yyyy">
                  <c:v>44835</c:v>
                </c:pt>
                <c:pt idx="305" formatCode="[$-409]mm/dd/yyyy">
                  <c:v>44836</c:v>
                </c:pt>
                <c:pt idx="306" formatCode="[$-409]mm/dd/yyyy">
                  <c:v>44837</c:v>
                </c:pt>
                <c:pt idx="307" formatCode="[$-409]mm/dd/yyyy">
                  <c:v>44838</c:v>
                </c:pt>
                <c:pt idx="308" formatCode="[$-409]mm/dd/yyyy">
                  <c:v>44839</c:v>
                </c:pt>
                <c:pt idx="309" formatCode="[$-409]mm/dd/yyyy">
                  <c:v>44840</c:v>
                </c:pt>
                <c:pt idx="310" formatCode="[$-409]mm/dd/yyyy">
                  <c:v>44841</c:v>
                </c:pt>
                <c:pt idx="311" formatCode="[$-409]mm/dd/yyyy">
                  <c:v>44842</c:v>
                </c:pt>
                <c:pt idx="312" formatCode="[$-409]mm/dd/yyyy">
                  <c:v>44843</c:v>
                </c:pt>
                <c:pt idx="313" formatCode="[$-409]mm/dd/yyyy">
                  <c:v>44844</c:v>
                </c:pt>
                <c:pt idx="314" formatCode="[$-409]mm/dd/yyyy">
                  <c:v>44845</c:v>
                </c:pt>
                <c:pt idx="315" formatCode="[$-409]mm/dd/yyyy">
                  <c:v>44846</c:v>
                </c:pt>
                <c:pt idx="316" formatCode="[$-409]mm/dd/yyyy">
                  <c:v>44847</c:v>
                </c:pt>
                <c:pt idx="317" formatCode="[$-409]mm/dd/yyyy">
                  <c:v>44848</c:v>
                </c:pt>
                <c:pt idx="318" formatCode="[$-409]mm/dd/yyyy">
                  <c:v>44849</c:v>
                </c:pt>
                <c:pt idx="319" formatCode="[$-409]mm/dd/yyyy">
                  <c:v>44850</c:v>
                </c:pt>
                <c:pt idx="320" formatCode="[$-409]mm/dd/yyyy">
                  <c:v>44851</c:v>
                </c:pt>
                <c:pt idx="321" formatCode="[$-409]mm/dd/yyyy">
                  <c:v>44852</c:v>
                </c:pt>
                <c:pt idx="322" formatCode="[$-409]mm/dd/yyyy">
                  <c:v>44853</c:v>
                </c:pt>
                <c:pt idx="323" formatCode="[$-409]mm/dd/yyyy">
                  <c:v>44854</c:v>
                </c:pt>
                <c:pt idx="324" formatCode="[$-409]mm/dd/yyyy">
                  <c:v>44855</c:v>
                </c:pt>
                <c:pt idx="325" formatCode="[$-409]mm/dd/yyyy">
                  <c:v>44856</c:v>
                </c:pt>
                <c:pt idx="326" formatCode="[$-409]mm/dd/yyyy">
                  <c:v>44857</c:v>
                </c:pt>
                <c:pt idx="327" formatCode="[$-409]mm/dd/yyyy">
                  <c:v>44858</c:v>
                </c:pt>
                <c:pt idx="328" formatCode="[$-409]mm/dd/yyyy">
                  <c:v>44859</c:v>
                </c:pt>
                <c:pt idx="329" formatCode="[$-409]mm/dd/yyyy">
                  <c:v>44860</c:v>
                </c:pt>
                <c:pt idx="330" formatCode="[$-409]mm/dd/yyyy">
                  <c:v>44861</c:v>
                </c:pt>
                <c:pt idx="331" formatCode="[$-409]mm/dd/yyyy">
                  <c:v>44862</c:v>
                </c:pt>
                <c:pt idx="332" formatCode="[$-409]mm/dd/yyyy">
                  <c:v>44863</c:v>
                </c:pt>
                <c:pt idx="333" formatCode="[$-409]mm/dd/yyyy">
                  <c:v>44864</c:v>
                </c:pt>
                <c:pt idx="334">
                  <c:v>44865</c:v>
                </c:pt>
                <c:pt idx="335">
                  <c:v>44866</c:v>
                </c:pt>
                <c:pt idx="336">
                  <c:v>44867</c:v>
                </c:pt>
                <c:pt idx="337">
                  <c:v>44868</c:v>
                </c:pt>
                <c:pt idx="338">
                  <c:v>44869</c:v>
                </c:pt>
                <c:pt idx="339">
                  <c:v>44870</c:v>
                </c:pt>
                <c:pt idx="340">
                  <c:v>44871</c:v>
                </c:pt>
                <c:pt idx="341">
                  <c:v>44872</c:v>
                </c:pt>
                <c:pt idx="342">
                  <c:v>44873</c:v>
                </c:pt>
                <c:pt idx="343">
                  <c:v>44874</c:v>
                </c:pt>
                <c:pt idx="344">
                  <c:v>44875</c:v>
                </c:pt>
                <c:pt idx="345">
                  <c:v>44876</c:v>
                </c:pt>
                <c:pt idx="346">
                  <c:v>44877</c:v>
                </c:pt>
                <c:pt idx="347">
                  <c:v>44878</c:v>
                </c:pt>
                <c:pt idx="348">
                  <c:v>44879</c:v>
                </c:pt>
                <c:pt idx="349">
                  <c:v>44880</c:v>
                </c:pt>
                <c:pt idx="350">
                  <c:v>44881</c:v>
                </c:pt>
                <c:pt idx="351">
                  <c:v>44882</c:v>
                </c:pt>
                <c:pt idx="352">
                  <c:v>44883</c:v>
                </c:pt>
                <c:pt idx="353">
                  <c:v>44884</c:v>
                </c:pt>
                <c:pt idx="354">
                  <c:v>44885</c:v>
                </c:pt>
                <c:pt idx="355">
                  <c:v>44886</c:v>
                </c:pt>
                <c:pt idx="356">
                  <c:v>44887</c:v>
                </c:pt>
                <c:pt idx="357">
                  <c:v>44888</c:v>
                </c:pt>
                <c:pt idx="358">
                  <c:v>44889</c:v>
                </c:pt>
                <c:pt idx="359">
                  <c:v>44890</c:v>
                </c:pt>
                <c:pt idx="360">
                  <c:v>44891</c:v>
                </c:pt>
                <c:pt idx="361">
                  <c:v>44892</c:v>
                </c:pt>
                <c:pt idx="362">
                  <c:v>44893</c:v>
                </c:pt>
                <c:pt idx="363">
                  <c:v>44894</c:v>
                </c:pt>
                <c:pt idx="364">
                  <c:v>44895</c:v>
                </c:pt>
                <c:pt idx="365">
                  <c:v>44896</c:v>
                </c:pt>
                <c:pt idx="366">
                  <c:v>44897</c:v>
                </c:pt>
                <c:pt idx="367">
                  <c:v>44898</c:v>
                </c:pt>
                <c:pt idx="368">
                  <c:v>44899</c:v>
                </c:pt>
                <c:pt idx="369">
                  <c:v>44900</c:v>
                </c:pt>
                <c:pt idx="370">
                  <c:v>44901</c:v>
                </c:pt>
                <c:pt idx="371">
                  <c:v>44902</c:v>
                </c:pt>
                <c:pt idx="372">
                  <c:v>44903</c:v>
                </c:pt>
                <c:pt idx="373">
                  <c:v>44904</c:v>
                </c:pt>
                <c:pt idx="374">
                  <c:v>44905</c:v>
                </c:pt>
                <c:pt idx="375">
                  <c:v>44906</c:v>
                </c:pt>
                <c:pt idx="376">
                  <c:v>44907</c:v>
                </c:pt>
                <c:pt idx="377">
                  <c:v>44908</c:v>
                </c:pt>
                <c:pt idx="378">
                  <c:v>44909</c:v>
                </c:pt>
                <c:pt idx="379">
                  <c:v>44910</c:v>
                </c:pt>
                <c:pt idx="380">
                  <c:v>44911</c:v>
                </c:pt>
                <c:pt idx="381">
                  <c:v>44912</c:v>
                </c:pt>
                <c:pt idx="382">
                  <c:v>44913</c:v>
                </c:pt>
                <c:pt idx="383">
                  <c:v>44914</c:v>
                </c:pt>
                <c:pt idx="384">
                  <c:v>44915</c:v>
                </c:pt>
                <c:pt idx="385">
                  <c:v>44916</c:v>
                </c:pt>
                <c:pt idx="386">
                  <c:v>44917</c:v>
                </c:pt>
                <c:pt idx="387">
                  <c:v>44918</c:v>
                </c:pt>
                <c:pt idx="388">
                  <c:v>44919</c:v>
                </c:pt>
                <c:pt idx="389">
                  <c:v>44920</c:v>
                </c:pt>
                <c:pt idx="390">
                  <c:v>44921</c:v>
                </c:pt>
                <c:pt idx="391">
                  <c:v>44922</c:v>
                </c:pt>
                <c:pt idx="392">
                  <c:v>44923</c:v>
                </c:pt>
                <c:pt idx="393">
                  <c:v>44924</c:v>
                </c:pt>
                <c:pt idx="394">
                  <c:v>44925</c:v>
                </c:pt>
                <c:pt idx="395">
                  <c:v>44926</c:v>
                </c:pt>
              </c:numCache>
            </c:numRef>
          </c:cat>
          <c:val>
            <c:numRef>
              <c:f>Sheet1!$D$2:$D$397</c:f>
              <c:numCache>
                <c:formatCode>0.00</c:formatCode>
                <c:ptCount val="396"/>
                <c:pt idx="0">
                  <c:v>1.1399999999999999</c:v>
                </c:pt>
                <c:pt idx="1">
                  <c:v>1.03</c:v>
                </c:pt>
                <c:pt idx="2">
                  <c:v>0.99</c:v>
                </c:pt>
                <c:pt idx="3">
                  <c:v>1.01</c:v>
                </c:pt>
                <c:pt idx="4">
                  <c:v>1.02</c:v>
                </c:pt>
                <c:pt idx="5">
                  <c:v>1.03</c:v>
                </c:pt>
                <c:pt idx="6">
                  <c:v>0.88</c:v>
                </c:pt>
                <c:pt idx="7">
                  <c:v>0.91</c:v>
                </c:pt>
                <c:pt idx="8">
                  <c:v>0.9</c:v>
                </c:pt>
                <c:pt idx="9">
                  <c:v>0.99</c:v>
                </c:pt>
                <c:pt idx="10">
                  <c:v>1.1299999999999999</c:v>
                </c:pt>
                <c:pt idx="11">
                  <c:v>1.1499999999999999</c:v>
                </c:pt>
                <c:pt idx="12">
                  <c:v>1.17</c:v>
                </c:pt>
                <c:pt idx="13">
                  <c:v>1.1499999999999999</c:v>
                </c:pt>
                <c:pt idx="14">
                  <c:v>1.17</c:v>
                </c:pt>
                <c:pt idx="15">
                  <c:v>1.21</c:v>
                </c:pt>
                <c:pt idx="16">
                  <c:v>1.25</c:v>
                </c:pt>
                <c:pt idx="17">
                  <c:v>1.31</c:v>
                </c:pt>
                <c:pt idx="18">
                  <c:v>1.33</c:v>
                </c:pt>
                <c:pt idx="19">
                  <c:v>1.33</c:v>
                </c:pt>
                <c:pt idx="20">
                  <c:v>1.24</c:v>
                </c:pt>
                <c:pt idx="21">
                  <c:v>1.24</c:v>
                </c:pt>
                <c:pt idx="22">
                  <c:v>1.19</c:v>
                </c:pt>
                <c:pt idx="23">
                  <c:v>1.1299999999999999</c:v>
                </c:pt>
                <c:pt idx="24">
                  <c:v>1.18</c:v>
                </c:pt>
                <c:pt idx="25">
                  <c:v>1.2</c:v>
                </c:pt>
                <c:pt idx="26">
                  <c:v>1.22</c:v>
                </c:pt>
                <c:pt idx="27">
                  <c:v>1.18</c:v>
                </c:pt>
                <c:pt idx="28">
                  <c:v>1.21</c:v>
                </c:pt>
                <c:pt idx="29">
                  <c:v>1.65</c:v>
                </c:pt>
                <c:pt idx="30">
                  <c:v>1.6</c:v>
                </c:pt>
                <c:pt idx="31">
                  <c:v>1.76</c:v>
                </c:pt>
                <c:pt idx="32">
                  <c:v>1.76</c:v>
                </c:pt>
                <c:pt idx="33">
                  <c:v>1.74</c:v>
                </c:pt>
                <c:pt idx="34">
                  <c:v>1.53</c:v>
                </c:pt>
                <c:pt idx="35">
                  <c:v>1.28</c:v>
                </c:pt>
                <c:pt idx="36">
                  <c:v>1.23</c:v>
                </c:pt>
                <c:pt idx="37">
                  <c:v>1.32</c:v>
                </c:pt>
                <c:pt idx="38">
                  <c:v>1.42</c:v>
                </c:pt>
                <c:pt idx="39">
                  <c:v>1.45</c:v>
                </c:pt>
                <c:pt idx="40">
                  <c:v>1.48</c:v>
                </c:pt>
                <c:pt idx="41">
                  <c:v>1.32</c:v>
                </c:pt>
                <c:pt idx="42">
                  <c:v>1.68</c:v>
                </c:pt>
                <c:pt idx="43">
                  <c:v>2.67</c:v>
                </c:pt>
                <c:pt idx="44">
                  <c:v>1.73</c:v>
                </c:pt>
                <c:pt idx="45">
                  <c:v>1.83</c:v>
                </c:pt>
                <c:pt idx="46">
                  <c:v>1.85</c:v>
                </c:pt>
                <c:pt idx="47">
                  <c:v>1.85</c:v>
                </c:pt>
                <c:pt idx="48">
                  <c:v>1.88</c:v>
                </c:pt>
                <c:pt idx="49">
                  <c:v>1.96</c:v>
                </c:pt>
                <c:pt idx="50">
                  <c:v>1.52</c:v>
                </c:pt>
                <c:pt idx="51">
                  <c:v>1.23</c:v>
                </c:pt>
                <c:pt idx="52">
                  <c:v>1.36</c:v>
                </c:pt>
                <c:pt idx="53">
                  <c:v>1.37</c:v>
                </c:pt>
                <c:pt idx="54">
                  <c:v>1.37</c:v>
                </c:pt>
                <c:pt idx="55">
                  <c:v>1.1599999999999999</c:v>
                </c:pt>
                <c:pt idx="56">
                  <c:v>1.1499999999999999</c:v>
                </c:pt>
                <c:pt idx="57">
                  <c:v>1.56</c:v>
                </c:pt>
                <c:pt idx="58">
                  <c:v>2.04</c:v>
                </c:pt>
                <c:pt idx="59">
                  <c:v>2.87</c:v>
                </c:pt>
                <c:pt idx="60">
                  <c:v>2.94</c:v>
                </c:pt>
                <c:pt idx="61">
                  <c:v>3.02</c:v>
                </c:pt>
                <c:pt idx="62">
                  <c:v>4.6500000000000004</c:v>
                </c:pt>
                <c:pt idx="63">
                  <c:v>3.66</c:v>
                </c:pt>
                <c:pt idx="64">
                  <c:v>3.47</c:v>
                </c:pt>
                <c:pt idx="65">
                  <c:v>1.84</c:v>
                </c:pt>
                <c:pt idx="66">
                  <c:v>1.23</c:v>
                </c:pt>
                <c:pt idx="67">
                  <c:v>1.21</c:v>
                </c:pt>
                <c:pt idx="68">
                  <c:v>1.2</c:v>
                </c:pt>
                <c:pt idx="69">
                  <c:v>0.88</c:v>
                </c:pt>
                <c:pt idx="70">
                  <c:v>0.68</c:v>
                </c:pt>
                <c:pt idx="71">
                  <c:v>0.61</c:v>
                </c:pt>
                <c:pt idx="72">
                  <c:v>0.61</c:v>
                </c:pt>
                <c:pt idx="73">
                  <c:v>0.57999999999999996</c:v>
                </c:pt>
                <c:pt idx="74">
                  <c:v>0.57999999999999996</c:v>
                </c:pt>
                <c:pt idx="75">
                  <c:v>0.59</c:v>
                </c:pt>
                <c:pt idx="76">
                  <c:v>0.7</c:v>
                </c:pt>
                <c:pt idx="77">
                  <c:v>1.1100000000000001</c:v>
                </c:pt>
                <c:pt idx="78">
                  <c:v>1.51</c:v>
                </c:pt>
                <c:pt idx="79">
                  <c:v>1.68</c:v>
                </c:pt>
                <c:pt idx="80">
                  <c:v>1.7</c:v>
                </c:pt>
                <c:pt idx="81">
                  <c:v>1.72</c:v>
                </c:pt>
                <c:pt idx="82">
                  <c:v>1.74</c:v>
                </c:pt>
                <c:pt idx="83">
                  <c:v>1.86</c:v>
                </c:pt>
                <c:pt idx="84">
                  <c:v>1.58</c:v>
                </c:pt>
                <c:pt idx="85">
                  <c:v>1.66</c:v>
                </c:pt>
                <c:pt idx="86">
                  <c:v>1.78</c:v>
                </c:pt>
                <c:pt idx="87">
                  <c:v>1.49</c:v>
                </c:pt>
                <c:pt idx="88">
                  <c:v>1.44</c:v>
                </c:pt>
                <c:pt idx="89">
                  <c:v>1.45</c:v>
                </c:pt>
                <c:pt idx="90">
                  <c:v>1.25</c:v>
                </c:pt>
                <c:pt idx="91">
                  <c:v>0.96</c:v>
                </c:pt>
                <c:pt idx="92">
                  <c:v>1.01</c:v>
                </c:pt>
                <c:pt idx="93">
                  <c:v>1.1200000000000001</c:v>
                </c:pt>
                <c:pt idx="94">
                  <c:v>1.1100000000000001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1.32</c:v>
                </c:pt>
                <c:pt idx="98">
                  <c:v>1.48</c:v>
                </c:pt>
                <c:pt idx="99">
                  <c:v>1.26</c:v>
                </c:pt>
                <c:pt idx="100">
                  <c:v>1.1399999999999999</c:v>
                </c:pt>
                <c:pt idx="101">
                  <c:v>1.05</c:v>
                </c:pt>
                <c:pt idx="102">
                  <c:v>1.03</c:v>
                </c:pt>
                <c:pt idx="103">
                  <c:v>1.05</c:v>
                </c:pt>
                <c:pt idx="104">
                  <c:v>1.02</c:v>
                </c:pt>
                <c:pt idx="105">
                  <c:v>0.81</c:v>
                </c:pt>
                <c:pt idx="106">
                  <c:v>0.83</c:v>
                </c:pt>
                <c:pt idx="107">
                  <c:v>0.93</c:v>
                </c:pt>
                <c:pt idx="108">
                  <c:v>1.08</c:v>
                </c:pt>
                <c:pt idx="109">
                  <c:v>1.1000000000000001</c:v>
                </c:pt>
                <c:pt idx="110">
                  <c:v>1.1299999999999999</c:v>
                </c:pt>
                <c:pt idx="111">
                  <c:v>1.23</c:v>
                </c:pt>
                <c:pt idx="112">
                  <c:v>1.78</c:v>
                </c:pt>
                <c:pt idx="113">
                  <c:v>1.73</c:v>
                </c:pt>
                <c:pt idx="114">
                  <c:v>1.88</c:v>
                </c:pt>
                <c:pt idx="115">
                  <c:v>1.71</c:v>
                </c:pt>
                <c:pt idx="116">
                  <c:v>1.73</c:v>
                </c:pt>
                <c:pt idx="117">
                  <c:v>1.75</c:v>
                </c:pt>
                <c:pt idx="118">
                  <c:v>1.59</c:v>
                </c:pt>
                <c:pt idx="119">
                  <c:v>1.36</c:v>
                </c:pt>
                <c:pt idx="120">
                  <c:v>1.45</c:v>
                </c:pt>
                <c:pt idx="121">
                  <c:v>1.34</c:v>
                </c:pt>
                <c:pt idx="122">
                  <c:v>1.41</c:v>
                </c:pt>
                <c:pt idx="123">
                  <c:v>1.38</c:v>
                </c:pt>
                <c:pt idx="124">
                  <c:v>1.41</c:v>
                </c:pt>
                <c:pt idx="125">
                  <c:v>1.32</c:v>
                </c:pt>
                <c:pt idx="126">
                  <c:v>1.42</c:v>
                </c:pt>
                <c:pt idx="127">
                  <c:v>1.32</c:v>
                </c:pt>
                <c:pt idx="128">
                  <c:v>1.28</c:v>
                </c:pt>
                <c:pt idx="129">
                  <c:v>1.29</c:v>
                </c:pt>
                <c:pt idx="130">
                  <c:v>1.31</c:v>
                </c:pt>
                <c:pt idx="131">
                  <c:v>1.34</c:v>
                </c:pt>
                <c:pt idx="132">
                  <c:v>1.39</c:v>
                </c:pt>
                <c:pt idx="133">
                  <c:v>1.52</c:v>
                </c:pt>
                <c:pt idx="134">
                  <c:v>1.39</c:v>
                </c:pt>
                <c:pt idx="135">
                  <c:v>1.31</c:v>
                </c:pt>
                <c:pt idx="136">
                  <c:v>1.21</c:v>
                </c:pt>
                <c:pt idx="137">
                  <c:v>1.2</c:v>
                </c:pt>
                <c:pt idx="138">
                  <c:v>1.19</c:v>
                </c:pt>
                <c:pt idx="139">
                  <c:v>1.23</c:v>
                </c:pt>
                <c:pt idx="140">
                  <c:v>0.96</c:v>
                </c:pt>
                <c:pt idx="141">
                  <c:v>1.03</c:v>
                </c:pt>
                <c:pt idx="142">
                  <c:v>1.07</c:v>
                </c:pt>
                <c:pt idx="143">
                  <c:v>1.1599999999999999</c:v>
                </c:pt>
                <c:pt idx="144">
                  <c:v>1.17</c:v>
                </c:pt>
                <c:pt idx="145">
                  <c:v>1.17</c:v>
                </c:pt>
                <c:pt idx="146">
                  <c:v>1.32</c:v>
                </c:pt>
                <c:pt idx="147">
                  <c:v>1.37</c:v>
                </c:pt>
                <c:pt idx="148">
                  <c:v>1.41</c:v>
                </c:pt>
                <c:pt idx="149">
                  <c:v>1.31</c:v>
                </c:pt>
                <c:pt idx="150">
                  <c:v>1.37</c:v>
                </c:pt>
                <c:pt idx="151">
                  <c:v>1.37</c:v>
                </c:pt>
                <c:pt idx="152">
                  <c:v>1.38</c:v>
                </c:pt>
                <c:pt idx="153">
                  <c:v>2.13</c:v>
                </c:pt>
                <c:pt idx="154">
                  <c:v>2.5299999999999998</c:v>
                </c:pt>
                <c:pt idx="155">
                  <c:v>2.99</c:v>
                </c:pt>
                <c:pt idx="156">
                  <c:v>2.44</c:v>
                </c:pt>
                <c:pt idx="157">
                  <c:v>1.82</c:v>
                </c:pt>
                <c:pt idx="158">
                  <c:v>1.84</c:v>
                </c:pt>
                <c:pt idx="159">
                  <c:v>1.86</c:v>
                </c:pt>
                <c:pt idx="160">
                  <c:v>1.61</c:v>
                </c:pt>
                <c:pt idx="161">
                  <c:v>1.69</c:v>
                </c:pt>
                <c:pt idx="162">
                  <c:v>1.51</c:v>
                </c:pt>
                <c:pt idx="163">
                  <c:v>1.49</c:v>
                </c:pt>
                <c:pt idx="164">
                  <c:v>1.19</c:v>
                </c:pt>
                <c:pt idx="165">
                  <c:v>1.1599999999999999</c:v>
                </c:pt>
                <c:pt idx="166">
                  <c:v>1.1200000000000001</c:v>
                </c:pt>
                <c:pt idx="167">
                  <c:v>1.08</c:v>
                </c:pt>
                <c:pt idx="168">
                  <c:v>0.76</c:v>
                </c:pt>
                <c:pt idx="169">
                  <c:v>0.68</c:v>
                </c:pt>
                <c:pt idx="170">
                  <c:v>0.7</c:v>
                </c:pt>
                <c:pt idx="171">
                  <c:v>0.67</c:v>
                </c:pt>
                <c:pt idx="172">
                  <c:v>0.68</c:v>
                </c:pt>
                <c:pt idx="173">
                  <c:v>0.69</c:v>
                </c:pt>
                <c:pt idx="174">
                  <c:v>0.73</c:v>
                </c:pt>
                <c:pt idx="175">
                  <c:v>1.3</c:v>
                </c:pt>
                <c:pt idx="176">
                  <c:v>1.42</c:v>
                </c:pt>
                <c:pt idx="177">
                  <c:v>1.62</c:v>
                </c:pt>
                <c:pt idx="178">
                  <c:v>1.6</c:v>
                </c:pt>
                <c:pt idx="179">
                  <c:v>1.64</c:v>
                </c:pt>
                <c:pt idx="180">
                  <c:v>1.67</c:v>
                </c:pt>
                <c:pt idx="181">
                  <c:v>1.7</c:v>
                </c:pt>
                <c:pt idx="182">
                  <c:v>1.49</c:v>
                </c:pt>
                <c:pt idx="183">
                  <c:v>1.64</c:v>
                </c:pt>
                <c:pt idx="184">
                  <c:v>1.68</c:v>
                </c:pt>
                <c:pt idx="185">
                  <c:v>1.67</c:v>
                </c:pt>
                <c:pt idx="186">
                  <c:v>1.71</c:v>
                </c:pt>
                <c:pt idx="187">
                  <c:v>1.76</c:v>
                </c:pt>
                <c:pt idx="188">
                  <c:v>1.92</c:v>
                </c:pt>
                <c:pt idx="189">
                  <c:v>1.82</c:v>
                </c:pt>
                <c:pt idx="190">
                  <c:v>1.66</c:v>
                </c:pt>
                <c:pt idx="191">
                  <c:v>1.49</c:v>
                </c:pt>
                <c:pt idx="192">
                  <c:v>1.48</c:v>
                </c:pt>
                <c:pt idx="193">
                  <c:v>1.5</c:v>
                </c:pt>
                <c:pt idx="194">
                  <c:v>1.52</c:v>
                </c:pt>
                <c:pt idx="195">
                  <c:v>1.61</c:v>
                </c:pt>
                <c:pt idx="196">
                  <c:v>1.23</c:v>
                </c:pt>
                <c:pt idx="197">
                  <c:v>1.22</c:v>
                </c:pt>
                <c:pt idx="198">
                  <c:v>1.31</c:v>
                </c:pt>
                <c:pt idx="199">
                  <c:v>1.37</c:v>
                </c:pt>
                <c:pt idx="200">
                  <c:v>1.39</c:v>
                </c:pt>
                <c:pt idx="201">
                  <c:v>1.41</c:v>
                </c:pt>
                <c:pt idx="202">
                  <c:v>1.5</c:v>
                </c:pt>
                <c:pt idx="203">
                  <c:v>1.66</c:v>
                </c:pt>
                <c:pt idx="204">
                  <c:v>1.59</c:v>
                </c:pt>
                <c:pt idx="205">
                  <c:v>1.46</c:v>
                </c:pt>
                <c:pt idx="206">
                  <c:v>1.28</c:v>
                </c:pt>
                <c:pt idx="207">
                  <c:v>1.3</c:v>
                </c:pt>
                <c:pt idx="208">
                  <c:v>1.32</c:v>
                </c:pt>
                <c:pt idx="209">
                  <c:v>1.18</c:v>
                </c:pt>
                <c:pt idx="210">
                  <c:v>1.1399999999999999</c:v>
                </c:pt>
                <c:pt idx="211">
                  <c:v>1.08</c:v>
                </c:pt>
                <c:pt idx="212">
                  <c:v>1.04</c:v>
                </c:pt>
                <c:pt idx="213">
                  <c:v>1.27</c:v>
                </c:pt>
                <c:pt idx="214">
                  <c:v>1.3</c:v>
                </c:pt>
                <c:pt idx="215">
                  <c:v>1.32</c:v>
                </c:pt>
                <c:pt idx="216">
                  <c:v>1.35</c:v>
                </c:pt>
                <c:pt idx="217">
                  <c:v>1.76</c:v>
                </c:pt>
                <c:pt idx="218">
                  <c:v>2.09</c:v>
                </c:pt>
                <c:pt idx="219">
                  <c:v>1.87</c:v>
                </c:pt>
                <c:pt idx="220">
                  <c:v>1.99</c:v>
                </c:pt>
                <c:pt idx="221">
                  <c:v>1.93</c:v>
                </c:pt>
                <c:pt idx="222">
                  <c:v>1.87</c:v>
                </c:pt>
                <c:pt idx="223">
                  <c:v>1.87</c:v>
                </c:pt>
                <c:pt idx="224">
                  <c:v>1.39</c:v>
                </c:pt>
                <c:pt idx="225">
                  <c:v>1.19</c:v>
                </c:pt>
                <c:pt idx="226">
                  <c:v>1.04</c:v>
                </c:pt>
                <c:pt idx="227">
                  <c:v>1.04</c:v>
                </c:pt>
                <c:pt idx="228">
                  <c:v>1.06</c:v>
                </c:pt>
                <c:pt idx="229">
                  <c:v>1.0900000000000001</c:v>
                </c:pt>
                <c:pt idx="230">
                  <c:v>1.05</c:v>
                </c:pt>
                <c:pt idx="231">
                  <c:v>0.87</c:v>
                </c:pt>
                <c:pt idx="232">
                  <c:v>0.96</c:v>
                </c:pt>
                <c:pt idx="233">
                  <c:v>0.94</c:v>
                </c:pt>
                <c:pt idx="234">
                  <c:v>0.85</c:v>
                </c:pt>
                <c:pt idx="235">
                  <c:v>0.88</c:v>
                </c:pt>
                <c:pt idx="236">
                  <c:v>0.91</c:v>
                </c:pt>
                <c:pt idx="237">
                  <c:v>1.01</c:v>
                </c:pt>
                <c:pt idx="238">
                  <c:v>1.23</c:v>
                </c:pt>
                <c:pt idx="239">
                  <c:v>1.53</c:v>
                </c:pt>
                <c:pt idx="240">
                  <c:v>1.66</c:v>
                </c:pt>
                <c:pt idx="241">
                  <c:v>1.97</c:v>
                </c:pt>
                <c:pt idx="242">
                  <c:v>2.02</c:v>
                </c:pt>
                <c:pt idx="243">
                  <c:v>2.0699999999999998</c:v>
                </c:pt>
                <c:pt idx="244">
                  <c:v>1.82</c:v>
                </c:pt>
                <c:pt idx="245">
                  <c:v>1.91</c:v>
                </c:pt>
                <c:pt idx="246">
                  <c:v>2.0499999999999998</c:v>
                </c:pt>
                <c:pt idx="247">
                  <c:v>2.2400000000000002</c:v>
                </c:pt>
                <c:pt idx="248">
                  <c:v>2.0099999999999998</c:v>
                </c:pt>
                <c:pt idx="249">
                  <c:v>2.0499999999999998</c:v>
                </c:pt>
                <c:pt idx="250">
                  <c:v>2.09</c:v>
                </c:pt>
                <c:pt idx="251">
                  <c:v>1.68</c:v>
                </c:pt>
                <c:pt idx="252">
                  <c:v>1.75</c:v>
                </c:pt>
                <c:pt idx="253">
                  <c:v>1.58</c:v>
                </c:pt>
                <c:pt idx="254">
                  <c:v>1.24</c:v>
                </c:pt>
                <c:pt idx="255">
                  <c:v>1.1399999999999999</c:v>
                </c:pt>
                <c:pt idx="256">
                  <c:v>1.1399999999999999</c:v>
                </c:pt>
                <c:pt idx="257">
                  <c:v>1.1499999999999999</c:v>
                </c:pt>
                <c:pt idx="258">
                  <c:v>1.04</c:v>
                </c:pt>
                <c:pt idx="259">
                  <c:v>0.92</c:v>
                </c:pt>
                <c:pt idx="260">
                  <c:v>0.83</c:v>
                </c:pt>
                <c:pt idx="261">
                  <c:v>0.8</c:v>
                </c:pt>
                <c:pt idx="262">
                  <c:v>0.73</c:v>
                </c:pt>
                <c:pt idx="263">
                  <c:v>0.74</c:v>
                </c:pt>
                <c:pt idx="264">
                  <c:v>0.74</c:v>
                </c:pt>
                <c:pt idx="265">
                  <c:v>0.78</c:v>
                </c:pt>
                <c:pt idx="266">
                  <c:v>0.87</c:v>
                </c:pt>
                <c:pt idx="267">
                  <c:v>0.92</c:v>
                </c:pt>
                <c:pt idx="268">
                  <c:v>0.98</c:v>
                </c:pt>
                <c:pt idx="269">
                  <c:v>1.24</c:v>
                </c:pt>
                <c:pt idx="270">
                  <c:v>1.24</c:v>
                </c:pt>
                <c:pt idx="271">
                  <c:v>1.25</c:v>
                </c:pt>
                <c:pt idx="272">
                  <c:v>1.1499999999999999</c:v>
                </c:pt>
                <c:pt idx="273">
                  <c:v>1.05</c:v>
                </c:pt>
                <c:pt idx="274">
                  <c:v>1</c:v>
                </c:pt>
                <c:pt idx="275">
                  <c:v>0.96</c:v>
                </c:pt>
                <c:pt idx="276">
                  <c:v>0.96</c:v>
                </c:pt>
                <c:pt idx="277">
                  <c:v>0.96</c:v>
                </c:pt>
                <c:pt idx="278">
                  <c:v>0.97</c:v>
                </c:pt>
                <c:pt idx="279">
                  <c:v>0.97</c:v>
                </c:pt>
                <c:pt idx="280">
                  <c:v>1.06</c:v>
                </c:pt>
                <c:pt idx="281">
                  <c:v>1.1000000000000001</c:v>
                </c:pt>
                <c:pt idx="282">
                  <c:v>1.03</c:v>
                </c:pt>
                <c:pt idx="283">
                  <c:v>1.01</c:v>
                </c:pt>
                <c:pt idx="284">
                  <c:v>1.02</c:v>
                </c:pt>
                <c:pt idx="285">
                  <c:v>1.02</c:v>
                </c:pt>
                <c:pt idx="286">
                  <c:v>0.98</c:v>
                </c:pt>
                <c:pt idx="287">
                  <c:v>1.02</c:v>
                </c:pt>
                <c:pt idx="288">
                  <c:v>1.17</c:v>
                </c:pt>
                <c:pt idx="289">
                  <c:v>1.1200000000000001</c:v>
                </c:pt>
                <c:pt idx="290">
                  <c:v>1.24</c:v>
                </c:pt>
                <c:pt idx="291">
                  <c:v>1.25</c:v>
                </c:pt>
                <c:pt idx="292">
                  <c:v>1.26</c:v>
                </c:pt>
                <c:pt idx="293">
                  <c:v>1.26</c:v>
                </c:pt>
                <c:pt idx="294">
                  <c:v>1.35</c:v>
                </c:pt>
                <c:pt idx="295">
                  <c:v>1.27</c:v>
                </c:pt>
                <c:pt idx="296">
                  <c:v>1.1000000000000001</c:v>
                </c:pt>
                <c:pt idx="297">
                  <c:v>0.94</c:v>
                </c:pt>
                <c:pt idx="298">
                  <c:v>0.95</c:v>
                </c:pt>
                <c:pt idx="299">
                  <c:v>0.96</c:v>
                </c:pt>
                <c:pt idx="300">
                  <c:v>0.78</c:v>
                </c:pt>
                <c:pt idx="301">
                  <c:v>0.77</c:v>
                </c:pt>
                <c:pt idx="302">
                  <c:v>0.82</c:v>
                </c:pt>
                <c:pt idx="303">
                  <c:v>0.84</c:v>
                </c:pt>
                <c:pt idx="304">
                  <c:v>0.87</c:v>
                </c:pt>
                <c:pt idx="305">
                  <c:v>0.88</c:v>
                </c:pt>
                <c:pt idx="306">
                  <c:v>0.88</c:v>
                </c:pt>
                <c:pt idx="307">
                  <c:v>0.96</c:v>
                </c:pt>
                <c:pt idx="308">
                  <c:v>1.18</c:v>
                </c:pt>
                <c:pt idx="309">
                  <c:v>1.23</c:v>
                </c:pt>
                <c:pt idx="310">
                  <c:v>1.24</c:v>
                </c:pt>
                <c:pt idx="311">
                  <c:v>1.24</c:v>
                </c:pt>
                <c:pt idx="312">
                  <c:v>1.24</c:v>
                </c:pt>
                <c:pt idx="313">
                  <c:v>1.23</c:v>
                </c:pt>
                <c:pt idx="314">
                  <c:v>1.18</c:v>
                </c:pt>
                <c:pt idx="315">
                  <c:v>1.02</c:v>
                </c:pt>
                <c:pt idx="316">
                  <c:v>0.94</c:v>
                </c:pt>
                <c:pt idx="317">
                  <c:v>0.94</c:v>
                </c:pt>
                <c:pt idx="318">
                  <c:v>0.88</c:v>
                </c:pt>
                <c:pt idx="319">
                  <c:v>0.88</c:v>
                </c:pt>
                <c:pt idx="320">
                  <c:v>0.88</c:v>
                </c:pt>
                <c:pt idx="321">
                  <c:v>0.89</c:v>
                </c:pt>
                <c:pt idx="322">
                  <c:v>0.86</c:v>
                </c:pt>
                <c:pt idx="323">
                  <c:v>0.81</c:v>
                </c:pt>
                <c:pt idx="324">
                  <c:v>0.72</c:v>
                </c:pt>
                <c:pt idx="325">
                  <c:v>0.72</c:v>
                </c:pt>
                <c:pt idx="326">
                  <c:v>0.73</c:v>
                </c:pt>
                <c:pt idx="327">
                  <c:v>0.74</c:v>
                </c:pt>
                <c:pt idx="328">
                  <c:v>0.8</c:v>
                </c:pt>
                <c:pt idx="329">
                  <c:v>0.95</c:v>
                </c:pt>
                <c:pt idx="330">
                  <c:v>0.98</c:v>
                </c:pt>
                <c:pt idx="331">
                  <c:v>1.01</c:v>
                </c:pt>
                <c:pt idx="332">
                  <c:v>1.1000000000000001</c:v>
                </c:pt>
                <c:pt idx="333">
                  <c:v>1.0900000000000001</c:v>
                </c:pt>
                <c:pt idx="334">
                  <c:v>1.07</c:v>
                </c:pt>
                <c:pt idx="335">
                  <c:v>1.1599999999999999</c:v>
                </c:pt>
                <c:pt idx="336">
                  <c:v>0.86</c:v>
                </c:pt>
                <c:pt idx="337">
                  <c:v>0.89</c:v>
                </c:pt>
                <c:pt idx="338">
                  <c:v>0.91</c:v>
                </c:pt>
                <c:pt idx="339">
                  <c:v>0.96</c:v>
                </c:pt>
                <c:pt idx="340">
                  <c:v>0.97</c:v>
                </c:pt>
                <c:pt idx="341">
                  <c:v>0.98</c:v>
                </c:pt>
                <c:pt idx="342">
                  <c:v>1.1000000000000001</c:v>
                </c:pt>
                <c:pt idx="343">
                  <c:v>1.35</c:v>
                </c:pt>
                <c:pt idx="344">
                  <c:v>1.64</c:v>
                </c:pt>
                <c:pt idx="345">
                  <c:v>1.71</c:v>
                </c:pt>
                <c:pt idx="346">
                  <c:v>1.6</c:v>
                </c:pt>
                <c:pt idx="347">
                  <c:v>1.6</c:v>
                </c:pt>
                <c:pt idx="348">
                  <c:v>1.6</c:v>
                </c:pt>
                <c:pt idx="349">
                  <c:v>1.3</c:v>
                </c:pt>
                <c:pt idx="350">
                  <c:v>1.1200000000000001</c:v>
                </c:pt>
                <c:pt idx="351">
                  <c:v>1.1000000000000001</c:v>
                </c:pt>
                <c:pt idx="352">
                  <c:v>1.07</c:v>
                </c:pt>
                <c:pt idx="353">
                  <c:v>0.94</c:v>
                </c:pt>
                <c:pt idx="354">
                  <c:v>0.93</c:v>
                </c:pt>
                <c:pt idx="355">
                  <c:v>0.91</c:v>
                </c:pt>
                <c:pt idx="356">
                  <c:v>1.02</c:v>
                </c:pt>
                <c:pt idx="357">
                  <c:v>0.84</c:v>
                </c:pt>
                <c:pt idx="358">
                  <c:v>0.9</c:v>
                </c:pt>
                <c:pt idx="359">
                  <c:v>0.92</c:v>
                </c:pt>
                <c:pt idx="360">
                  <c:v>0.9</c:v>
                </c:pt>
                <c:pt idx="361">
                  <c:v>0.9</c:v>
                </c:pt>
                <c:pt idx="362">
                  <c:v>0.91</c:v>
                </c:pt>
                <c:pt idx="363">
                  <c:v>0.92</c:v>
                </c:pt>
                <c:pt idx="364">
                  <c:v>1.1399999999999999</c:v>
                </c:pt>
                <c:pt idx="365">
                  <c:v>1.1000000000000001</c:v>
                </c:pt>
                <c:pt idx="366">
                  <c:v>1.1500000000000001</c:v>
                </c:pt>
                <c:pt idx="367">
                  <c:v>1.0900000000000001</c:v>
                </c:pt>
                <c:pt idx="368">
                  <c:v>1.1000000000000001</c:v>
                </c:pt>
                <c:pt idx="369">
                  <c:v>1.1000000000000001</c:v>
                </c:pt>
                <c:pt idx="370">
                  <c:v>0.98</c:v>
                </c:pt>
                <c:pt idx="371">
                  <c:v>1.0900000000000001</c:v>
                </c:pt>
                <c:pt idx="372">
                  <c:v>1.35</c:v>
                </c:pt>
                <c:pt idx="373">
                  <c:v>1.52</c:v>
                </c:pt>
                <c:pt idx="374">
                  <c:v>1.69</c:v>
                </c:pt>
                <c:pt idx="375">
                  <c:v>1.72</c:v>
                </c:pt>
                <c:pt idx="376">
                  <c:v>1.76</c:v>
                </c:pt>
                <c:pt idx="377">
                  <c:v>2.39</c:v>
                </c:pt>
                <c:pt idx="378">
                  <c:v>3.45</c:v>
                </c:pt>
                <c:pt idx="379">
                  <c:v>2.54</c:v>
                </c:pt>
                <c:pt idx="380">
                  <c:v>2.52</c:v>
                </c:pt>
                <c:pt idx="381">
                  <c:v>2.34</c:v>
                </c:pt>
                <c:pt idx="382">
                  <c:v>2.38</c:v>
                </c:pt>
                <c:pt idx="383">
                  <c:v>2.42</c:v>
                </c:pt>
                <c:pt idx="384">
                  <c:v>2.5100000000000002</c:v>
                </c:pt>
                <c:pt idx="385">
                  <c:v>2.17</c:v>
                </c:pt>
                <c:pt idx="386">
                  <c:v>2.2400000000000002</c:v>
                </c:pt>
                <c:pt idx="387">
                  <c:v>2.02</c:v>
                </c:pt>
                <c:pt idx="388">
                  <c:v>2.0699999999999998</c:v>
                </c:pt>
                <c:pt idx="389">
                  <c:v>1.6500000000000001</c:v>
                </c:pt>
                <c:pt idx="390">
                  <c:v>1.59</c:v>
                </c:pt>
                <c:pt idx="391">
                  <c:v>1.55</c:v>
                </c:pt>
                <c:pt idx="392">
                  <c:v>1.27</c:v>
                </c:pt>
                <c:pt idx="393">
                  <c:v>0.3</c:v>
                </c:pt>
                <c:pt idx="394">
                  <c:v>0.28999999999999998</c:v>
                </c:pt>
                <c:pt idx="395">
                  <c:v>0.26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8F-4C1A-8258-D1E885FA5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899151"/>
        <c:axId val="887895823"/>
      </c:lineChart>
      <c:dateAx>
        <c:axId val="888056079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66063"/>
        <c:crosses val="autoZero"/>
        <c:auto val="1"/>
        <c:lblOffset val="100"/>
        <c:baseTimeUnit val="days"/>
      </c:dateAx>
      <c:valAx>
        <c:axId val="88806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56079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542164231164084E-3"/>
                <c:y val="0.366577441819202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8789582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Forward Adjustment Factor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899151"/>
        <c:crosses val="max"/>
        <c:crossBetween val="between"/>
      </c:valAx>
      <c:dateAx>
        <c:axId val="887899151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87895823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CRRAH Only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'CRRAH Only'!$G$1</c:f>
              <c:strCache>
                <c:ptCount val="1"/>
                <c:pt idx="0">
                  <c:v>TPES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'CRRAH Only'!$A$33:$A$426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'CRRAH Only'!$G$33:$G$426</c:f>
              <c:numCache>
                <c:formatCode>#,##0.00</c:formatCode>
                <c:ptCount val="394"/>
                <c:pt idx="0">
                  <c:v>71863463.789999992</c:v>
                </c:pt>
                <c:pt idx="1">
                  <c:v>71886427.520000011</c:v>
                </c:pt>
                <c:pt idx="2">
                  <c:v>71975255</c:v>
                </c:pt>
                <c:pt idx="3">
                  <c:v>72164438.680000007</c:v>
                </c:pt>
                <c:pt idx="4">
                  <c:v>71394358.080000013</c:v>
                </c:pt>
                <c:pt idx="5">
                  <c:v>71455172.120000005</c:v>
                </c:pt>
                <c:pt idx="6">
                  <c:v>71471339.790000007</c:v>
                </c:pt>
                <c:pt idx="7">
                  <c:v>71502974.859999999</c:v>
                </c:pt>
                <c:pt idx="8">
                  <c:v>71513062.090000004</c:v>
                </c:pt>
                <c:pt idx="9">
                  <c:v>71575250.170000002</c:v>
                </c:pt>
                <c:pt idx="10">
                  <c:v>71595102.769999996</c:v>
                </c:pt>
                <c:pt idx="11">
                  <c:v>71620907.690000013</c:v>
                </c:pt>
                <c:pt idx="12">
                  <c:v>71695129.030000001</c:v>
                </c:pt>
                <c:pt idx="13">
                  <c:v>71775745.150000006</c:v>
                </c:pt>
                <c:pt idx="14">
                  <c:v>71842129.38000001</c:v>
                </c:pt>
                <c:pt idx="15">
                  <c:v>71931359.49000001</c:v>
                </c:pt>
                <c:pt idx="16">
                  <c:v>72061208.629999995</c:v>
                </c:pt>
                <c:pt idx="17">
                  <c:v>72090466.590000004</c:v>
                </c:pt>
                <c:pt idx="18">
                  <c:v>71286071.550000012</c:v>
                </c:pt>
                <c:pt idx="19">
                  <c:v>71291180.530000001</c:v>
                </c:pt>
                <c:pt idx="20">
                  <c:v>71306580.700000003</c:v>
                </c:pt>
                <c:pt idx="21">
                  <c:v>71311959.370000005</c:v>
                </c:pt>
                <c:pt idx="22">
                  <c:v>71314079.849999994</c:v>
                </c:pt>
                <c:pt idx="23">
                  <c:v>71319306.060000002</c:v>
                </c:pt>
                <c:pt idx="24">
                  <c:v>71317051.830000013</c:v>
                </c:pt>
                <c:pt idx="25">
                  <c:v>71320297.859999999</c:v>
                </c:pt>
                <c:pt idx="26">
                  <c:v>71356936.660000011</c:v>
                </c:pt>
                <c:pt idx="27">
                  <c:v>71356574.339999989</c:v>
                </c:pt>
                <c:pt idx="28">
                  <c:v>71356838.789999992</c:v>
                </c:pt>
                <c:pt idx="29">
                  <c:v>71357042.210000008</c:v>
                </c:pt>
                <c:pt idx="30">
                  <c:v>68739771.870000005</c:v>
                </c:pt>
                <c:pt idx="31">
                  <c:v>68738754.040000007</c:v>
                </c:pt>
                <c:pt idx="32">
                  <c:v>64541492.399999999</c:v>
                </c:pt>
                <c:pt idx="33">
                  <c:v>64561260.859999992</c:v>
                </c:pt>
                <c:pt idx="34">
                  <c:v>64577102.090000011</c:v>
                </c:pt>
                <c:pt idx="35">
                  <c:v>64605774.050000004</c:v>
                </c:pt>
                <c:pt idx="36">
                  <c:v>64606050.450000003</c:v>
                </c:pt>
                <c:pt idx="37">
                  <c:v>64607348.439999998</c:v>
                </c:pt>
                <c:pt idx="38">
                  <c:v>64661590.32</c:v>
                </c:pt>
                <c:pt idx="39">
                  <c:v>64667586.850000001</c:v>
                </c:pt>
                <c:pt idx="40">
                  <c:v>64668581.399999999</c:v>
                </c:pt>
                <c:pt idx="41">
                  <c:v>64766741.50999999</c:v>
                </c:pt>
                <c:pt idx="42">
                  <c:v>64766998.610000007</c:v>
                </c:pt>
                <c:pt idx="43">
                  <c:v>64767269.030000009</c:v>
                </c:pt>
                <c:pt idx="44">
                  <c:v>64767539.449999996</c:v>
                </c:pt>
                <c:pt idx="45">
                  <c:v>64767809.869999997</c:v>
                </c:pt>
                <c:pt idx="46">
                  <c:v>64474929.699999996</c:v>
                </c:pt>
                <c:pt idx="47">
                  <c:v>64475752.049999997</c:v>
                </c:pt>
                <c:pt idx="48">
                  <c:v>64475855.120000012</c:v>
                </c:pt>
                <c:pt idx="49">
                  <c:v>64476124.900000006</c:v>
                </c:pt>
                <c:pt idx="50">
                  <c:v>64476355.649999999</c:v>
                </c:pt>
                <c:pt idx="51">
                  <c:v>64476557.549999997</c:v>
                </c:pt>
                <c:pt idx="52">
                  <c:v>64476812.220000006</c:v>
                </c:pt>
                <c:pt idx="53">
                  <c:v>64485890.81000001</c:v>
                </c:pt>
                <c:pt idx="54">
                  <c:v>64492743.43</c:v>
                </c:pt>
                <c:pt idx="55">
                  <c:v>64515716.320000015</c:v>
                </c:pt>
                <c:pt idx="56">
                  <c:v>64539293.140000008</c:v>
                </c:pt>
                <c:pt idx="57">
                  <c:v>64550679.869999997</c:v>
                </c:pt>
                <c:pt idx="58">
                  <c:v>64550880.830000006</c:v>
                </c:pt>
                <c:pt idx="59">
                  <c:v>64551110.770000003</c:v>
                </c:pt>
                <c:pt idx="60">
                  <c:v>64551369.250000007</c:v>
                </c:pt>
                <c:pt idx="61">
                  <c:v>63313608.550000004</c:v>
                </c:pt>
                <c:pt idx="62">
                  <c:v>63313896.089999996</c:v>
                </c:pt>
                <c:pt idx="63">
                  <c:v>63315509.790000007</c:v>
                </c:pt>
                <c:pt idx="64">
                  <c:v>61502858.520000003</c:v>
                </c:pt>
                <c:pt idx="65">
                  <c:v>61502975.090000004</c:v>
                </c:pt>
                <c:pt idx="66">
                  <c:v>61502359.780000001</c:v>
                </c:pt>
                <c:pt idx="67">
                  <c:v>61520731.93</c:v>
                </c:pt>
                <c:pt idx="68">
                  <c:v>61520953.610000007</c:v>
                </c:pt>
                <c:pt idx="69">
                  <c:v>61521234.750000007</c:v>
                </c:pt>
                <c:pt idx="70">
                  <c:v>61521189.919999994</c:v>
                </c:pt>
                <c:pt idx="71">
                  <c:v>61521184.539999999</c:v>
                </c:pt>
                <c:pt idx="72">
                  <c:v>61521318.919999994</c:v>
                </c:pt>
                <c:pt idx="73">
                  <c:v>61521820.979999997</c:v>
                </c:pt>
                <c:pt idx="74">
                  <c:v>61521289.530000001</c:v>
                </c:pt>
                <c:pt idx="75">
                  <c:v>61521176.860000007</c:v>
                </c:pt>
                <c:pt idx="76">
                  <c:v>61521530.57</c:v>
                </c:pt>
                <c:pt idx="77">
                  <c:v>61521932.940000005</c:v>
                </c:pt>
                <c:pt idx="78">
                  <c:v>61522353.509999998</c:v>
                </c:pt>
                <c:pt idx="79">
                  <c:v>61522500.289999999</c:v>
                </c:pt>
                <c:pt idx="80">
                  <c:v>61502266.170000002</c:v>
                </c:pt>
                <c:pt idx="81">
                  <c:v>61502633.329999998</c:v>
                </c:pt>
                <c:pt idx="82">
                  <c:v>61502582.280000001</c:v>
                </c:pt>
                <c:pt idx="83">
                  <c:v>61502602.579999998</c:v>
                </c:pt>
                <c:pt idx="84">
                  <c:v>61503156.439999998</c:v>
                </c:pt>
                <c:pt idx="85">
                  <c:v>61503660.920000002</c:v>
                </c:pt>
                <c:pt idx="86">
                  <c:v>61504121.870000005</c:v>
                </c:pt>
                <c:pt idx="87">
                  <c:v>61504703.729999989</c:v>
                </c:pt>
                <c:pt idx="88">
                  <c:v>61505163.170000002</c:v>
                </c:pt>
                <c:pt idx="89">
                  <c:v>61505624.089999989</c:v>
                </c:pt>
                <c:pt idx="90">
                  <c:v>61506203.649999991</c:v>
                </c:pt>
                <c:pt idx="91">
                  <c:v>59778773.990000002</c:v>
                </c:pt>
                <c:pt idx="92">
                  <c:v>59779167.449999996</c:v>
                </c:pt>
                <c:pt idx="93">
                  <c:v>59779825.049999997</c:v>
                </c:pt>
                <c:pt idx="94">
                  <c:v>57872224.549999997</c:v>
                </c:pt>
                <c:pt idx="95">
                  <c:v>57872746.43</c:v>
                </c:pt>
                <c:pt idx="96">
                  <c:v>57873268.390000001</c:v>
                </c:pt>
                <c:pt idx="97">
                  <c:v>57873925.859999999</c:v>
                </c:pt>
                <c:pt idx="98">
                  <c:v>57874583.469999991</c:v>
                </c:pt>
                <c:pt idx="99">
                  <c:v>57875241.089999989</c:v>
                </c:pt>
                <c:pt idx="100">
                  <c:v>57875898.689999998</c:v>
                </c:pt>
                <c:pt idx="101">
                  <c:v>57876425.709999993</c:v>
                </c:pt>
                <c:pt idx="102">
                  <c:v>57875575.310000002</c:v>
                </c:pt>
                <c:pt idx="103">
                  <c:v>57874433.569999993</c:v>
                </c:pt>
                <c:pt idx="104">
                  <c:v>57874184.089999996</c:v>
                </c:pt>
                <c:pt idx="105">
                  <c:v>57874841.960000001</c:v>
                </c:pt>
                <c:pt idx="106">
                  <c:v>57875499.149999991</c:v>
                </c:pt>
                <c:pt idx="107">
                  <c:v>57876156.690000005</c:v>
                </c:pt>
                <c:pt idx="108">
                  <c:v>57401511.289999999</c:v>
                </c:pt>
                <c:pt idx="109">
                  <c:v>57402114.410000004</c:v>
                </c:pt>
                <c:pt idx="110">
                  <c:v>57402665.190000005</c:v>
                </c:pt>
                <c:pt idx="111">
                  <c:v>57403318.32</c:v>
                </c:pt>
                <c:pt idx="112">
                  <c:v>57403971.469999991</c:v>
                </c:pt>
                <c:pt idx="113">
                  <c:v>57404613.32</c:v>
                </c:pt>
                <c:pt idx="114">
                  <c:v>57405174.359999992</c:v>
                </c:pt>
                <c:pt idx="115">
                  <c:v>57405841.949999996</c:v>
                </c:pt>
                <c:pt idx="116">
                  <c:v>57406362.949999996</c:v>
                </c:pt>
                <c:pt idx="117">
                  <c:v>57406885.769999996</c:v>
                </c:pt>
                <c:pt idx="118">
                  <c:v>57407629.699999996</c:v>
                </c:pt>
                <c:pt idx="119">
                  <c:v>55628488.959999993</c:v>
                </c:pt>
                <c:pt idx="120">
                  <c:v>55629261.589999996</c:v>
                </c:pt>
                <c:pt idx="121">
                  <c:v>55630035.439999998</c:v>
                </c:pt>
                <c:pt idx="122">
                  <c:v>55642071.399999991</c:v>
                </c:pt>
                <c:pt idx="123">
                  <c:v>55642663.710000001</c:v>
                </c:pt>
                <c:pt idx="124">
                  <c:v>55643282.149999999</c:v>
                </c:pt>
                <c:pt idx="125">
                  <c:v>55644070.149999999</c:v>
                </c:pt>
                <c:pt idx="126">
                  <c:v>55644873.719999991</c:v>
                </c:pt>
                <c:pt idx="127">
                  <c:v>55645719.36999999</c:v>
                </c:pt>
                <c:pt idx="128">
                  <c:v>55646489.909999996</c:v>
                </c:pt>
                <c:pt idx="129">
                  <c:v>55647260.990000002</c:v>
                </c:pt>
                <c:pt idx="130">
                  <c:v>55647958.75</c:v>
                </c:pt>
                <c:pt idx="131">
                  <c:v>55648466.139999993</c:v>
                </c:pt>
                <c:pt idx="132">
                  <c:v>55649236.789999999</c:v>
                </c:pt>
                <c:pt idx="133">
                  <c:v>55650007.239999995</c:v>
                </c:pt>
                <c:pt idx="134">
                  <c:v>58451524.849999994</c:v>
                </c:pt>
                <c:pt idx="135">
                  <c:v>58452295.279999994</c:v>
                </c:pt>
                <c:pt idx="136">
                  <c:v>55601674.770000011</c:v>
                </c:pt>
                <c:pt idx="137">
                  <c:v>55602255.720000006</c:v>
                </c:pt>
                <c:pt idx="138">
                  <c:v>55602836.13000001</c:v>
                </c:pt>
                <c:pt idx="139">
                  <c:v>55609977.039999999</c:v>
                </c:pt>
                <c:pt idx="140">
                  <c:v>55669634.890000001</c:v>
                </c:pt>
                <c:pt idx="141">
                  <c:v>55734326.700000003</c:v>
                </c:pt>
                <c:pt idx="142">
                  <c:v>55774507.560000002</c:v>
                </c:pt>
                <c:pt idx="143">
                  <c:v>55775279.479999997</c:v>
                </c:pt>
                <c:pt idx="144">
                  <c:v>55775853.870000005</c:v>
                </c:pt>
                <c:pt idx="145">
                  <c:v>55950934.380000003</c:v>
                </c:pt>
                <c:pt idx="146">
                  <c:v>56068461.310000002</c:v>
                </c:pt>
                <c:pt idx="147">
                  <c:v>56249778.730000004</c:v>
                </c:pt>
                <c:pt idx="148">
                  <c:v>56338032.920000002</c:v>
                </c:pt>
                <c:pt idx="149">
                  <c:v>56338814.940000005</c:v>
                </c:pt>
                <c:pt idx="150">
                  <c:v>55122993.189999998</c:v>
                </c:pt>
                <c:pt idx="151">
                  <c:v>55123617.190000005</c:v>
                </c:pt>
                <c:pt idx="152">
                  <c:v>55135242.670000002</c:v>
                </c:pt>
                <c:pt idx="153">
                  <c:v>55135323.530000001</c:v>
                </c:pt>
                <c:pt idx="154">
                  <c:v>55198741.620000005</c:v>
                </c:pt>
                <c:pt idx="155">
                  <c:v>55342340.459999986</c:v>
                </c:pt>
                <c:pt idx="156">
                  <c:v>55394309.189999998</c:v>
                </c:pt>
                <c:pt idx="157">
                  <c:v>55414966.890000001</c:v>
                </c:pt>
                <c:pt idx="158">
                  <c:v>55843179.020000003</c:v>
                </c:pt>
                <c:pt idx="159">
                  <c:v>56528759.320000008</c:v>
                </c:pt>
                <c:pt idx="160">
                  <c:v>57009441.32</c:v>
                </c:pt>
                <c:pt idx="161">
                  <c:v>57717007.980000004</c:v>
                </c:pt>
                <c:pt idx="162">
                  <c:v>58518575.06000001</c:v>
                </c:pt>
                <c:pt idx="163">
                  <c:v>58791213.809999995</c:v>
                </c:pt>
                <c:pt idx="164">
                  <c:v>59113704.759999998</c:v>
                </c:pt>
                <c:pt idx="165">
                  <c:v>59707739.869999997</c:v>
                </c:pt>
                <c:pt idx="166">
                  <c:v>60074894.450000003</c:v>
                </c:pt>
                <c:pt idx="167">
                  <c:v>61399971.030000001</c:v>
                </c:pt>
                <c:pt idx="168">
                  <c:v>64225228.339999996</c:v>
                </c:pt>
                <c:pt idx="169">
                  <c:v>66722403.810000002</c:v>
                </c:pt>
                <c:pt idx="170">
                  <c:v>69937304.769999981</c:v>
                </c:pt>
                <c:pt idx="171">
                  <c:v>73865407.989999995</c:v>
                </c:pt>
                <c:pt idx="172">
                  <c:v>78872251.620000005</c:v>
                </c:pt>
                <c:pt idx="173">
                  <c:v>80629095.270000011</c:v>
                </c:pt>
                <c:pt idx="174">
                  <c:v>82347527.919999987</c:v>
                </c:pt>
                <c:pt idx="175">
                  <c:v>82618338.010000005</c:v>
                </c:pt>
                <c:pt idx="176">
                  <c:v>82943381.559999987</c:v>
                </c:pt>
                <c:pt idx="177">
                  <c:v>84652203.700000003</c:v>
                </c:pt>
                <c:pt idx="178">
                  <c:v>85981280.460000008</c:v>
                </c:pt>
                <c:pt idx="179">
                  <c:v>86669388.600000009</c:v>
                </c:pt>
                <c:pt idx="180">
                  <c:v>81451002.799999997</c:v>
                </c:pt>
                <c:pt idx="181">
                  <c:v>82267513.729999989</c:v>
                </c:pt>
                <c:pt idx="182">
                  <c:v>83344546.320000008</c:v>
                </c:pt>
                <c:pt idx="183">
                  <c:v>85768236.479999989</c:v>
                </c:pt>
                <c:pt idx="184">
                  <c:v>87115358.649999991</c:v>
                </c:pt>
                <c:pt idx="185">
                  <c:v>77779784.810000002</c:v>
                </c:pt>
                <c:pt idx="186">
                  <c:v>77808628.750000015</c:v>
                </c:pt>
                <c:pt idx="187">
                  <c:v>77890532.480000004</c:v>
                </c:pt>
                <c:pt idx="188">
                  <c:v>77904496.800000012</c:v>
                </c:pt>
                <c:pt idx="189">
                  <c:v>77920062.349999994</c:v>
                </c:pt>
                <c:pt idx="190">
                  <c:v>77967189.010000005</c:v>
                </c:pt>
                <c:pt idx="191">
                  <c:v>77897211.599999994</c:v>
                </c:pt>
                <c:pt idx="192">
                  <c:v>77943782.909999996</c:v>
                </c:pt>
                <c:pt idx="193">
                  <c:v>78110145.689999998</c:v>
                </c:pt>
                <c:pt idx="194">
                  <c:v>78361832.480000004</c:v>
                </c:pt>
                <c:pt idx="195">
                  <c:v>78468008.749999985</c:v>
                </c:pt>
                <c:pt idx="196">
                  <c:v>78560646.159999982</c:v>
                </c:pt>
                <c:pt idx="197">
                  <c:v>78581927.13000001</c:v>
                </c:pt>
                <c:pt idx="198">
                  <c:v>78607300.669999987</c:v>
                </c:pt>
                <c:pt idx="199">
                  <c:v>76856211.390000015</c:v>
                </c:pt>
                <c:pt idx="200">
                  <c:v>76864521.840000004</c:v>
                </c:pt>
                <c:pt idx="201">
                  <c:v>76869814.069999993</c:v>
                </c:pt>
                <c:pt idx="202">
                  <c:v>76872582.370000005</c:v>
                </c:pt>
                <c:pt idx="203">
                  <c:v>76874079.849999994</c:v>
                </c:pt>
                <c:pt idx="204">
                  <c:v>76884004.489999995</c:v>
                </c:pt>
                <c:pt idx="205">
                  <c:v>76885834.849999994</c:v>
                </c:pt>
                <c:pt idx="206">
                  <c:v>76934740.700000003</c:v>
                </c:pt>
                <c:pt idx="207">
                  <c:v>77058237.329999998</c:v>
                </c:pt>
                <c:pt idx="208">
                  <c:v>77921871.170000002</c:v>
                </c:pt>
                <c:pt idx="209">
                  <c:v>78095213.840000004</c:v>
                </c:pt>
                <c:pt idx="210">
                  <c:v>78161964.140000015</c:v>
                </c:pt>
                <c:pt idx="211">
                  <c:v>72663855.729999989</c:v>
                </c:pt>
                <c:pt idx="212">
                  <c:v>73311376.859999999</c:v>
                </c:pt>
                <c:pt idx="213">
                  <c:v>66785062.120000005</c:v>
                </c:pt>
                <c:pt idx="214">
                  <c:v>66941146.650000006</c:v>
                </c:pt>
                <c:pt idx="215">
                  <c:v>66942641.969999999</c:v>
                </c:pt>
                <c:pt idx="216">
                  <c:v>66944262.219999999</c:v>
                </c:pt>
                <c:pt idx="217">
                  <c:v>66950751.18</c:v>
                </c:pt>
                <c:pt idx="218">
                  <c:v>66951284.540000007</c:v>
                </c:pt>
                <c:pt idx="219">
                  <c:v>66952373.020000011</c:v>
                </c:pt>
                <c:pt idx="220">
                  <c:v>66952905.739999995</c:v>
                </c:pt>
                <c:pt idx="221">
                  <c:v>66953352.380000003</c:v>
                </c:pt>
                <c:pt idx="222">
                  <c:v>66953799.500000007</c:v>
                </c:pt>
                <c:pt idx="223">
                  <c:v>66954311.519999996</c:v>
                </c:pt>
                <c:pt idx="224">
                  <c:v>66954811.890000008</c:v>
                </c:pt>
                <c:pt idx="225">
                  <c:v>66962670.610000007</c:v>
                </c:pt>
                <c:pt idx="226">
                  <c:v>66998863.400000013</c:v>
                </c:pt>
                <c:pt idx="227">
                  <c:v>66636001.400000006</c:v>
                </c:pt>
                <c:pt idx="228">
                  <c:v>66915597.540000007</c:v>
                </c:pt>
                <c:pt idx="229">
                  <c:v>66916048.920000002</c:v>
                </c:pt>
                <c:pt idx="230">
                  <c:v>66916606.63000001</c:v>
                </c:pt>
                <c:pt idx="231">
                  <c:v>66917168.340000011</c:v>
                </c:pt>
                <c:pt idx="232">
                  <c:v>66917706.770000011</c:v>
                </c:pt>
                <c:pt idx="233">
                  <c:v>67253079.790000007</c:v>
                </c:pt>
                <c:pt idx="234">
                  <c:v>67253635.900000006</c:v>
                </c:pt>
                <c:pt idx="235">
                  <c:v>67254253.649999991</c:v>
                </c:pt>
                <c:pt idx="236">
                  <c:v>67254705.410000011</c:v>
                </c:pt>
                <c:pt idx="237">
                  <c:v>67255251.939999998</c:v>
                </c:pt>
                <c:pt idx="238">
                  <c:v>67255790.070000008</c:v>
                </c:pt>
                <c:pt idx="239">
                  <c:v>67256331.410000011</c:v>
                </c:pt>
                <c:pt idx="240">
                  <c:v>67256890.510000005</c:v>
                </c:pt>
                <c:pt idx="241">
                  <c:v>60620264.039999992</c:v>
                </c:pt>
                <c:pt idx="242">
                  <c:v>60620500.010000005</c:v>
                </c:pt>
                <c:pt idx="243">
                  <c:v>60620736.00999999</c:v>
                </c:pt>
                <c:pt idx="244">
                  <c:v>60620971.999999993</c:v>
                </c:pt>
                <c:pt idx="245">
                  <c:v>60621464.18999999</c:v>
                </c:pt>
                <c:pt idx="246">
                  <c:v>60621956.36999999</c:v>
                </c:pt>
                <c:pt idx="247">
                  <c:v>60622448.549999997</c:v>
                </c:pt>
                <c:pt idx="248">
                  <c:v>60622940.730000004</c:v>
                </c:pt>
                <c:pt idx="249">
                  <c:v>60623176.709999993</c:v>
                </c:pt>
                <c:pt idx="250">
                  <c:v>60623412.729999997</c:v>
                </c:pt>
                <c:pt idx="251">
                  <c:v>61123774.659999996</c:v>
                </c:pt>
                <c:pt idx="252">
                  <c:v>61124132.019999996</c:v>
                </c:pt>
                <c:pt idx="253">
                  <c:v>61124692.839999989</c:v>
                </c:pt>
                <c:pt idx="254">
                  <c:v>61125168.32</c:v>
                </c:pt>
                <c:pt idx="255">
                  <c:v>61125719.519999988</c:v>
                </c:pt>
                <c:pt idx="256">
                  <c:v>61126044.809999995</c:v>
                </c:pt>
                <c:pt idx="257">
                  <c:v>61127065.819999993</c:v>
                </c:pt>
                <c:pt idx="258">
                  <c:v>61128607.5</c:v>
                </c:pt>
                <c:pt idx="259">
                  <c:v>61129052.679999992</c:v>
                </c:pt>
                <c:pt idx="260">
                  <c:v>61137295.349999994</c:v>
                </c:pt>
                <c:pt idx="261">
                  <c:v>61341285.250000007</c:v>
                </c:pt>
                <c:pt idx="262">
                  <c:v>60736179.199999996</c:v>
                </c:pt>
                <c:pt idx="263">
                  <c:v>60746459.799999997</c:v>
                </c:pt>
                <c:pt idx="264">
                  <c:v>60851325.340000004</c:v>
                </c:pt>
                <c:pt idx="265">
                  <c:v>61067430.299999997</c:v>
                </c:pt>
                <c:pt idx="266">
                  <c:v>61309370.499999993</c:v>
                </c:pt>
                <c:pt idx="267">
                  <c:v>61479029.079999998</c:v>
                </c:pt>
                <c:pt idx="268">
                  <c:v>77463774.370000005</c:v>
                </c:pt>
                <c:pt idx="269">
                  <c:v>77363081.809999987</c:v>
                </c:pt>
                <c:pt idx="270">
                  <c:v>77514207.710000008</c:v>
                </c:pt>
                <c:pt idx="271">
                  <c:v>77662575.980000004</c:v>
                </c:pt>
                <c:pt idx="272">
                  <c:v>74786739.780000001</c:v>
                </c:pt>
                <c:pt idx="273">
                  <c:v>74788343.940000013</c:v>
                </c:pt>
                <c:pt idx="274">
                  <c:v>74819846.790000007</c:v>
                </c:pt>
                <c:pt idx="275">
                  <c:v>75524111.070000008</c:v>
                </c:pt>
                <c:pt idx="276">
                  <c:v>78052478.920000002</c:v>
                </c:pt>
                <c:pt idx="277">
                  <c:v>78352908.830000013</c:v>
                </c:pt>
                <c:pt idx="278">
                  <c:v>78598844.350000009</c:v>
                </c:pt>
                <c:pt idx="279">
                  <c:v>78621075.849999994</c:v>
                </c:pt>
                <c:pt idx="280">
                  <c:v>78750915.580000013</c:v>
                </c:pt>
                <c:pt idx="281">
                  <c:v>79650774.519999996</c:v>
                </c:pt>
                <c:pt idx="282">
                  <c:v>79652751.020000011</c:v>
                </c:pt>
                <c:pt idx="283">
                  <c:v>79654703.760000005</c:v>
                </c:pt>
                <c:pt idx="284">
                  <c:v>79655627.930000007</c:v>
                </c:pt>
                <c:pt idx="285">
                  <c:v>79656564.309999987</c:v>
                </c:pt>
                <c:pt idx="286">
                  <c:v>79658477.810000002</c:v>
                </c:pt>
                <c:pt idx="287">
                  <c:v>79660440.450000003</c:v>
                </c:pt>
                <c:pt idx="288">
                  <c:v>79662388.940000013</c:v>
                </c:pt>
                <c:pt idx="289">
                  <c:v>79664338.590000018</c:v>
                </c:pt>
                <c:pt idx="290">
                  <c:v>78792072.330000013</c:v>
                </c:pt>
                <c:pt idx="291">
                  <c:v>78792999.780000016</c:v>
                </c:pt>
                <c:pt idx="292">
                  <c:v>78793879.359999999</c:v>
                </c:pt>
                <c:pt idx="293">
                  <c:v>78795852.150000006</c:v>
                </c:pt>
                <c:pt idx="294">
                  <c:v>78797679.700000018</c:v>
                </c:pt>
                <c:pt idx="295">
                  <c:v>78799544.140000001</c:v>
                </c:pt>
                <c:pt idx="296">
                  <c:v>78801459.560000002</c:v>
                </c:pt>
                <c:pt idx="297">
                  <c:v>78803369.920000002</c:v>
                </c:pt>
                <c:pt idx="298">
                  <c:v>78804342.150000006</c:v>
                </c:pt>
                <c:pt idx="299">
                  <c:v>78805282.089999989</c:v>
                </c:pt>
                <c:pt idx="300">
                  <c:v>78807262.150000006</c:v>
                </c:pt>
                <c:pt idx="301">
                  <c:v>78809220.450000003</c:v>
                </c:pt>
                <c:pt idx="302">
                  <c:v>78811418.359999999</c:v>
                </c:pt>
                <c:pt idx="303">
                  <c:v>65269355.759999998</c:v>
                </c:pt>
                <c:pt idx="304">
                  <c:v>65797255</c:v>
                </c:pt>
                <c:pt idx="305">
                  <c:v>65797913.990000002</c:v>
                </c:pt>
                <c:pt idx="306">
                  <c:v>65800910.289999999</c:v>
                </c:pt>
                <c:pt idx="307">
                  <c:v>65801295.530000009</c:v>
                </c:pt>
                <c:pt idx="308">
                  <c:v>65801967.149999999</c:v>
                </c:pt>
                <c:pt idx="309">
                  <c:v>65803083.38000001</c:v>
                </c:pt>
                <c:pt idx="310">
                  <c:v>65803763.200000018</c:v>
                </c:pt>
                <c:pt idx="311">
                  <c:v>65804260.870000005</c:v>
                </c:pt>
                <c:pt idx="312">
                  <c:v>65804494</c:v>
                </c:pt>
                <c:pt idx="313">
                  <c:v>65805007.379999995</c:v>
                </c:pt>
                <c:pt idx="314">
                  <c:v>65805755.189999998</c:v>
                </c:pt>
                <c:pt idx="315">
                  <c:v>65806524</c:v>
                </c:pt>
                <c:pt idx="316">
                  <c:v>65807123.730000004</c:v>
                </c:pt>
                <c:pt idx="317">
                  <c:v>66307762.569999993</c:v>
                </c:pt>
                <c:pt idx="318">
                  <c:v>66308332.430000007</c:v>
                </c:pt>
                <c:pt idx="319">
                  <c:v>66308612.469999999</c:v>
                </c:pt>
                <c:pt idx="320">
                  <c:v>66308639.810000002</c:v>
                </c:pt>
                <c:pt idx="321">
                  <c:v>66309223.689999998</c:v>
                </c:pt>
                <c:pt idx="322">
                  <c:v>66310643.870000005</c:v>
                </c:pt>
                <c:pt idx="323">
                  <c:v>66311349.190000013</c:v>
                </c:pt>
                <c:pt idx="324">
                  <c:v>66312469.38000001</c:v>
                </c:pt>
                <c:pt idx="325">
                  <c:v>66464823.519999988</c:v>
                </c:pt>
                <c:pt idx="326">
                  <c:v>66465500.82</c:v>
                </c:pt>
                <c:pt idx="327">
                  <c:v>66466077.400000006</c:v>
                </c:pt>
                <c:pt idx="328">
                  <c:v>66468110.340000004</c:v>
                </c:pt>
                <c:pt idx="329">
                  <c:v>66468626.080000006</c:v>
                </c:pt>
                <c:pt idx="330">
                  <c:v>66969236.820000008</c:v>
                </c:pt>
                <c:pt idx="331">
                  <c:v>66969931.650000013</c:v>
                </c:pt>
                <c:pt idx="332">
                  <c:v>66975010.289999999</c:v>
                </c:pt>
                <c:pt idx="333">
                  <c:v>63088415.679999992</c:v>
                </c:pt>
                <c:pt idx="334">
                  <c:v>63152808.240000002</c:v>
                </c:pt>
                <c:pt idx="335">
                  <c:v>63220109.160000004</c:v>
                </c:pt>
                <c:pt idx="336">
                  <c:v>63273746.950000003</c:v>
                </c:pt>
                <c:pt idx="337">
                  <c:v>63289275.829999998</c:v>
                </c:pt>
                <c:pt idx="338">
                  <c:v>63296839.830000006</c:v>
                </c:pt>
                <c:pt idx="339">
                  <c:v>65707681.429999992</c:v>
                </c:pt>
                <c:pt idx="340">
                  <c:v>65710296.789999999</c:v>
                </c:pt>
                <c:pt idx="341">
                  <c:v>65722138.160000004</c:v>
                </c:pt>
                <c:pt idx="342">
                  <c:v>65753565.349999994</c:v>
                </c:pt>
                <c:pt idx="343">
                  <c:v>65813179.75</c:v>
                </c:pt>
                <c:pt idx="344">
                  <c:v>65845712.710000001</c:v>
                </c:pt>
                <c:pt idx="345">
                  <c:v>65846336.859999992</c:v>
                </c:pt>
                <c:pt idx="346">
                  <c:v>65852568.240000002</c:v>
                </c:pt>
                <c:pt idx="347">
                  <c:v>65863295.620000005</c:v>
                </c:pt>
                <c:pt idx="348">
                  <c:v>65926520.589999996</c:v>
                </c:pt>
                <c:pt idx="349">
                  <c:v>65932442.040000007</c:v>
                </c:pt>
                <c:pt idx="350">
                  <c:v>65937882.590000004</c:v>
                </c:pt>
                <c:pt idx="351">
                  <c:v>65948872.749999993</c:v>
                </c:pt>
                <c:pt idx="352">
                  <c:v>65957297.309999995</c:v>
                </c:pt>
                <c:pt idx="353">
                  <c:v>64059340.249999993</c:v>
                </c:pt>
                <c:pt idx="354">
                  <c:v>64064802.409999989</c:v>
                </c:pt>
                <c:pt idx="355">
                  <c:v>64064993.189999998</c:v>
                </c:pt>
                <c:pt idx="356">
                  <c:v>64065282.360000007</c:v>
                </c:pt>
                <c:pt idx="357">
                  <c:v>64065641.830000006</c:v>
                </c:pt>
                <c:pt idx="358">
                  <c:v>64061195.550000004</c:v>
                </c:pt>
                <c:pt idx="359">
                  <c:v>64061454.289999999</c:v>
                </c:pt>
                <c:pt idx="360">
                  <c:v>64062086.069999993</c:v>
                </c:pt>
                <c:pt idx="361">
                  <c:v>64062473.32</c:v>
                </c:pt>
                <c:pt idx="362">
                  <c:v>64062860.57</c:v>
                </c:pt>
                <c:pt idx="363">
                  <c:v>64063487.109999999</c:v>
                </c:pt>
                <c:pt idx="364">
                  <c:v>59697963.090000018</c:v>
                </c:pt>
                <c:pt idx="365">
                  <c:v>59695388.829999998</c:v>
                </c:pt>
                <c:pt idx="366">
                  <c:v>59695536.170000002</c:v>
                </c:pt>
                <c:pt idx="367">
                  <c:v>59923708.010000005</c:v>
                </c:pt>
                <c:pt idx="368">
                  <c:v>59923938.040000014</c:v>
                </c:pt>
                <c:pt idx="369">
                  <c:v>59924482.920000009</c:v>
                </c:pt>
                <c:pt idx="370">
                  <c:v>59924975.910000011</c:v>
                </c:pt>
                <c:pt idx="371">
                  <c:v>59925468.910000004</c:v>
                </c:pt>
                <c:pt idx="372">
                  <c:v>59923414.770000003</c:v>
                </c:pt>
                <c:pt idx="373">
                  <c:v>59923907.760000005</c:v>
                </c:pt>
                <c:pt idx="374">
                  <c:v>59924400.740000002</c:v>
                </c:pt>
                <c:pt idx="375">
                  <c:v>59923904.789999999</c:v>
                </c:pt>
                <c:pt idx="376">
                  <c:v>59924092.370000005</c:v>
                </c:pt>
                <c:pt idx="377">
                  <c:v>59923821</c:v>
                </c:pt>
                <c:pt idx="378">
                  <c:v>59918896.310000017</c:v>
                </c:pt>
                <c:pt idx="379">
                  <c:v>59919389.299999997</c:v>
                </c:pt>
                <c:pt idx="380">
                  <c:v>59919882.289999999</c:v>
                </c:pt>
                <c:pt idx="381">
                  <c:v>59841251.890000001</c:v>
                </c:pt>
                <c:pt idx="382">
                  <c:v>59841762.940000005</c:v>
                </c:pt>
                <c:pt idx="383">
                  <c:v>59842273.99000001</c:v>
                </c:pt>
                <c:pt idx="384">
                  <c:v>59842766.970000014</c:v>
                </c:pt>
                <c:pt idx="385">
                  <c:v>59843259.979999997</c:v>
                </c:pt>
                <c:pt idx="386">
                  <c:v>59843752.949999996</c:v>
                </c:pt>
                <c:pt idx="387">
                  <c:v>59844264.010000005</c:v>
                </c:pt>
                <c:pt idx="388">
                  <c:v>59844472.629999995</c:v>
                </c:pt>
                <c:pt idx="389">
                  <c:v>59844928.899999999</c:v>
                </c:pt>
                <c:pt idx="390">
                  <c:v>59843984.18</c:v>
                </c:pt>
                <c:pt idx="391">
                  <c:v>59844353.68</c:v>
                </c:pt>
                <c:pt idx="392">
                  <c:v>59844121.149999999</c:v>
                </c:pt>
                <c:pt idx="393">
                  <c:v>59843177.869999997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E0-4C32-A26C-49ECEEB0BCC8}"/>
            </c:ext>
          </c:extLst>
        </c:ser>
        <c:ser>
          <c:idx val="1"/>
          <c:order val="1"/>
          <c:tx>
            <c:strRef>
              <c:f>'CRRAH Only'!$N$1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'CRRAH Only'!$A$33:$A$426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'CRRAH Only'!$N$33:$N$426</c:f>
              <c:numCache>
                <c:formatCode>#,##0.00</c:formatCode>
                <c:ptCount val="394"/>
                <c:pt idx="0">
                  <c:v>9224995.5299999993</c:v>
                </c:pt>
                <c:pt idx="1">
                  <c:v>9569139.6100000013</c:v>
                </c:pt>
                <c:pt idx="2">
                  <c:v>9962228.8100000005</c:v>
                </c:pt>
                <c:pt idx="3">
                  <c:v>9580868.379999999</c:v>
                </c:pt>
                <c:pt idx="4">
                  <c:v>-1355896.7400000002</c:v>
                </c:pt>
                <c:pt idx="5">
                  <c:v>-1382436.04</c:v>
                </c:pt>
                <c:pt idx="6">
                  <c:v>-1929306.84</c:v>
                </c:pt>
                <c:pt idx="7">
                  <c:v>-2472291.1500000004</c:v>
                </c:pt>
                <c:pt idx="8">
                  <c:v>1163423.81</c:v>
                </c:pt>
                <c:pt idx="9">
                  <c:v>1966304.3200000003</c:v>
                </c:pt>
                <c:pt idx="10">
                  <c:v>2089781.8900000001</c:v>
                </c:pt>
                <c:pt idx="11">
                  <c:v>1946219.7400000002</c:v>
                </c:pt>
                <c:pt idx="12">
                  <c:v>2034203.48</c:v>
                </c:pt>
                <c:pt idx="13">
                  <c:v>1620497.0499999998</c:v>
                </c:pt>
                <c:pt idx="14">
                  <c:v>1135479.44</c:v>
                </c:pt>
                <c:pt idx="15">
                  <c:v>790980.72999999986</c:v>
                </c:pt>
                <c:pt idx="16">
                  <c:v>1592401.2699999998</c:v>
                </c:pt>
                <c:pt idx="17">
                  <c:v>1731674.6600000001</c:v>
                </c:pt>
                <c:pt idx="18">
                  <c:v>-1423921.2799999996</c:v>
                </c:pt>
                <c:pt idx="19">
                  <c:v>11011171.959999997</c:v>
                </c:pt>
                <c:pt idx="20">
                  <c:v>10717154</c:v>
                </c:pt>
                <c:pt idx="21">
                  <c:v>10530919.850000001</c:v>
                </c:pt>
                <c:pt idx="22">
                  <c:v>10501544.100000003</c:v>
                </c:pt>
                <c:pt idx="23">
                  <c:v>11141621.840000002</c:v>
                </c:pt>
                <c:pt idx="24">
                  <c:v>11016041.760000002</c:v>
                </c:pt>
                <c:pt idx="25">
                  <c:v>10841428.589999996</c:v>
                </c:pt>
                <c:pt idx="26">
                  <c:v>10803970.07</c:v>
                </c:pt>
                <c:pt idx="27">
                  <c:v>10796205.370000001</c:v>
                </c:pt>
                <c:pt idx="28">
                  <c:v>10668941.200000001</c:v>
                </c:pt>
                <c:pt idx="29">
                  <c:v>10941898.479999999</c:v>
                </c:pt>
                <c:pt idx="30">
                  <c:v>11763333.760000005</c:v>
                </c:pt>
                <c:pt idx="31">
                  <c:v>11681909.24</c:v>
                </c:pt>
                <c:pt idx="32">
                  <c:v>-426953.52000000008</c:v>
                </c:pt>
                <c:pt idx="33">
                  <c:v>-417835.44000000018</c:v>
                </c:pt>
                <c:pt idx="34">
                  <c:v>-862873.68999999971</c:v>
                </c:pt>
                <c:pt idx="35">
                  <c:v>-1336330.23</c:v>
                </c:pt>
                <c:pt idx="36">
                  <c:v>735225.95000000019</c:v>
                </c:pt>
                <c:pt idx="37">
                  <c:v>1234178.3500000001</c:v>
                </c:pt>
                <c:pt idx="38">
                  <c:v>1048017.8399999999</c:v>
                </c:pt>
                <c:pt idx="39">
                  <c:v>375651.6</c:v>
                </c:pt>
                <c:pt idx="40">
                  <c:v>282898.65999999986</c:v>
                </c:pt>
                <c:pt idx="41">
                  <c:v>-384446.93999999983</c:v>
                </c:pt>
                <c:pt idx="42">
                  <c:v>-818695.85999999987</c:v>
                </c:pt>
                <c:pt idx="43">
                  <c:v>-761928.52000000014</c:v>
                </c:pt>
                <c:pt idx="44">
                  <c:v>419357.84</c:v>
                </c:pt>
                <c:pt idx="45">
                  <c:v>388986.51999999996</c:v>
                </c:pt>
                <c:pt idx="46">
                  <c:v>-1740861.2899999998</c:v>
                </c:pt>
                <c:pt idx="47">
                  <c:v>-1310282.6300000001</c:v>
                </c:pt>
                <c:pt idx="48">
                  <c:v>-1468019.19</c:v>
                </c:pt>
                <c:pt idx="49">
                  <c:v>-1492411.5299999998</c:v>
                </c:pt>
                <c:pt idx="50">
                  <c:v>-1054121.06</c:v>
                </c:pt>
                <c:pt idx="51">
                  <c:v>-68259.709999999992</c:v>
                </c:pt>
                <c:pt idx="52">
                  <c:v>-352548.13999999996</c:v>
                </c:pt>
                <c:pt idx="53">
                  <c:v>7372252.6100000013</c:v>
                </c:pt>
                <c:pt idx="54">
                  <c:v>7293769.9299999997</c:v>
                </c:pt>
                <c:pt idx="55">
                  <c:v>7001351.4800000004</c:v>
                </c:pt>
                <c:pt idx="56">
                  <c:v>6801511.8999999994</c:v>
                </c:pt>
                <c:pt idx="57">
                  <c:v>6633345.6900000013</c:v>
                </c:pt>
                <c:pt idx="58">
                  <c:v>6559463.080000001</c:v>
                </c:pt>
                <c:pt idx="59">
                  <c:v>7872176.950000002</c:v>
                </c:pt>
                <c:pt idx="60">
                  <c:v>8079829.5800000001</c:v>
                </c:pt>
                <c:pt idx="61">
                  <c:v>7273652.1200000001</c:v>
                </c:pt>
                <c:pt idx="62">
                  <c:v>7059247.9600000018</c:v>
                </c:pt>
                <c:pt idx="63">
                  <c:v>6645436.3000000017</c:v>
                </c:pt>
                <c:pt idx="64">
                  <c:v>-528723.58000000007</c:v>
                </c:pt>
                <c:pt idx="65">
                  <c:v>-603341.85</c:v>
                </c:pt>
                <c:pt idx="66">
                  <c:v>-467001.57000000007</c:v>
                </c:pt>
                <c:pt idx="67">
                  <c:v>-829597.62</c:v>
                </c:pt>
                <c:pt idx="68">
                  <c:v>-1305885.52</c:v>
                </c:pt>
                <c:pt idx="69">
                  <c:v>-1615688.8399999999</c:v>
                </c:pt>
                <c:pt idx="70">
                  <c:v>885995.10999999987</c:v>
                </c:pt>
                <c:pt idx="71">
                  <c:v>2133647.34</c:v>
                </c:pt>
                <c:pt idx="72">
                  <c:v>2405235.3600000003</c:v>
                </c:pt>
                <c:pt idx="73">
                  <c:v>2184535.5199999996</c:v>
                </c:pt>
                <c:pt idx="74">
                  <c:v>1416732.02</c:v>
                </c:pt>
                <c:pt idx="75">
                  <c:v>1279273.1500000004</c:v>
                </c:pt>
                <c:pt idx="76">
                  <c:v>1021319.3099999998</c:v>
                </c:pt>
                <c:pt idx="77">
                  <c:v>172554.25999999992</c:v>
                </c:pt>
                <c:pt idx="78">
                  <c:v>-522871.54000000004</c:v>
                </c:pt>
                <c:pt idx="79">
                  <c:v>278314.53000000003</c:v>
                </c:pt>
                <c:pt idx="80">
                  <c:v>-1870854.6299999994</c:v>
                </c:pt>
                <c:pt idx="81">
                  <c:v>-1215288.2300000002</c:v>
                </c:pt>
                <c:pt idx="82">
                  <c:v>-1229504.25</c:v>
                </c:pt>
                <c:pt idx="83">
                  <c:v>-1254760.8700000003</c:v>
                </c:pt>
                <c:pt idx="84">
                  <c:v>8282539.3900000006</c:v>
                </c:pt>
                <c:pt idx="85">
                  <c:v>8694240.4900000002</c:v>
                </c:pt>
                <c:pt idx="86">
                  <c:v>8530149.8200000022</c:v>
                </c:pt>
                <c:pt idx="87">
                  <c:v>8395418.6700000018</c:v>
                </c:pt>
                <c:pt idx="88">
                  <c:v>8579900.5100000016</c:v>
                </c:pt>
                <c:pt idx="89">
                  <c:v>8363140.8500000015</c:v>
                </c:pt>
                <c:pt idx="90">
                  <c:v>8171660.0600000005</c:v>
                </c:pt>
                <c:pt idx="91">
                  <c:v>8064218.5899999999</c:v>
                </c:pt>
                <c:pt idx="92">
                  <c:v>8353245.9999999991</c:v>
                </c:pt>
                <c:pt idx="93">
                  <c:v>7767355.8600000003</c:v>
                </c:pt>
                <c:pt idx="94">
                  <c:v>-1641502.9499999993</c:v>
                </c:pt>
                <c:pt idx="95">
                  <c:v>-1573682.3599999996</c:v>
                </c:pt>
                <c:pt idx="96">
                  <c:v>-1840155.0699999994</c:v>
                </c:pt>
                <c:pt idx="97">
                  <c:v>-1952658.52</c:v>
                </c:pt>
                <c:pt idx="98">
                  <c:v>1883202.74</c:v>
                </c:pt>
                <c:pt idx="99">
                  <c:v>2956187.96</c:v>
                </c:pt>
                <c:pt idx="100">
                  <c:v>2970863.39</c:v>
                </c:pt>
                <c:pt idx="101">
                  <c:v>2719981.8499999996</c:v>
                </c:pt>
                <c:pt idx="102">
                  <c:v>2119754.6300000004</c:v>
                </c:pt>
                <c:pt idx="103">
                  <c:v>1946422.4000000008</c:v>
                </c:pt>
                <c:pt idx="104">
                  <c:v>1398781</c:v>
                </c:pt>
                <c:pt idx="105">
                  <c:v>532750.74999999988</c:v>
                </c:pt>
                <c:pt idx="106">
                  <c:v>1107706.4799999997</c:v>
                </c:pt>
                <c:pt idx="107">
                  <c:v>1065897.3399999999</c:v>
                </c:pt>
                <c:pt idx="108">
                  <c:v>-1543501</c:v>
                </c:pt>
                <c:pt idx="109">
                  <c:v>-871364.58999999973</c:v>
                </c:pt>
                <c:pt idx="110">
                  <c:v>-1735588.6599999997</c:v>
                </c:pt>
                <c:pt idx="111">
                  <c:v>-2486182.0700000008</c:v>
                </c:pt>
                <c:pt idx="112">
                  <c:v>2959455.8299999987</c:v>
                </c:pt>
                <c:pt idx="113">
                  <c:v>3852077.4900000007</c:v>
                </c:pt>
                <c:pt idx="114">
                  <c:v>4388782.25</c:v>
                </c:pt>
                <c:pt idx="115">
                  <c:v>4452036.1899999985</c:v>
                </c:pt>
                <c:pt idx="116">
                  <c:v>4701111.91</c:v>
                </c:pt>
                <c:pt idx="117">
                  <c:v>4660948.5300000031</c:v>
                </c:pt>
                <c:pt idx="118">
                  <c:v>4595544.9600000009</c:v>
                </c:pt>
                <c:pt idx="119">
                  <c:v>4711444.4000000022</c:v>
                </c:pt>
                <c:pt idx="120">
                  <c:v>5196095.290000001</c:v>
                </c:pt>
                <c:pt idx="121">
                  <c:v>5170184.3699999982</c:v>
                </c:pt>
                <c:pt idx="122">
                  <c:v>-375693.43000000005</c:v>
                </c:pt>
                <c:pt idx="123">
                  <c:v>-837108.21000000008</c:v>
                </c:pt>
                <c:pt idx="124">
                  <c:v>-1448349.0600000003</c:v>
                </c:pt>
                <c:pt idx="125">
                  <c:v>-1840816.3600000006</c:v>
                </c:pt>
                <c:pt idx="126">
                  <c:v>910143.20999999985</c:v>
                </c:pt>
                <c:pt idx="127">
                  <c:v>2103545.8600000003</c:v>
                </c:pt>
                <c:pt idx="128">
                  <c:v>2167644.62</c:v>
                </c:pt>
                <c:pt idx="129">
                  <c:v>1730475.4999999991</c:v>
                </c:pt>
                <c:pt idx="130">
                  <c:v>1516083.1999999995</c:v>
                </c:pt>
                <c:pt idx="131">
                  <c:v>599545.06999999972</c:v>
                </c:pt>
                <c:pt idx="132">
                  <c:v>-60073.739999999991</c:v>
                </c:pt>
                <c:pt idx="133">
                  <c:v>170180.11999999991</c:v>
                </c:pt>
                <c:pt idx="134">
                  <c:v>1948163.6800000002</c:v>
                </c:pt>
                <c:pt idx="135">
                  <c:v>1709463.38</c:v>
                </c:pt>
                <c:pt idx="136">
                  <c:v>-1886346.36</c:v>
                </c:pt>
                <c:pt idx="137">
                  <c:v>-1692754.8600000003</c:v>
                </c:pt>
                <c:pt idx="138">
                  <c:v>-2497564.1000000006</c:v>
                </c:pt>
                <c:pt idx="139">
                  <c:v>-3388753.9400000004</c:v>
                </c:pt>
                <c:pt idx="140">
                  <c:v>1615298.0000000005</c:v>
                </c:pt>
                <c:pt idx="141">
                  <c:v>2879028.1500000004</c:v>
                </c:pt>
                <c:pt idx="142">
                  <c:v>3187150.5</c:v>
                </c:pt>
                <c:pt idx="143">
                  <c:v>3425894.7400000012</c:v>
                </c:pt>
                <c:pt idx="144">
                  <c:v>3747353.3199999994</c:v>
                </c:pt>
                <c:pt idx="145">
                  <c:v>3196230.68</c:v>
                </c:pt>
                <c:pt idx="146">
                  <c:v>2411278.6000000006</c:v>
                </c:pt>
                <c:pt idx="147">
                  <c:v>1811578.7899999996</c:v>
                </c:pt>
                <c:pt idx="148">
                  <c:v>2541407.3000000003</c:v>
                </c:pt>
                <c:pt idx="149">
                  <c:v>2922265.0300000007</c:v>
                </c:pt>
                <c:pt idx="150">
                  <c:v>-1426338.6100000006</c:v>
                </c:pt>
                <c:pt idx="151">
                  <c:v>-262116.22000000006</c:v>
                </c:pt>
                <c:pt idx="152">
                  <c:v>-572809.00999999989</c:v>
                </c:pt>
                <c:pt idx="153">
                  <c:v>-818619.24</c:v>
                </c:pt>
                <c:pt idx="154">
                  <c:v>-888458.97000000032</c:v>
                </c:pt>
                <c:pt idx="155">
                  <c:v>-478897.34999999992</c:v>
                </c:pt>
                <c:pt idx="156">
                  <c:v>-642229.26</c:v>
                </c:pt>
                <c:pt idx="157">
                  <c:v>-292981.8</c:v>
                </c:pt>
                <c:pt idx="158">
                  <c:v>17968.529999999941</c:v>
                </c:pt>
                <c:pt idx="159">
                  <c:v>-350150.31999999972</c:v>
                </c:pt>
                <c:pt idx="160">
                  <c:v>-1180869.6200000001</c:v>
                </c:pt>
                <c:pt idx="161">
                  <c:v>3171744.48</c:v>
                </c:pt>
                <c:pt idx="162">
                  <c:v>3601372.7</c:v>
                </c:pt>
                <c:pt idx="163">
                  <c:v>3646506.2899999996</c:v>
                </c:pt>
                <c:pt idx="164">
                  <c:v>4163280.1799999997</c:v>
                </c:pt>
                <c:pt idx="165">
                  <c:v>5164959.8400000008</c:v>
                </c:pt>
                <c:pt idx="166">
                  <c:v>5018598.7000000011</c:v>
                </c:pt>
                <c:pt idx="167">
                  <c:v>4688721.4700000007</c:v>
                </c:pt>
                <c:pt idx="168">
                  <c:v>4085937.0100000012</c:v>
                </c:pt>
                <c:pt idx="169">
                  <c:v>4102127.09</c:v>
                </c:pt>
                <c:pt idx="170">
                  <c:v>3041443.2199999993</c:v>
                </c:pt>
                <c:pt idx="171">
                  <c:v>-2358910.5800000005</c:v>
                </c:pt>
                <c:pt idx="172">
                  <c:v>-2390730.06</c:v>
                </c:pt>
                <c:pt idx="173">
                  <c:v>-3019178.850000001</c:v>
                </c:pt>
                <c:pt idx="174">
                  <c:v>-3647096.8399999994</c:v>
                </c:pt>
                <c:pt idx="175">
                  <c:v>14672473.810000002</c:v>
                </c:pt>
                <c:pt idx="176">
                  <c:v>16592431.300000001</c:v>
                </c:pt>
                <c:pt idx="177">
                  <c:v>15633914.489999998</c:v>
                </c:pt>
                <c:pt idx="178">
                  <c:v>14178719.079999998</c:v>
                </c:pt>
                <c:pt idx="179">
                  <c:v>14688904.669999998</c:v>
                </c:pt>
                <c:pt idx="180">
                  <c:v>13673286.290000001</c:v>
                </c:pt>
                <c:pt idx="181">
                  <c:v>12379962.469999999</c:v>
                </c:pt>
                <c:pt idx="182">
                  <c:v>12674239.429999996</c:v>
                </c:pt>
                <c:pt idx="183">
                  <c:v>15496740.58</c:v>
                </c:pt>
                <c:pt idx="184">
                  <c:v>15996142.699999994</c:v>
                </c:pt>
                <c:pt idx="185">
                  <c:v>-1423915.3799999997</c:v>
                </c:pt>
                <c:pt idx="186">
                  <c:v>-1051580.1100000003</c:v>
                </c:pt>
                <c:pt idx="187">
                  <c:v>-2175634.6800000006</c:v>
                </c:pt>
                <c:pt idx="188">
                  <c:v>-3571847.169999999</c:v>
                </c:pt>
                <c:pt idx="189">
                  <c:v>3072212.6499999994</c:v>
                </c:pt>
                <c:pt idx="190">
                  <c:v>4966997.919999999</c:v>
                </c:pt>
                <c:pt idx="191">
                  <c:v>5017053.5499999989</c:v>
                </c:pt>
                <c:pt idx="192">
                  <c:v>5261157.53</c:v>
                </c:pt>
                <c:pt idx="193">
                  <c:v>5852649.9299999997</c:v>
                </c:pt>
                <c:pt idx="194">
                  <c:v>4964161.3600000022</c:v>
                </c:pt>
                <c:pt idx="195">
                  <c:v>4096439.02</c:v>
                </c:pt>
                <c:pt idx="196">
                  <c:v>4107407.3699999996</c:v>
                </c:pt>
                <c:pt idx="197">
                  <c:v>5442142.5599999977</c:v>
                </c:pt>
                <c:pt idx="198">
                  <c:v>5330341.38</c:v>
                </c:pt>
                <c:pt idx="199">
                  <c:v>-1868464.4900000002</c:v>
                </c:pt>
                <c:pt idx="200">
                  <c:v>-1157878.1300000001</c:v>
                </c:pt>
                <c:pt idx="201">
                  <c:v>-1239014.2500000002</c:v>
                </c:pt>
                <c:pt idx="202">
                  <c:v>31851383.219999999</c:v>
                </c:pt>
                <c:pt idx="203">
                  <c:v>32065671.329999998</c:v>
                </c:pt>
                <c:pt idx="204">
                  <c:v>33409750.700000018</c:v>
                </c:pt>
                <c:pt idx="205">
                  <c:v>33491516.889999997</c:v>
                </c:pt>
                <c:pt idx="206">
                  <c:v>33317766.020000007</c:v>
                </c:pt>
                <c:pt idx="207">
                  <c:v>32969692.929999992</c:v>
                </c:pt>
                <c:pt idx="208">
                  <c:v>31814225.379999999</c:v>
                </c:pt>
                <c:pt idx="209">
                  <c:v>31148682.689999994</c:v>
                </c:pt>
                <c:pt idx="210">
                  <c:v>30511045.689999998</c:v>
                </c:pt>
                <c:pt idx="211">
                  <c:v>29366315.469999995</c:v>
                </c:pt>
                <c:pt idx="212">
                  <c:v>31911960.27</c:v>
                </c:pt>
                <c:pt idx="213">
                  <c:v>-944215.40000000014</c:v>
                </c:pt>
                <c:pt idx="214">
                  <c:v>-441176.42000000022</c:v>
                </c:pt>
                <c:pt idx="215">
                  <c:v>-672783.10000000009</c:v>
                </c:pt>
                <c:pt idx="216">
                  <c:v>-1332951.5300000003</c:v>
                </c:pt>
                <c:pt idx="217">
                  <c:v>748138.72999999986</c:v>
                </c:pt>
                <c:pt idx="218">
                  <c:v>990210.33000000007</c:v>
                </c:pt>
                <c:pt idx="219">
                  <c:v>883525.22000000009</c:v>
                </c:pt>
                <c:pt idx="220">
                  <c:v>1146319.19</c:v>
                </c:pt>
                <c:pt idx="221">
                  <c:v>1241350.2499999995</c:v>
                </c:pt>
                <c:pt idx="222">
                  <c:v>152378.52000000014</c:v>
                </c:pt>
                <c:pt idx="223">
                  <c:v>-1544202.2899999998</c:v>
                </c:pt>
                <c:pt idx="224">
                  <c:v>-2535324.6800000002</c:v>
                </c:pt>
                <c:pt idx="225">
                  <c:v>-2267427.0400000005</c:v>
                </c:pt>
                <c:pt idx="226">
                  <c:v>-1515732.9400000002</c:v>
                </c:pt>
                <c:pt idx="227">
                  <c:v>-3028648</c:v>
                </c:pt>
                <c:pt idx="228">
                  <c:v>-1636764.2799999998</c:v>
                </c:pt>
                <c:pt idx="229">
                  <c:v>-2066937.8900000001</c:v>
                </c:pt>
                <c:pt idx="230">
                  <c:v>-2675660.5699999998</c:v>
                </c:pt>
                <c:pt idx="231">
                  <c:v>9207649.0500000007</c:v>
                </c:pt>
                <c:pt idx="232">
                  <c:v>10419825.859999999</c:v>
                </c:pt>
                <c:pt idx="233">
                  <c:v>10783533.779999999</c:v>
                </c:pt>
                <c:pt idx="234">
                  <c:v>10583375.100000003</c:v>
                </c:pt>
                <c:pt idx="235">
                  <c:v>10509692.690000001</c:v>
                </c:pt>
                <c:pt idx="236">
                  <c:v>10379116.130000003</c:v>
                </c:pt>
                <c:pt idx="237">
                  <c:v>10337370.939999999</c:v>
                </c:pt>
                <c:pt idx="238">
                  <c:v>10467821.720000001</c:v>
                </c:pt>
                <c:pt idx="239">
                  <c:v>11245871.789999999</c:v>
                </c:pt>
                <c:pt idx="240">
                  <c:v>11228595.140000002</c:v>
                </c:pt>
                <c:pt idx="241">
                  <c:v>66340.430000000008</c:v>
                </c:pt>
                <c:pt idx="242">
                  <c:v>-45956.189999999988</c:v>
                </c:pt>
                <c:pt idx="243">
                  <c:v>-226088.04</c:v>
                </c:pt>
                <c:pt idx="244">
                  <c:v>-473170.29000000004</c:v>
                </c:pt>
                <c:pt idx="245">
                  <c:v>-688966.0900000002</c:v>
                </c:pt>
                <c:pt idx="246">
                  <c:v>-896318.3899999999</c:v>
                </c:pt>
                <c:pt idx="247">
                  <c:v>-349145.49000000005</c:v>
                </c:pt>
                <c:pt idx="248">
                  <c:v>-398734.62</c:v>
                </c:pt>
                <c:pt idx="249">
                  <c:v>-319663.0799999999</c:v>
                </c:pt>
                <c:pt idx="250">
                  <c:v>-495288.50000000023</c:v>
                </c:pt>
                <c:pt idx="251">
                  <c:v>-975173.48</c:v>
                </c:pt>
                <c:pt idx="252">
                  <c:v>1865073.1900000002</c:v>
                </c:pt>
                <c:pt idx="253">
                  <c:v>2295942.21</c:v>
                </c:pt>
                <c:pt idx="254">
                  <c:v>2643498.7800000003</c:v>
                </c:pt>
                <c:pt idx="255">
                  <c:v>2797209.25</c:v>
                </c:pt>
                <c:pt idx="256">
                  <c:v>2809965.9199999995</c:v>
                </c:pt>
                <c:pt idx="257">
                  <c:v>2542708.8800000004</c:v>
                </c:pt>
                <c:pt idx="258">
                  <c:v>2182125.4800000004</c:v>
                </c:pt>
                <c:pt idx="259">
                  <c:v>1733170.28</c:v>
                </c:pt>
                <c:pt idx="260">
                  <c:v>1571708.7099999997</c:v>
                </c:pt>
                <c:pt idx="261">
                  <c:v>1562258.85</c:v>
                </c:pt>
                <c:pt idx="262">
                  <c:v>-1346635.13</c:v>
                </c:pt>
                <c:pt idx="263">
                  <c:v>-824821.57000000007</c:v>
                </c:pt>
                <c:pt idx="264">
                  <c:v>-1070224.2900000003</c:v>
                </c:pt>
                <c:pt idx="265">
                  <c:v>-1275886.3300000005</c:v>
                </c:pt>
                <c:pt idx="266">
                  <c:v>10660663.879999999</c:v>
                </c:pt>
                <c:pt idx="267">
                  <c:v>11268085.230000002</c:v>
                </c:pt>
                <c:pt idx="268">
                  <c:v>11162506.209999999</c:v>
                </c:pt>
                <c:pt idx="269">
                  <c:v>11114389.390000002</c:v>
                </c:pt>
                <c:pt idx="270">
                  <c:v>11290302.65</c:v>
                </c:pt>
                <c:pt idx="271">
                  <c:v>11105570.459999999</c:v>
                </c:pt>
                <c:pt idx="272">
                  <c:v>8960824.5599999968</c:v>
                </c:pt>
                <c:pt idx="273">
                  <c:v>8617713.2399999965</c:v>
                </c:pt>
                <c:pt idx="274">
                  <c:v>8423865.1999999993</c:v>
                </c:pt>
                <c:pt idx="275">
                  <c:v>7630145.5999999987</c:v>
                </c:pt>
                <c:pt idx="276">
                  <c:v>-2312440.8700000006</c:v>
                </c:pt>
                <c:pt idx="277">
                  <c:v>-1681273.9</c:v>
                </c:pt>
                <c:pt idx="278">
                  <c:v>-1920397.2600000002</c:v>
                </c:pt>
                <c:pt idx="279">
                  <c:v>-2147405.52</c:v>
                </c:pt>
                <c:pt idx="280">
                  <c:v>851968.67000000016</c:v>
                </c:pt>
                <c:pt idx="281">
                  <c:v>1536030.15</c:v>
                </c:pt>
                <c:pt idx="282">
                  <c:v>1618503.7600000002</c:v>
                </c:pt>
                <c:pt idx="283">
                  <c:v>1803998.06</c:v>
                </c:pt>
                <c:pt idx="284">
                  <c:v>2089222.2600000009</c:v>
                </c:pt>
                <c:pt idx="285">
                  <c:v>2031303.3199999994</c:v>
                </c:pt>
                <c:pt idx="286">
                  <c:v>1694755.1600000001</c:v>
                </c:pt>
                <c:pt idx="287">
                  <c:v>1310999.1400000001</c:v>
                </c:pt>
                <c:pt idx="288">
                  <c:v>1164471.5700000003</c:v>
                </c:pt>
                <c:pt idx="289">
                  <c:v>1411665.23</c:v>
                </c:pt>
                <c:pt idx="290">
                  <c:v>-526424.76</c:v>
                </c:pt>
                <c:pt idx="291">
                  <c:v>-438971.81</c:v>
                </c:pt>
                <c:pt idx="292">
                  <c:v>-574380.49</c:v>
                </c:pt>
                <c:pt idx="293">
                  <c:v>-743491.65999999992</c:v>
                </c:pt>
                <c:pt idx="294">
                  <c:v>8371302.1999999974</c:v>
                </c:pt>
                <c:pt idx="295">
                  <c:v>8851015.1699999981</c:v>
                </c:pt>
                <c:pt idx="296">
                  <c:v>8941843.4000000022</c:v>
                </c:pt>
                <c:pt idx="297">
                  <c:v>9039888.7400000021</c:v>
                </c:pt>
                <c:pt idx="298">
                  <c:v>9017434.3099999949</c:v>
                </c:pt>
                <c:pt idx="299">
                  <c:v>8940727.959999999</c:v>
                </c:pt>
                <c:pt idx="300">
                  <c:v>8803011.4800000042</c:v>
                </c:pt>
                <c:pt idx="301">
                  <c:v>8825295.3199999984</c:v>
                </c:pt>
                <c:pt idx="302">
                  <c:v>8986302.4500000011</c:v>
                </c:pt>
                <c:pt idx="303">
                  <c:v>9258997.4600000009</c:v>
                </c:pt>
                <c:pt idx="304">
                  <c:v>105528.12</c:v>
                </c:pt>
                <c:pt idx="305">
                  <c:v>136273.88999999998</c:v>
                </c:pt>
                <c:pt idx="306">
                  <c:v>128316.92000000001</c:v>
                </c:pt>
                <c:pt idx="307">
                  <c:v>117601.25</c:v>
                </c:pt>
                <c:pt idx="308">
                  <c:v>96108.1</c:v>
                </c:pt>
                <c:pt idx="309">
                  <c:v>102562.4</c:v>
                </c:pt>
                <c:pt idx="310">
                  <c:v>120529.15000000001</c:v>
                </c:pt>
                <c:pt idx="311">
                  <c:v>122680.6</c:v>
                </c:pt>
                <c:pt idx="312">
                  <c:v>82284.02999999997</c:v>
                </c:pt>
                <c:pt idx="313">
                  <c:v>30224.95000000003</c:v>
                </c:pt>
                <c:pt idx="314">
                  <c:v>-173319.67999999999</c:v>
                </c:pt>
                <c:pt idx="315">
                  <c:v>2466364.6499999994</c:v>
                </c:pt>
                <c:pt idx="316">
                  <c:v>2546951.3600000003</c:v>
                </c:pt>
                <c:pt idx="317">
                  <c:v>2502836.61</c:v>
                </c:pt>
                <c:pt idx="318">
                  <c:v>2404211.0300000012</c:v>
                </c:pt>
                <c:pt idx="319">
                  <c:v>2155758.7200000002</c:v>
                </c:pt>
                <c:pt idx="320">
                  <c:v>1910890.42</c:v>
                </c:pt>
                <c:pt idx="321">
                  <c:v>1648235.1300000006</c:v>
                </c:pt>
                <c:pt idx="322">
                  <c:v>1351058.4699999997</c:v>
                </c:pt>
                <c:pt idx="323">
                  <c:v>1979865.3299999998</c:v>
                </c:pt>
                <c:pt idx="324">
                  <c:v>2079454.3800000001</c:v>
                </c:pt>
                <c:pt idx="325">
                  <c:v>-484630.69000000006</c:v>
                </c:pt>
                <c:pt idx="326">
                  <c:v>-196883.25999999998</c:v>
                </c:pt>
                <c:pt idx="327">
                  <c:v>-287272.90000000002</c:v>
                </c:pt>
                <c:pt idx="328">
                  <c:v>-526156.47</c:v>
                </c:pt>
                <c:pt idx="329">
                  <c:v>10436606.300000001</c:v>
                </c:pt>
                <c:pt idx="330">
                  <c:v>10714210.299999999</c:v>
                </c:pt>
                <c:pt idx="331">
                  <c:v>10765508.679999996</c:v>
                </c:pt>
                <c:pt idx="332">
                  <c:v>10780844.26</c:v>
                </c:pt>
                <c:pt idx="333">
                  <c:v>11003905.260000002</c:v>
                </c:pt>
                <c:pt idx="334">
                  <c:v>10890328.35</c:v>
                </c:pt>
                <c:pt idx="335">
                  <c:v>10606077.5</c:v>
                </c:pt>
                <c:pt idx="336">
                  <c:v>10390275.959999997</c:v>
                </c:pt>
                <c:pt idx="337">
                  <c:v>10742343.32</c:v>
                </c:pt>
                <c:pt idx="338">
                  <c:v>10889431.220000003</c:v>
                </c:pt>
                <c:pt idx="339">
                  <c:v>29217.870000000024</c:v>
                </c:pt>
                <c:pt idx="340">
                  <c:v>160706.16999999998</c:v>
                </c:pt>
                <c:pt idx="341">
                  <c:v>79224.069999999992</c:v>
                </c:pt>
                <c:pt idx="342">
                  <c:v>-147977.26999999993</c:v>
                </c:pt>
                <c:pt idx="343">
                  <c:v>1632286.4100000004</c:v>
                </c:pt>
                <c:pt idx="344">
                  <c:v>1422226.33</c:v>
                </c:pt>
                <c:pt idx="345">
                  <c:v>1437040.04</c:v>
                </c:pt>
                <c:pt idx="346">
                  <c:v>1733849.4300000002</c:v>
                </c:pt>
                <c:pt idx="347">
                  <c:v>2026279.6099999999</c:v>
                </c:pt>
                <c:pt idx="348">
                  <c:v>1849196.6199999999</c:v>
                </c:pt>
                <c:pt idx="349">
                  <c:v>1700613.7999999996</c:v>
                </c:pt>
                <c:pt idx="350">
                  <c:v>1540420.1199999999</c:v>
                </c:pt>
                <c:pt idx="351">
                  <c:v>2082073.87</c:v>
                </c:pt>
                <c:pt idx="352">
                  <c:v>2058867.81</c:v>
                </c:pt>
                <c:pt idx="353">
                  <c:v>-565839.25000000012</c:v>
                </c:pt>
                <c:pt idx="354">
                  <c:v>-1199547.1600000001</c:v>
                </c:pt>
                <c:pt idx="355">
                  <c:v>-2138957.8699999996</c:v>
                </c:pt>
                <c:pt idx="356">
                  <c:v>-2608992.0499999998</c:v>
                </c:pt>
                <c:pt idx="357">
                  <c:v>16484863.579999998</c:v>
                </c:pt>
                <c:pt idx="358">
                  <c:v>18389298.519999996</c:v>
                </c:pt>
                <c:pt idx="359">
                  <c:v>18353486.580000002</c:v>
                </c:pt>
                <c:pt idx="360">
                  <c:v>18201908.120000001</c:v>
                </c:pt>
                <c:pt idx="361">
                  <c:v>18473878.86999999</c:v>
                </c:pt>
                <c:pt idx="362">
                  <c:v>18461580.32</c:v>
                </c:pt>
                <c:pt idx="363">
                  <c:v>18285196.43</c:v>
                </c:pt>
                <c:pt idx="364">
                  <c:v>18473707.279999994</c:v>
                </c:pt>
                <c:pt idx="365">
                  <c:v>18709863.019999996</c:v>
                </c:pt>
                <c:pt idx="366">
                  <c:v>18181128.460000001</c:v>
                </c:pt>
                <c:pt idx="367">
                  <c:v>-1350073.4600000002</c:v>
                </c:pt>
                <c:pt idx="368">
                  <c:v>-1007968.31</c:v>
                </c:pt>
                <c:pt idx="369">
                  <c:v>-1156470.9000000004</c:v>
                </c:pt>
                <c:pt idx="370">
                  <c:v>-1337811.6499999999</c:v>
                </c:pt>
                <c:pt idx="371">
                  <c:v>1234343.0899999999</c:v>
                </c:pt>
                <c:pt idx="372">
                  <c:v>1366760.8800000001</c:v>
                </c:pt>
                <c:pt idx="373">
                  <c:v>1120174.1399999999</c:v>
                </c:pt>
                <c:pt idx="374">
                  <c:v>1096491.7300000002</c:v>
                </c:pt>
                <c:pt idx="375">
                  <c:v>1331325.03</c:v>
                </c:pt>
                <c:pt idx="376">
                  <c:v>1008492.1000000001</c:v>
                </c:pt>
                <c:pt idx="377">
                  <c:v>799645.02</c:v>
                </c:pt>
                <c:pt idx="378">
                  <c:v>819330.67999999993</c:v>
                </c:pt>
                <c:pt idx="379">
                  <c:v>1887995.66</c:v>
                </c:pt>
                <c:pt idx="380">
                  <c:v>1796339.4300000002</c:v>
                </c:pt>
                <c:pt idx="381">
                  <c:v>-646044.13</c:v>
                </c:pt>
                <c:pt idx="382">
                  <c:v>13776489.68</c:v>
                </c:pt>
                <c:pt idx="383">
                  <c:v>13308737.019999998</c:v>
                </c:pt>
                <c:pt idx="384">
                  <c:v>12989019.660000002</c:v>
                </c:pt>
                <c:pt idx="385">
                  <c:v>12953736.6</c:v>
                </c:pt>
                <c:pt idx="386">
                  <c:v>14145566.829999998</c:v>
                </c:pt>
                <c:pt idx="387">
                  <c:v>14023065.160000002</c:v>
                </c:pt>
                <c:pt idx="388">
                  <c:v>13725006.209999997</c:v>
                </c:pt>
                <c:pt idx="389">
                  <c:v>13434972.379999999</c:v>
                </c:pt>
                <c:pt idx="390">
                  <c:v>13228957.950000001</c:v>
                </c:pt>
                <c:pt idx="391">
                  <c:v>12584079.690000005</c:v>
                </c:pt>
                <c:pt idx="392">
                  <c:v>12374282.010000002</c:v>
                </c:pt>
                <c:pt idx="393">
                  <c:v>13593762.579999998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E0-4C32-A26C-49ECEEB0B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7952478731905355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ERCOT</a:t>
            </a:r>
            <a:r>
              <a:rPr lang="en-US" baseline="0"/>
              <a:t> Market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'ERCOT Market'!$G$1</c:f>
              <c:strCache>
                <c:ptCount val="1"/>
                <c:pt idx="0">
                  <c:v> Sum of TPEA 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'ERCOT Market'!$F$33:$F$426</c:f>
              <c:numCache>
                <c:formatCode>m/d/yyyy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'ERCOT Market'!$G$33:$G$426</c:f>
              <c:numCache>
                <c:formatCode>_(* #,##0_);_(* \(#,##0\);_(* "-"??_);_(@_)</c:formatCode>
                <c:ptCount val="394"/>
                <c:pt idx="0">
                  <c:v>428709452.63999993</c:v>
                </c:pt>
                <c:pt idx="1">
                  <c:v>428305554.60999995</c:v>
                </c:pt>
                <c:pt idx="2">
                  <c:v>445555690.46000004</c:v>
                </c:pt>
                <c:pt idx="3">
                  <c:v>450601023.25999999</c:v>
                </c:pt>
                <c:pt idx="4">
                  <c:v>509708767.77999997</c:v>
                </c:pt>
                <c:pt idx="5">
                  <c:v>495390072.62</c:v>
                </c:pt>
                <c:pt idx="6">
                  <c:v>497053474.34999996</c:v>
                </c:pt>
                <c:pt idx="7">
                  <c:v>484946062.63999993</c:v>
                </c:pt>
                <c:pt idx="8">
                  <c:v>443321735.03999996</c:v>
                </c:pt>
                <c:pt idx="9">
                  <c:v>384530049.81999999</c:v>
                </c:pt>
                <c:pt idx="10">
                  <c:v>398819902.82000005</c:v>
                </c:pt>
                <c:pt idx="11">
                  <c:v>398022062.56999999</c:v>
                </c:pt>
                <c:pt idx="12">
                  <c:v>395595483.38999999</c:v>
                </c:pt>
                <c:pt idx="13">
                  <c:v>382962798.95000005</c:v>
                </c:pt>
                <c:pt idx="14">
                  <c:v>374714991.81999993</c:v>
                </c:pt>
                <c:pt idx="15">
                  <c:v>378434934.25000006</c:v>
                </c:pt>
                <c:pt idx="16">
                  <c:v>356801513.87000006</c:v>
                </c:pt>
                <c:pt idx="17">
                  <c:v>347772469.90999997</c:v>
                </c:pt>
                <c:pt idx="18">
                  <c:v>366782970.62</c:v>
                </c:pt>
                <c:pt idx="19">
                  <c:v>377612373.77999997</c:v>
                </c:pt>
                <c:pt idx="20">
                  <c:v>381775267.41999996</c:v>
                </c:pt>
                <c:pt idx="21">
                  <c:v>371785089.09999996</c:v>
                </c:pt>
                <c:pt idx="22">
                  <c:v>380610541.12</c:v>
                </c:pt>
                <c:pt idx="23">
                  <c:v>376286879.20000011</c:v>
                </c:pt>
                <c:pt idx="24">
                  <c:v>377546278.92000008</c:v>
                </c:pt>
                <c:pt idx="25">
                  <c:v>375777363.38000005</c:v>
                </c:pt>
                <c:pt idx="26">
                  <c:v>383294704.07999998</c:v>
                </c:pt>
                <c:pt idx="27">
                  <c:v>383810269.34000003</c:v>
                </c:pt>
                <c:pt idx="28">
                  <c:v>379020803.93000001</c:v>
                </c:pt>
                <c:pt idx="29">
                  <c:v>370620357.61000007</c:v>
                </c:pt>
                <c:pt idx="30">
                  <c:v>365571169.5</c:v>
                </c:pt>
                <c:pt idx="31">
                  <c:v>348938940.37</c:v>
                </c:pt>
                <c:pt idx="32">
                  <c:v>413221697.98999995</c:v>
                </c:pt>
                <c:pt idx="33">
                  <c:v>426059847.66999996</c:v>
                </c:pt>
                <c:pt idx="34">
                  <c:v>426429171.63999999</c:v>
                </c:pt>
                <c:pt idx="35">
                  <c:v>423512752.75</c:v>
                </c:pt>
                <c:pt idx="36">
                  <c:v>385251588.06</c:v>
                </c:pt>
                <c:pt idx="37">
                  <c:v>330149351.21000004</c:v>
                </c:pt>
                <c:pt idx="38">
                  <c:v>322578144.99000001</c:v>
                </c:pt>
                <c:pt idx="39">
                  <c:v>332711454.36000001</c:v>
                </c:pt>
                <c:pt idx="40">
                  <c:v>355271592.67999989</c:v>
                </c:pt>
                <c:pt idx="41">
                  <c:v>352548160.48000002</c:v>
                </c:pt>
                <c:pt idx="42">
                  <c:v>349120821.74000001</c:v>
                </c:pt>
                <c:pt idx="43">
                  <c:v>352910289</c:v>
                </c:pt>
                <c:pt idx="44">
                  <c:v>350076309.05999994</c:v>
                </c:pt>
                <c:pt idx="45">
                  <c:v>342770393.74000001</c:v>
                </c:pt>
                <c:pt idx="46">
                  <c:v>367248662.47999996</c:v>
                </c:pt>
                <c:pt idx="47">
                  <c:v>396475666.58000004</c:v>
                </c:pt>
                <c:pt idx="48">
                  <c:v>399209346.04000008</c:v>
                </c:pt>
                <c:pt idx="49">
                  <c:v>393660031.25</c:v>
                </c:pt>
                <c:pt idx="50">
                  <c:v>400048768.47000015</c:v>
                </c:pt>
                <c:pt idx="51">
                  <c:v>389300985.22999996</c:v>
                </c:pt>
                <c:pt idx="52">
                  <c:v>393776453.24000001</c:v>
                </c:pt>
                <c:pt idx="53">
                  <c:v>398246765.06000006</c:v>
                </c:pt>
                <c:pt idx="54">
                  <c:v>406619353.25</c:v>
                </c:pt>
                <c:pt idx="55">
                  <c:v>413313554.27999997</c:v>
                </c:pt>
                <c:pt idx="56">
                  <c:v>413905061.10000002</c:v>
                </c:pt>
                <c:pt idx="57">
                  <c:v>396825981.6500001</c:v>
                </c:pt>
                <c:pt idx="58">
                  <c:v>397872393.19000006</c:v>
                </c:pt>
                <c:pt idx="59">
                  <c:v>397712026.22000003</c:v>
                </c:pt>
                <c:pt idx="60">
                  <c:v>393440413.97000003</c:v>
                </c:pt>
                <c:pt idx="61">
                  <c:v>385945766.35999995</c:v>
                </c:pt>
                <c:pt idx="62">
                  <c:v>366292038.01999998</c:v>
                </c:pt>
                <c:pt idx="63">
                  <c:v>344991326.69000006</c:v>
                </c:pt>
                <c:pt idx="64">
                  <c:v>365253440.01999998</c:v>
                </c:pt>
                <c:pt idx="65">
                  <c:v>361868073.32000005</c:v>
                </c:pt>
                <c:pt idx="66">
                  <c:v>367264680.82999998</c:v>
                </c:pt>
                <c:pt idx="67">
                  <c:v>386357539.72000003</c:v>
                </c:pt>
                <c:pt idx="68">
                  <c:v>392692251.22999996</c:v>
                </c:pt>
                <c:pt idx="69">
                  <c:v>368687415.86000001</c:v>
                </c:pt>
                <c:pt idx="70">
                  <c:v>358360088.89999998</c:v>
                </c:pt>
                <c:pt idx="71">
                  <c:v>408556706.78000003</c:v>
                </c:pt>
                <c:pt idx="72">
                  <c:v>538541174.77999997</c:v>
                </c:pt>
                <c:pt idx="73">
                  <c:v>400289595.95999992</c:v>
                </c:pt>
                <c:pt idx="74">
                  <c:v>434263898.90999991</c:v>
                </c:pt>
                <c:pt idx="75">
                  <c:v>436355216.73000002</c:v>
                </c:pt>
                <c:pt idx="76">
                  <c:v>430588840.98000002</c:v>
                </c:pt>
                <c:pt idx="77">
                  <c:v>435500314.78999996</c:v>
                </c:pt>
                <c:pt idx="78">
                  <c:v>446317469.12</c:v>
                </c:pt>
                <c:pt idx="79">
                  <c:v>393299530.70000005</c:v>
                </c:pt>
                <c:pt idx="80">
                  <c:v>352927236.69999993</c:v>
                </c:pt>
                <c:pt idx="81">
                  <c:v>378044485.65000004</c:v>
                </c:pt>
                <c:pt idx="82">
                  <c:v>380784431.96000004</c:v>
                </c:pt>
                <c:pt idx="83">
                  <c:v>376881158.93000001</c:v>
                </c:pt>
                <c:pt idx="84">
                  <c:v>361802396.90000004</c:v>
                </c:pt>
                <c:pt idx="85">
                  <c:v>352072711.65999997</c:v>
                </c:pt>
                <c:pt idx="86">
                  <c:v>412316704.50999999</c:v>
                </c:pt>
                <c:pt idx="87">
                  <c:v>494305770.16999996</c:v>
                </c:pt>
                <c:pt idx="88">
                  <c:v>635939227.27999997</c:v>
                </c:pt>
                <c:pt idx="89">
                  <c:v>651896633.13</c:v>
                </c:pt>
                <c:pt idx="90">
                  <c:v>652827773.26999998</c:v>
                </c:pt>
                <c:pt idx="91">
                  <c:v>900031364.69000006</c:v>
                </c:pt>
                <c:pt idx="92">
                  <c:v>796960900.30999982</c:v>
                </c:pt>
                <c:pt idx="93">
                  <c:v>789281214.57000005</c:v>
                </c:pt>
                <c:pt idx="94">
                  <c:v>533129240.35000002</c:v>
                </c:pt>
                <c:pt idx="95">
                  <c:v>438620795.49999994</c:v>
                </c:pt>
                <c:pt idx="96">
                  <c:v>436007508.58999991</c:v>
                </c:pt>
                <c:pt idx="97">
                  <c:v>424244444.70999992</c:v>
                </c:pt>
                <c:pt idx="98">
                  <c:v>389707558.08999997</c:v>
                </c:pt>
                <c:pt idx="99">
                  <c:v>352805296.72000009</c:v>
                </c:pt>
                <c:pt idx="100">
                  <c:v>336422710.99000001</c:v>
                </c:pt>
                <c:pt idx="101">
                  <c:v>335550497.66999996</c:v>
                </c:pt>
                <c:pt idx="102">
                  <c:v>335586296.70999998</c:v>
                </c:pt>
                <c:pt idx="103">
                  <c:v>336993646.88</c:v>
                </c:pt>
                <c:pt idx="104">
                  <c:v>336762917.62</c:v>
                </c:pt>
                <c:pt idx="105">
                  <c:v>345976493.49999994</c:v>
                </c:pt>
                <c:pt idx="106">
                  <c:v>348500009.33999997</c:v>
                </c:pt>
                <c:pt idx="107">
                  <c:v>387297103.17999995</c:v>
                </c:pt>
                <c:pt idx="108">
                  <c:v>416406387.91999996</c:v>
                </c:pt>
                <c:pt idx="109">
                  <c:v>415749885.12</c:v>
                </c:pt>
                <c:pt idx="110">
                  <c:v>416688706.27999997</c:v>
                </c:pt>
                <c:pt idx="111">
                  <c:v>411048597.17000008</c:v>
                </c:pt>
                <c:pt idx="112">
                  <c:v>424002009.25999999</c:v>
                </c:pt>
                <c:pt idx="113">
                  <c:v>387299649.30999994</c:v>
                </c:pt>
                <c:pt idx="114">
                  <c:v>402720084.80000007</c:v>
                </c:pt>
                <c:pt idx="115">
                  <c:v>637130724.08999991</c:v>
                </c:pt>
                <c:pt idx="116">
                  <c:v>639082964.72000003</c:v>
                </c:pt>
                <c:pt idx="117">
                  <c:v>647132955.71000004</c:v>
                </c:pt>
                <c:pt idx="118">
                  <c:v>652567579.78000009</c:v>
                </c:pt>
                <c:pt idx="119">
                  <c:v>636728092.40999997</c:v>
                </c:pt>
                <c:pt idx="120">
                  <c:v>559251397.24000001</c:v>
                </c:pt>
                <c:pt idx="121">
                  <c:v>482038039.89999998</c:v>
                </c:pt>
                <c:pt idx="122">
                  <c:v>488831617.29000002</c:v>
                </c:pt>
                <c:pt idx="123">
                  <c:v>487262147.95999998</c:v>
                </c:pt>
                <c:pt idx="124">
                  <c:v>487244866.53000003</c:v>
                </c:pt>
                <c:pt idx="125">
                  <c:v>483673619.54000002</c:v>
                </c:pt>
                <c:pt idx="126">
                  <c:v>497751138.85000002</c:v>
                </c:pt>
                <c:pt idx="127">
                  <c:v>440757276.11000001</c:v>
                </c:pt>
                <c:pt idx="128">
                  <c:v>408062775.84999996</c:v>
                </c:pt>
                <c:pt idx="129">
                  <c:v>418865857.37000006</c:v>
                </c:pt>
                <c:pt idx="130">
                  <c:v>431531687.50999999</c:v>
                </c:pt>
                <c:pt idx="131">
                  <c:v>430061588.72000003</c:v>
                </c:pt>
                <c:pt idx="132">
                  <c:v>426093113.03999996</c:v>
                </c:pt>
                <c:pt idx="133">
                  <c:v>416208097.52999997</c:v>
                </c:pt>
                <c:pt idx="134">
                  <c:v>430696150.85000002</c:v>
                </c:pt>
                <c:pt idx="135">
                  <c:v>429575130.51999992</c:v>
                </c:pt>
                <c:pt idx="136">
                  <c:v>450462906.13999999</c:v>
                </c:pt>
                <c:pt idx="137">
                  <c:v>468512194.25</c:v>
                </c:pt>
                <c:pt idx="138">
                  <c:v>473192702.31</c:v>
                </c:pt>
                <c:pt idx="139">
                  <c:v>470641666.58999997</c:v>
                </c:pt>
                <c:pt idx="140">
                  <c:v>487130690.58999997</c:v>
                </c:pt>
                <c:pt idx="141">
                  <c:v>537383386.53999996</c:v>
                </c:pt>
                <c:pt idx="142">
                  <c:v>525590049.84000003</c:v>
                </c:pt>
                <c:pt idx="143">
                  <c:v>538602300.12000012</c:v>
                </c:pt>
                <c:pt idx="144">
                  <c:v>541813881.08999991</c:v>
                </c:pt>
                <c:pt idx="145">
                  <c:v>545685238.25</c:v>
                </c:pt>
                <c:pt idx="146">
                  <c:v>534245645.14999998</c:v>
                </c:pt>
                <c:pt idx="147">
                  <c:v>592494919.29999995</c:v>
                </c:pt>
                <c:pt idx="148">
                  <c:v>585245288.25000012</c:v>
                </c:pt>
                <c:pt idx="149">
                  <c:v>619552303.21000016</c:v>
                </c:pt>
                <c:pt idx="150">
                  <c:v>599361176.19000006</c:v>
                </c:pt>
                <c:pt idx="151">
                  <c:v>622822281.35000002</c:v>
                </c:pt>
                <c:pt idx="152">
                  <c:v>613012432.17000008</c:v>
                </c:pt>
                <c:pt idx="153">
                  <c:v>603049128.8499999</c:v>
                </c:pt>
                <c:pt idx="154">
                  <c:v>588198408.63</c:v>
                </c:pt>
                <c:pt idx="155">
                  <c:v>564684512.63</c:v>
                </c:pt>
                <c:pt idx="156">
                  <c:v>555147547.96000004</c:v>
                </c:pt>
                <c:pt idx="157">
                  <c:v>586523101.53999996</c:v>
                </c:pt>
                <c:pt idx="158">
                  <c:v>598730469.8900001</c:v>
                </c:pt>
                <c:pt idx="159">
                  <c:v>601152607.94000006</c:v>
                </c:pt>
                <c:pt idx="160">
                  <c:v>607707324.65999997</c:v>
                </c:pt>
                <c:pt idx="161">
                  <c:v>592053118.13</c:v>
                </c:pt>
                <c:pt idx="162">
                  <c:v>601858512.92000008</c:v>
                </c:pt>
                <c:pt idx="163">
                  <c:v>600510459.00999999</c:v>
                </c:pt>
                <c:pt idx="164">
                  <c:v>584191104.90999997</c:v>
                </c:pt>
                <c:pt idx="165">
                  <c:v>602109311.19000006</c:v>
                </c:pt>
                <c:pt idx="166">
                  <c:v>597221823.50999999</c:v>
                </c:pt>
                <c:pt idx="167">
                  <c:v>575930608.31999981</c:v>
                </c:pt>
                <c:pt idx="168">
                  <c:v>577027350.60000002</c:v>
                </c:pt>
                <c:pt idx="169">
                  <c:v>543198468.57000005</c:v>
                </c:pt>
                <c:pt idx="170">
                  <c:v>550039670.95000005</c:v>
                </c:pt>
                <c:pt idx="171">
                  <c:v>552594873.53999996</c:v>
                </c:pt>
                <c:pt idx="172">
                  <c:v>571195643.9799999</c:v>
                </c:pt>
                <c:pt idx="173">
                  <c:v>552547322.45000005</c:v>
                </c:pt>
                <c:pt idx="174">
                  <c:v>544587890.03999996</c:v>
                </c:pt>
                <c:pt idx="175">
                  <c:v>570744852.63999999</c:v>
                </c:pt>
                <c:pt idx="176">
                  <c:v>554310230.26999998</c:v>
                </c:pt>
                <c:pt idx="177">
                  <c:v>575262848.94999981</c:v>
                </c:pt>
                <c:pt idx="178">
                  <c:v>552795864.96000004</c:v>
                </c:pt>
                <c:pt idx="179">
                  <c:v>580573437.35000002</c:v>
                </c:pt>
                <c:pt idx="180">
                  <c:v>585483901.24000001</c:v>
                </c:pt>
                <c:pt idx="181">
                  <c:v>580329096.09000003</c:v>
                </c:pt>
                <c:pt idx="182">
                  <c:v>796972554.14999986</c:v>
                </c:pt>
                <c:pt idx="183">
                  <c:v>913560419.88</c:v>
                </c:pt>
                <c:pt idx="184">
                  <c:v>1073067152.4699999</c:v>
                </c:pt>
                <c:pt idx="185">
                  <c:v>1016074504.2300001</c:v>
                </c:pt>
                <c:pt idx="186">
                  <c:v>877045447.08000016</c:v>
                </c:pt>
                <c:pt idx="187">
                  <c:v>891256657.00999999</c:v>
                </c:pt>
                <c:pt idx="188">
                  <c:v>881407110.44000006</c:v>
                </c:pt>
                <c:pt idx="189">
                  <c:v>853509812.97000003</c:v>
                </c:pt>
                <c:pt idx="190">
                  <c:v>968659739.72000003</c:v>
                </c:pt>
                <c:pt idx="191">
                  <c:v>927968847.66000009</c:v>
                </c:pt>
                <c:pt idx="192">
                  <c:v>962832273.82000017</c:v>
                </c:pt>
                <c:pt idx="193">
                  <c:v>1043139281.5300002</c:v>
                </c:pt>
                <c:pt idx="194">
                  <c:v>1057874861.0800002</c:v>
                </c:pt>
                <c:pt idx="195">
                  <c:v>1027598788.6700001</c:v>
                </c:pt>
                <c:pt idx="196">
                  <c:v>1049942848.9699998</c:v>
                </c:pt>
                <c:pt idx="197">
                  <c:v>960417821.04000008</c:v>
                </c:pt>
                <c:pt idx="198">
                  <c:v>901856421.98000026</c:v>
                </c:pt>
                <c:pt idx="199">
                  <c:v>851872092.3299998</c:v>
                </c:pt>
                <c:pt idx="200">
                  <c:v>817010123.06999993</c:v>
                </c:pt>
                <c:pt idx="201">
                  <c:v>833064916.04000008</c:v>
                </c:pt>
                <c:pt idx="202">
                  <c:v>851153682.55999994</c:v>
                </c:pt>
                <c:pt idx="203">
                  <c:v>896415483.85000002</c:v>
                </c:pt>
                <c:pt idx="204">
                  <c:v>972983517.3499999</c:v>
                </c:pt>
                <c:pt idx="205">
                  <c:v>966450039.8900001</c:v>
                </c:pt>
                <c:pt idx="206">
                  <c:v>1040349920.3299999</c:v>
                </c:pt>
                <c:pt idx="207">
                  <c:v>1050200032.3899999</c:v>
                </c:pt>
                <c:pt idx="208">
                  <c:v>1055984072.67</c:v>
                </c:pt>
                <c:pt idx="209">
                  <c:v>1058586999.9100002</c:v>
                </c:pt>
                <c:pt idx="210">
                  <c:v>1061789959.3800001</c:v>
                </c:pt>
                <c:pt idx="211">
                  <c:v>899822542.75</c:v>
                </c:pt>
                <c:pt idx="212">
                  <c:v>1000927128.5400001</c:v>
                </c:pt>
                <c:pt idx="213">
                  <c:v>1346076763.2800002</c:v>
                </c:pt>
                <c:pt idx="214">
                  <c:v>1404355216.9500003</c:v>
                </c:pt>
                <c:pt idx="215">
                  <c:v>1446036088.7599998</c:v>
                </c:pt>
                <c:pt idx="216">
                  <c:v>1466311592.1399999</c:v>
                </c:pt>
                <c:pt idx="217">
                  <c:v>1696149842.5699997</c:v>
                </c:pt>
                <c:pt idx="218">
                  <c:v>1331623981.75</c:v>
                </c:pt>
                <c:pt idx="219">
                  <c:v>1337754507.3800004</c:v>
                </c:pt>
                <c:pt idx="220">
                  <c:v>1246307257.1000001</c:v>
                </c:pt>
                <c:pt idx="221">
                  <c:v>1269985825.7400002</c:v>
                </c:pt>
                <c:pt idx="222">
                  <c:v>1300383912.5799999</c:v>
                </c:pt>
                <c:pt idx="223">
                  <c:v>1291765080.9499998</c:v>
                </c:pt>
                <c:pt idx="224">
                  <c:v>1388783384.9399996</c:v>
                </c:pt>
                <c:pt idx="225">
                  <c:v>1219467661.0599999</c:v>
                </c:pt>
                <c:pt idx="226">
                  <c:v>1214994280.5699999</c:v>
                </c:pt>
                <c:pt idx="227">
                  <c:v>1308137235.5999997</c:v>
                </c:pt>
                <c:pt idx="228">
                  <c:v>1367825973.2500002</c:v>
                </c:pt>
                <c:pt idx="229">
                  <c:v>1391127975.1700001</c:v>
                </c:pt>
                <c:pt idx="230">
                  <c:v>1388105882.1299999</c:v>
                </c:pt>
                <c:pt idx="231">
                  <c:v>1433066930.6900001</c:v>
                </c:pt>
                <c:pt idx="232">
                  <c:v>1466615894.1999998</c:v>
                </c:pt>
                <c:pt idx="233">
                  <c:v>1383605175.75</c:v>
                </c:pt>
                <c:pt idx="234">
                  <c:v>1263608799.27</c:v>
                </c:pt>
                <c:pt idx="235">
                  <c:v>1159214977.2499998</c:v>
                </c:pt>
                <c:pt idx="236">
                  <c:v>1175439312.3200002</c:v>
                </c:pt>
                <c:pt idx="237">
                  <c:v>1177490724.6900003</c:v>
                </c:pt>
                <c:pt idx="238">
                  <c:v>1136885976.1899998</c:v>
                </c:pt>
                <c:pt idx="239">
                  <c:v>1065391499.4999998</c:v>
                </c:pt>
                <c:pt idx="240">
                  <c:v>1024998867.58</c:v>
                </c:pt>
                <c:pt idx="241">
                  <c:v>1045704623.1199999</c:v>
                </c:pt>
                <c:pt idx="242">
                  <c:v>1163224456.5699999</c:v>
                </c:pt>
                <c:pt idx="243">
                  <c:v>1173779754.3000002</c:v>
                </c:pt>
                <c:pt idx="244">
                  <c:v>1174601937.1900001</c:v>
                </c:pt>
                <c:pt idx="245">
                  <c:v>1170651822.1200001</c:v>
                </c:pt>
                <c:pt idx="246">
                  <c:v>1171640265.3900001</c:v>
                </c:pt>
                <c:pt idx="247">
                  <c:v>1186079099.7000003</c:v>
                </c:pt>
                <c:pt idx="248">
                  <c:v>1003945074.6299999</c:v>
                </c:pt>
                <c:pt idx="249">
                  <c:v>1041762924.8099999</c:v>
                </c:pt>
                <c:pt idx="250">
                  <c:v>978207783.20000005</c:v>
                </c:pt>
                <c:pt idx="251">
                  <c:v>1064151774.3500001</c:v>
                </c:pt>
                <c:pt idx="252">
                  <c:v>1085991067.2400002</c:v>
                </c:pt>
                <c:pt idx="253">
                  <c:v>1210968826.1500001</c:v>
                </c:pt>
                <c:pt idx="254">
                  <c:v>2002944962.04</c:v>
                </c:pt>
                <c:pt idx="255">
                  <c:v>1754547086.3499999</c:v>
                </c:pt>
                <c:pt idx="256">
                  <c:v>1755146843.1100001</c:v>
                </c:pt>
                <c:pt idx="257">
                  <c:v>1710248761.1799998</c:v>
                </c:pt>
                <c:pt idx="258">
                  <c:v>1754868097.5700002</c:v>
                </c:pt>
                <c:pt idx="259">
                  <c:v>2005779333.0099995</c:v>
                </c:pt>
                <c:pt idx="260">
                  <c:v>1369409662.74</c:v>
                </c:pt>
                <c:pt idx="261">
                  <c:v>1279568011.97</c:v>
                </c:pt>
                <c:pt idx="262">
                  <c:v>1302359856.51</c:v>
                </c:pt>
                <c:pt idx="263">
                  <c:v>1301544795.1200001</c:v>
                </c:pt>
                <c:pt idx="264">
                  <c:v>1344518684.9900005</c:v>
                </c:pt>
                <c:pt idx="265">
                  <c:v>1337864460.0499997</c:v>
                </c:pt>
                <c:pt idx="266">
                  <c:v>1467769091.4699998</c:v>
                </c:pt>
                <c:pt idx="267">
                  <c:v>1454756164.6399999</c:v>
                </c:pt>
                <c:pt idx="268">
                  <c:v>1510221407.0500002</c:v>
                </c:pt>
                <c:pt idx="269">
                  <c:v>1570816480.9099996</c:v>
                </c:pt>
                <c:pt idx="270">
                  <c:v>1716512137.5400002</c:v>
                </c:pt>
                <c:pt idx="271">
                  <c:v>1758806820.5999999</c:v>
                </c:pt>
                <c:pt idx="272">
                  <c:v>1763754737.9300001</c:v>
                </c:pt>
                <c:pt idx="273">
                  <c:v>2240476999.3900003</c:v>
                </c:pt>
                <c:pt idx="274">
                  <c:v>2323261728.7899995</c:v>
                </c:pt>
                <c:pt idx="275">
                  <c:v>2451618099.7299995</c:v>
                </c:pt>
                <c:pt idx="276">
                  <c:v>2687337030.1300001</c:v>
                </c:pt>
                <c:pt idx="277">
                  <c:v>2673791219.0600004</c:v>
                </c:pt>
                <c:pt idx="278">
                  <c:v>2719834049.4900002</c:v>
                </c:pt>
                <c:pt idx="279">
                  <c:v>2726092974.1900001</c:v>
                </c:pt>
                <c:pt idx="280">
                  <c:v>2888695563.7400002</c:v>
                </c:pt>
                <c:pt idx="281">
                  <c:v>2769090525.7799997</c:v>
                </c:pt>
                <c:pt idx="282">
                  <c:v>2613032857.6100001</c:v>
                </c:pt>
                <c:pt idx="283">
                  <c:v>2261144016.7399998</c:v>
                </c:pt>
                <c:pt idx="284">
                  <c:v>2301359055.7199998</c:v>
                </c:pt>
                <c:pt idx="285">
                  <c:v>2305277068.77</c:v>
                </c:pt>
                <c:pt idx="286">
                  <c:v>2289182251.7299995</c:v>
                </c:pt>
                <c:pt idx="287">
                  <c:v>1945931138.1800001</c:v>
                </c:pt>
                <c:pt idx="288">
                  <c:v>1804045899.7099996</c:v>
                </c:pt>
                <c:pt idx="289">
                  <c:v>1612698947.8</c:v>
                </c:pt>
                <c:pt idx="290">
                  <c:v>1613152019.5999999</c:v>
                </c:pt>
                <c:pt idx="291">
                  <c:v>1618622552.1500001</c:v>
                </c:pt>
                <c:pt idx="292">
                  <c:v>1618134892.0400002</c:v>
                </c:pt>
                <c:pt idx="293">
                  <c:v>1604373725</c:v>
                </c:pt>
                <c:pt idx="294">
                  <c:v>1602529153.3499997</c:v>
                </c:pt>
                <c:pt idx="295">
                  <c:v>1563320457.9900002</c:v>
                </c:pt>
                <c:pt idx="296">
                  <c:v>1626598890.3599997</c:v>
                </c:pt>
                <c:pt idx="297">
                  <c:v>1590244046.4000003</c:v>
                </c:pt>
                <c:pt idx="298">
                  <c:v>1628656092.6199994</c:v>
                </c:pt>
                <c:pt idx="299">
                  <c:v>1634366326.0399995</c:v>
                </c:pt>
                <c:pt idx="300">
                  <c:v>1631014591.5299995</c:v>
                </c:pt>
                <c:pt idx="301">
                  <c:v>1604034418.4499998</c:v>
                </c:pt>
                <c:pt idx="302">
                  <c:v>1514972237.04</c:v>
                </c:pt>
                <c:pt idx="303">
                  <c:v>1498860773.1099999</c:v>
                </c:pt>
                <c:pt idx="304">
                  <c:v>1604460008.46</c:v>
                </c:pt>
                <c:pt idx="305">
                  <c:v>1633400028.3199999</c:v>
                </c:pt>
                <c:pt idx="306">
                  <c:v>1628842719.9799998</c:v>
                </c:pt>
                <c:pt idx="307">
                  <c:v>1537375408.6599998</c:v>
                </c:pt>
                <c:pt idx="308">
                  <c:v>1404155519.1599998</c:v>
                </c:pt>
                <c:pt idx="309">
                  <c:v>1458339508.4399998</c:v>
                </c:pt>
                <c:pt idx="310">
                  <c:v>1278561106.0800002</c:v>
                </c:pt>
                <c:pt idx="311">
                  <c:v>1153425279.1700001</c:v>
                </c:pt>
                <c:pt idx="312">
                  <c:v>712832891.10000014</c:v>
                </c:pt>
                <c:pt idx="313">
                  <c:v>717763810.60000014</c:v>
                </c:pt>
                <c:pt idx="314">
                  <c:v>713764470.25</c:v>
                </c:pt>
                <c:pt idx="315">
                  <c:v>709177787.14999986</c:v>
                </c:pt>
                <c:pt idx="316">
                  <c:v>652761565.16000009</c:v>
                </c:pt>
                <c:pt idx="317">
                  <c:v>734395204.2900002</c:v>
                </c:pt>
                <c:pt idx="318">
                  <c:v>695839380.54999995</c:v>
                </c:pt>
                <c:pt idx="319">
                  <c:v>671599175.29000008</c:v>
                </c:pt>
                <c:pt idx="320">
                  <c:v>681184565.82000017</c:v>
                </c:pt>
                <c:pt idx="321">
                  <c:v>671099829.55000007</c:v>
                </c:pt>
                <c:pt idx="322">
                  <c:v>667700778.60000002</c:v>
                </c:pt>
                <c:pt idx="323">
                  <c:v>692192666.8900001</c:v>
                </c:pt>
                <c:pt idx="324">
                  <c:v>677680828.82000017</c:v>
                </c:pt>
                <c:pt idx="325">
                  <c:v>649835289.92000008</c:v>
                </c:pt>
                <c:pt idx="326">
                  <c:v>608867826.80000019</c:v>
                </c:pt>
                <c:pt idx="327">
                  <c:v>613115985.78999996</c:v>
                </c:pt>
                <c:pt idx="328">
                  <c:v>593944251.68000007</c:v>
                </c:pt>
                <c:pt idx="329">
                  <c:v>559862275.50999999</c:v>
                </c:pt>
                <c:pt idx="330">
                  <c:v>528405703</c:v>
                </c:pt>
                <c:pt idx="331">
                  <c:v>526933235.36000001</c:v>
                </c:pt>
                <c:pt idx="332">
                  <c:v>509841016.35000002</c:v>
                </c:pt>
                <c:pt idx="333">
                  <c:v>504606501.01000011</c:v>
                </c:pt>
                <c:pt idx="334">
                  <c:v>504314567.40000004</c:v>
                </c:pt>
                <c:pt idx="335">
                  <c:v>497925521.03999996</c:v>
                </c:pt>
                <c:pt idx="336">
                  <c:v>477959952.79000002</c:v>
                </c:pt>
                <c:pt idx="337">
                  <c:v>463413948.22000003</c:v>
                </c:pt>
                <c:pt idx="338">
                  <c:v>475896266.48000014</c:v>
                </c:pt>
                <c:pt idx="339">
                  <c:v>531920322.18999994</c:v>
                </c:pt>
                <c:pt idx="340">
                  <c:v>539817586.59000015</c:v>
                </c:pt>
                <c:pt idx="341">
                  <c:v>542219685.8499999</c:v>
                </c:pt>
                <c:pt idx="342">
                  <c:v>540959336.92999995</c:v>
                </c:pt>
                <c:pt idx="343">
                  <c:v>551021678.8900001</c:v>
                </c:pt>
                <c:pt idx="344">
                  <c:v>520853021.84999996</c:v>
                </c:pt>
                <c:pt idx="345">
                  <c:v>453824404.36000001</c:v>
                </c:pt>
                <c:pt idx="346">
                  <c:v>443461531.71000004</c:v>
                </c:pt>
                <c:pt idx="347">
                  <c:v>451129392.52000004</c:v>
                </c:pt>
                <c:pt idx="348">
                  <c:v>450720370.94999993</c:v>
                </c:pt>
                <c:pt idx="349">
                  <c:v>439590688.52000004</c:v>
                </c:pt>
                <c:pt idx="350">
                  <c:v>441100003.53000003</c:v>
                </c:pt>
                <c:pt idx="351">
                  <c:v>413041156.19999999</c:v>
                </c:pt>
                <c:pt idx="352">
                  <c:v>398373609.38000011</c:v>
                </c:pt>
                <c:pt idx="353">
                  <c:v>388765201.99000001</c:v>
                </c:pt>
                <c:pt idx="354">
                  <c:v>385036155.18000007</c:v>
                </c:pt>
                <c:pt idx="355">
                  <c:v>385836822.97999996</c:v>
                </c:pt>
                <c:pt idx="356">
                  <c:v>376076935.08999997</c:v>
                </c:pt>
                <c:pt idx="357">
                  <c:v>375944686.50000006</c:v>
                </c:pt>
                <c:pt idx="358">
                  <c:v>383808124.69000006</c:v>
                </c:pt>
                <c:pt idx="359">
                  <c:v>384591743.23000008</c:v>
                </c:pt>
                <c:pt idx="360">
                  <c:v>392276079.62999994</c:v>
                </c:pt>
                <c:pt idx="361">
                  <c:v>409978262.95000011</c:v>
                </c:pt>
                <c:pt idx="362">
                  <c:v>411801761.64000005</c:v>
                </c:pt>
                <c:pt idx="363">
                  <c:v>401180856.69</c:v>
                </c:pt>
                <c:pt idx="364">
                  <c:v>411956156.46000004</c:v>
                </c:pt>
                <c:pt idx="365">
                  <c:v>363554860.65000004</c:v>
                </c:pt>
                <c:pt idx="366">
                  <c:v>377530339.3499999</c:v>
                </c:pt>
                <c:pt idx="367">
                  <c:v>449162195.30000013</c:v>
                </c:pt>
                <c:pt idx="368">
                  <c:v>450511480.7899999</c:v>
                </c:pt>
                <c:pt idx="369">
                  <c:v>450608201.85000014</c:v>
                </c:pt>
                <c:pt idx="370">
                  <c:v>443058904.96999997</c:v>
                </c:pt>
                <c:pt idx="371">
                  <c:v>458312440.38000005</c:v>
                </c:pt>
                <c:pt idx="372">
                  <c:v>404056032.22000003</c:v>
                </c:pt>
                <c:pt idx="373">
                  <c:v>449843827.61999995</c:v>
                </c:pt>
                <c:pt idx="374">
                  <c:v>478825612.69000006</c:v>
                </c:pt>
                <c:pt idx="375">
                  <c:v>476613703.35999995</c:v>
                </c:pt>
                <c:pt idx="376">
                  <c:v>474893508.89999998</c:v>
                </c:pt>
                <c:pt idx="377">
                  <c:v>466526202.88999999</c:v>
                </c:pt>
                <c:pt idx="378">
                  <c:v>432479297.44999999</c:v>
                </c:pt>
                <c:pt idx="379">
                  <c:v>426049651.87000006</c:v>
                </c:pt>
                <c:pt idx="380">
                  <c:v>433170205.79000002</c:v>
                </c:pt>
                <c:pt idx="381">
                  <c:v>461937304.92999995</c:v>
                </c:pt>
                <c:pt idx="382">
                  <c:v>473155843.22999996</c:v>
                </c:pt>
                <c:pt idx="383">
                  <c:v>467601153.48000008</c:v>
                </c:pt>
                <c:pt idx="384">
                  <c:v>459385756.24999988</c:v>
                </c:pt>
                <c:pt idx="385">
                  <c:v>448454568.70000005</c:v>
                </c:pt>
                <c:pt idx="386">
                  <c:v>425454981.57000005</c:v>
                </c:pt>
                <c:pt idx="387">
                  <c:v>448394738.96000004</c:v>
                </c:pt>
                <c:pt idx="388">
                  <c:v>453718826.79999989</c:v>
                </c:pt>
                <c:pt idx="389">
                  <c:v>449374005.72000003</c:v>
                </c:pt>
                <c:pt idx="390">
                  <c:v>461146741.61999989</c:v>
                </c:pt>
                <c:pt idx="391">
                  <c:v>445404797.61000007</c:v>
                </c:pt>
                <c:pt idx="392">
                  <c:v>434757007.4799999</c:v>
                </c:pt>
                <c:pt idx="393">
                  <c:v>413866625.07000005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4E-42E5-ABD2-545CB910D96D}"/>
            </c:ext>
          </c:extLst>
        </c:ser>
        <c:ser>
          <c:idx val="1"/>
          <c:order val="1"/>
          <c:tx>
            <c:strRef>
              <c:f>'ERCOT Market'!$H$1</c:f>
              <c:strCache>
                <c:ptCount val="1"/>
                <c:pt idx="0">
                  <c:v> Sum of Invoice_Exposure 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'ERCOT Market'!$F$33:$F$426</c:f>
              <c:numCache>
                <c:formatCode>m/d/yyyy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'ERCOT Market'!$H$33:$H$426</c:f>
              <c:numCache>
                <c:formatCode>_(* #,##0_);_(* \(#,##0\);_(* "-"??_);_(@_)</c:formatCode>
                <c:ptCount val="394"/>
                <c:pt idx="0">
                  <c:v>410199372.91000003</c:v>
                </c:pt>
                <c:pt idx="1">
                  <c:v>389031640.34000009</c:v>
                </c:pt>
                <c:pt idx="2">
                  <c:v>386796275.99000001</c:v>
                </c:pt>
                <c:pt idx="3">
                  <c:v>370182870.06</c:v>
                </c:pt>
                <c:pt idx="4">
                  <c:v>254120476.53999996</c:v>
                </c:pt>
                <c:pt idx="5">
                  <c:v>280055886.71000004</c:v>
                </c:pt>
                <c:pt idx="6">
                  <c:v>282423624.86999995</c:v>
                </c:pt>
                <c:pt idx="7">
                  <c:v>195103370.35999998</c:v>
                </c:pt>
                <c:pt idx="8">
                  <c:v>236635474.80999997</c:v>
                </c:pt>
                <c:pt idx="9">
                  <c:v>250370244.85000002</c:v>
                </c:pt>
                <c:pt idx="10">
                  <c:v>253724565.26000002</c:v>
                </c:pt>
                <c:pt idx="11">
                  <c:v>251994397.95999998</c:v>
                </c:pt>
                <c:pt idx="12">
                  <c:v>276002428.68000007</c:v>
                </c:pt>
                <c:pt idx="13">
                  <c:v>292131210.24999994</c:v>
                </c:pt>
                <c:pt idx="14">
                  <c:v>240166943.33999991</c:v>
                </c:pt>
                <c:pt idx="15">
                  <c:v>216481350.43000004</c:v>
                </c:pt>
                <c:pt idx="16">
                  <c:v>254495132.98999992</c:v>
                </c:pt>
                <c:pt idx="17">
                  <c:v>298131691.69999999</c:v>
                </c:pt>
                <c:pt idx="18">
                  <c:v>309747794.43000001</c:v>
                </c:pt>
                <c:pt idx="19">
                  <c:v>403623161.67000002</c:v>
                </c:pt>
                <c:pt idx="20">
                  <c:v>418952051.6400001</c:v>
                </c:pt>
                <c:pt idx="21">
                  <c:v>377164183.00000006</c:v>
                </c:pt>
                <c:pt idx="22">
                  <c:v>352775772.94999993</c:v>
                </c:pt>
                <c:pt idx="23">
                  <c:v>372962106.71999997</c:v>
                </c:pt>
                <c:pt idx="24">
                  <c:v>386002781.84000003</c:v>
                </c:pt>
                <c:pt idx="25">
                  <c:v>385738437.76999992</c:v>
                </c:pt>
                <c:pt idx="26">
                  <c:v>394589222.94999999</c:v>
                </c:pt>
                <c:pt idx="27">
                  <c:v>413768886.22000009</c:v>
                </c:pt>
                <c:pt idx="28">
                  <c:v>374263458.11000001</c:v>
                </c:pt>
                <c:pt idx="29">
                  <c:v>357740389.07000005</c:v>
                </c:pt>
                <c:pt idx="30">
                  <c:v>362708798.98000002</c:v>
                </c:pt>
                <c:pt idx="31">
                  <c:v>358319868.67000002</c:v>
                </c:pt>
                <c:pt idx="32">
                  <c:v>239931914.83000001</c:v>
                </c:pt>
                <c:pt idx="33">
                  <c:v>264559233.11000001</c:v>
                </c:pt>
                <c:pt idx="34">
                  <c:v>269156755.95999986</c:v>
                </c:pt>
                <c:pt idx="35">
                  <c:v>228720553.13999999</c:v>
                </c:pt>
                <c:pt idx="36">
                  <c:v>223771125.88</c:v>
                </c:pt>
                <c:pt idx="37">
                  <c:v>230763829.71999994</c:v>
                </c:pt>
                <c:pt idx="38">
                  <c:v>221113700.42999998</c:v>
                </c:pt>
                <c:pt idx="39">
                  <c:v>217124597.90000001</c:v>
                </c:pt>
                <c:pt idx="40">
                  <c:v>238363829.34999993</c:v>
                </c:pt>
                <c:pt idx="41">
                  <c:v>233373129.05999997</c:v>
                </c:pt>
                <c:pt idx="42">
                  <c:v>198235158.46000001</c:v>
                </c:pt>
                <c:pt idx="43">
                  <c:v>145453098.14000002</c:v>
                </c:pt>
                <c:pt idx="44">
                  <c:v>165998022.78999999</c:v>
                </c:pt>
                <c:pt idx="45">
                  <c:v>178020714.77000001</c:v>
                </c:pt>
                <c:pt idx="46">
                  <c:v>172652038.19999996</c:v>
                </c:pt>
                <c:pt idx="47">
                  <c:v>200502372.98999998</c:v>
                </c:pt>
                <c:pt idx="48">
                  <c:v>217579943.06999996</c:v>
                </c:pt>
                <c:pt idx="49">
                  <c:v>232328609.43999997</c:v>
                </c:pt>
                <c:pt idx="50">
                  <c:v>238257695.56999999</c:v>
                </c:pt>
                <c:pt idx="51">
                  <c:v>259563675.56999993</c:v>
                </c:pt>
                <c:pt idx="52">
                  <c:v>261115727.37999997</c:v>
                </c:pt>
                <c:pt idx="53">
                  <c:v>315474462.19</c:v>
                </c:pt>
                <c:pt idx="54">
                  <c:v>335170713.86999995</c:v>
                </c:pt>
                <c:pt idx="55">
                  <c:v>350229616.72999996</c:v>
                </c:pt>
                <c:pt idx="56">
                  <c:v>348921793.74000007</c:v>
                </c:pt>
                <c:pt idx="57">
                  <c:v>322868397.14999992</c:v>
                </c:pt>
                <c:pt idx="58">
                  <c:v>294089869.21999997</c:v>
                </c:pt>
                <c:pt idx="59">
                  <c:v>305728338.73000002</c:v>
                </c:pt>
                <c:pt idx="60">
                  <c:v>322076985.14999998</c:v>
                </c:pt>
                <c:pt idx="61">
                  <c:v>341759302.34000003</c:v>
                </c:pt>
                <c:pt idx="62">
                  <c:v>310744421.61000001</c:v>
                </c:pt>
                <c:pt idx="63">
                  <c:v>279262049.40999997</c:v>
                </c:pt>
                <c:pt idx="64">
                  <c:v>191702011.95000005</c:v>
                </c:pt>
                <c:pt idx="65">
                  <c:v>197696858.60999998</c:v>
                </c:pt>
                <c:pt idx="66">
                  <c:v>203612370.30999997</c:v>
                </c:pt>
                <c:pt idx="67">
                  <c:v>239290945.30999997</c:v>
                </c:pt>
                <c:pt idx="68">
                  <c:v>253233000.40999997</c:v>
                </c:pt>
                <c:pt idx="69">
                  <c:v>226022675.09999999</c:v>
                </c:pt>
                <c:pt idx="70">
                  <c:v>225014170.21999997</c:v>
                </c:pt>
                <c:pt idx="71">
                  <c:v>224844221.53</c:v>
                </c:pt>
                <c:pt idx="72">
                  <c:v>223339771.47000003</c:v>
                </c:pt>
                <c:pt idx="73">
                  <c:v>234580981.12</c:v>
                </c:pt>
                <c:pt idx="74">
                  <c:v>252490544.25</c:v>
                </c:pt>
                <c:pt idx="75">
                  <c:v>275634138.09999996</c:v>
                </c:pt>
                <c:pt idx="76">
                  <c:v>275407365.25999999</c:v>
                </c:pt>
                <c:pt idx="77">
                  <c:v>261391958.81999996</c:v>
                </c:pt>
                <c:pt idx="78">
                  <c:v>225974691.08999997</c:v>
                </c:pt>
                <c:pt idx="79">
                  <c:v>220637067.40999997</c:v>
                </c:pt>
                <c:pt idx="80">
                  <c:v>250957354.85999998</c:v>
                </c:pt>
                <c:pt idx="81">
                  <c:v>317769269.94999999</c:v>
                </c:pt>
                <c:pt idx="82">
                  <c:v>337139024.65000004</c:v>
                </c:pt>
                <c:pt idx="83">
                  <c:v>308569462.25999999</c:v>
                </c:pt>
                <c:pt idx="84">
                  <c:v>341379938.69</c:v>
                </c:pt>
                <c:pt idx="85">
                  <c:v>367078890.31999993</c:v>
                </c:pt>
                <c:pt idx="86">
                  <c:v>369215571.41000009</c:v>
                </c:pt>
                <c:pt idx="87">
                  <c:v>378601461.67000002</c:v>
                </c:pt>
                <c:pt idx="88">
                  <c:v>412235821.58999997</c:v>
                </c:pt>
                <c:pt idx="89">
                  <c:v>428290336.3300001</c:v>
                </c:pt>
                <c:pt idx="90">
                  <c:v>392070222.34000003</c:v>
                </c:pt>
                <c:pt idx="91">
                  <c:v>384180149.68999994</c:v>
                </c:pt>
                <c:pt idx="92">
                  <c:v>381677638.83000004</c:v>
                </c:pt>
                <c:pt idx="93">
                  <c:v>364507026.59000003</c:v>
                </c:pt>
                <c:pt idx="94">
                  <c:v>263300052.63999999</c:v>
                </c:pt>
                <c:pt idx="95">
                  <c:v>293570065.18000001</c:v>
                </c:pt>
                <c:pt idx="96">
                  <c:v>304970855.99000001</c:v>
                </c:pt>
                <c:pt idx="97">
                  <c:v>267977726.80000004</c:v>
                </c:pt>
                <c:pt idx="98">
                  <c:v>237316426.04999992</c:v>
                </c:pt>
                <c:pt idx="99">
                  <c:v>237567765.80999994</c:v>
                </c:pt>
                <c:pt idx="100">
                  <c:v>236986625.04000008</c:v>
                </c:pt>
                <c:pt idx="101">
                  <c:v>241930324.99999994</c:v>
                </c:pt>
                <c:pt idx="102">
                  <c:v>258832509.37</c:v>
                </c:pt>
                <c:pt idx="103">
                  <c:v>281321144.17999995</c:v>
                </c:pt>
                <c:pt idx="104">
                  <c:v>235623853.60000005</c:v>
                </c:pt>
                <c:pt idx="105">
                  <c:v>261525351.72999999</c:v>
                </c:pt>
                <c:pt idx="106">
                  <c:v>340734151.47999996</c:v>
                </c:pt>
                <c:pt idx="107">
                  <c:v>332034146.70000005</c:v>
                </c:pt>
                <c:pt idx="108">
                  <c:v>382220714.80999994</c:v>
                </c:pt>
                <c:pt idx="109">
                  <c:v>477762879.97999996</c:v>
                </c:pt>
                <c:pt idx="110">
                  <c:v>486647901.26999998</c:v>
                </c:pt>
                <c:pt idx="111">
                  <c:v>454826222.25999993</c:v>
                </c:pt>
                <c:pt idx="112">
                  <c:v>490362176.81999999</c:v>
                </c:pt>
                <c:pt idx="113">
                  <c:v>499578741.82000005</c:v>
                </c:pt>
                <c:pt idx="114">
                  <c:v>512184873.95000011</c:v>
                </c:pt>
                <c:pt idx="115">
                  <c:v>565682768.05000007</c:v>
                </c:pt>
                <c:pt idx="116">
                  <c:v>605435912.30000007</c:v>
                </c:pt>
                <c:pt idx="117">
                  <c:v>637939133.14999986</c:v>
                </c:pt>
                <c:pt idx="118">
                  <c:v>584768156.21000004</c:v>
                </c:pt>
                <c:pt idx="119">
                  <c:v>427165544.06999999</c:v>
                </c:pt>
                <c:pt idx="120">
                  <c:v>393648663.35999995</c:v>
                </c:pt>
                <c:pt idx="121">
                  <c:v>388078728.63000005</c:v>
                </c:pt>
                <c:pt idx="122">
                  <c:v>280594766.26999998</c:v>
                </c:pt>
                <c:pt idx="123">
                  <c:v>305832405.12</c:v>
                </c:pt>
                <c:pt idx="124">
                  <c:v>313746776.0200001</c:v>
                </c:pt>
                <c:pt idx="125">
                  <c:v>280061627.73000002</c:v>
                </c:pt>
                <c:pt idx="126">
                  <c:v>270160099.78000003</c:v>
                </c:pt>
                <c:pt idx="127">
                  <c:v>283872455.03999996</c:v>
                </c:pt>
                <c:pt idx="128">
                  <c:v>278572600.38999999</c:v>
                </c:pt>
                <c:pt idx="129">
                  <c:v>277573882.44</c:v>
                </c:pt>
                <c:pt idx="130">
                  <c:v>306818400.55999994</c:v>
                </c:pt>
                <c:pt idx="131">
                  <c:v>326723304.34999996</c:v>
                </c:pt>
                <c:pt idx="132">
                  <c:v>273425205.17000002</c:v>
                </c:pt>
                <c:pt idx="133">
                  <c:v>249574898.61999997</c:v>
                </c:pt>
                <c:pt idx="134">
                  <c:v>278043113.75999993</c:v>
                </c:pt>
                <c:pt idx="135">
                  <c:v>277781937.33999997</c:v>
                </c:pt>
                <c:pt idx="136">
                  <c:v>342707820.11999989</c:v>
                </c:pt>
                <c:pt idx="137">
                  <c:v>384801779.76999992</c:v>
                </c:pt>
                <c:pt idx="138">
                  <c:v>397467750.58000004</c:v>
                </c:pt>
                <c:pt idx="139">
                  <c:v>349760513.18999994</c:v>
                </c:pt>
                <c:pt idx="140">
                  <c:v>390118486.18999988</c:v>
                </c:pt>
                <c:pt idx="141">
                  <c:v>408649295.15999997</c:v>
                </c:pt>
                <c:pt idx="142">
                  <c:v>411499242.41000003</c:v>
                </c:pt>
                <c:pt idx="143">
                  <c:v>444694669.27999991</c:v>
                </c:pt>
                <c:pt idx="144">
                  <c:v>482115574.63999993</c:v>
                </c:pt>
                <c:pt idx="145">
                  <c:v>506287825.98999989</c:v>
                </c:pt>
                <c:pt idx="146">
                  <c:v>463237900.16000003</c:v>
                </c:pt>
                <c:pt idx="147">
                  <c:v>463631840.18000001</c:v>
                </c:pt>
                <c:pt idx="148">
                  <c:v>474942792.24999994</c:v>
                </c:pt>
                <c:pt idx="149">
                  <c:v>475335874.64000005</c:v>
                </c:pt>
                <c:pt idx="150">
                  <c:v>369710696.26000005</c:v>
                </c:pt>
                <c:pt idx="151">
                  <c:v>436130828.25000006</c:v>
                </c:pt>
                <c:pt idx="152">
                  <c:v>469029088.19000018</c:v>
                </c:pt>
                <c:pt idx="153">
                  <c:v>415743236.32000005</c:v>
                </c:pt>
                <c:pt idx="154">
                  <c:v>431338148.80000007</c:v>
                </c:pt>
                <c:pt idx="155">
                  <c:v>446885836.42999995</c:v>
                </c:pt>
                <c:pt idx="156">
                  <c:v>443171694.44999999</c:v>
                </c:pt>
                <c:pt idx="157">
                  <c:v>482458262.56000006</c:v>
                </c:pt>
                <c:pt idx="158">
                  <c:v>522996559.73000002</c:v>
                </c:pt>
                <c:pt idx="159">
                  <c:v>543346905.38000011</c:v>
                </c:pt>
                <c:pt idx="160">
                  <c:v>450258940.39999998</c:v>
                </c:pt>
                <c:pt idx="161">
                  <c:v>445465550.75000006</c:v>
                </c:pt>
                <c:pt idx="162">
                  <c:v>459543150.21999997</c:v>
                </c:pt>
                <c:pt idx="163">
                  <c:v>465726705.82999998</c:v>
                </c:pt>
                <c:pt idx="164">
                  <c:v>451517239.49000007</c:v>
                </c:pt>
                <c:pt idx="165">
                  <c:v>506998712.23999995</c:v>
                </c:pt>
                <c:pt idx="166">
                  <c:v>546486502.95000005</c:v>
                </c:pt>
                <c:pt idx="167">
                  <c:v>480784843.32999998</c:v>
                </c:pt>
                <c:pt idx="168">
                  <c:v>458611310.04999995</c:v>
                </c:pt>
                <c:pt idx="169">
                  <c:v>471290423.70000011</c:v>
                </c:pt>
                <c:pt idx="170">
                  <c:v>456207695.76999986</c:v>
                </c:pt>
                <c:pt idx="171">
                  <c:v>480154321.29000002</c:v>
                </c:pt>
                <c:pt idx="172">
                  <c:v>573143755.9200002</c:v>
                </c:pt>
                <c:pt idx="173">
                  <c:v>604450129.50999999</c:v>
                </c:pt>
                <c:pt idx="174">
                  <c:v>536107760.86000007</c:v>
                </c:pt>
                <c:pt idx="175">
                  <c:v>603050233.71000004</c:v>
                </c:pt>
                <c:pt idx="176">
                  <c:v>652568944.64999986</c:v>
                </c:pt>
                <c:pt idx="177">
                  <c:v>702749252.42999995</c:v>
                </c:pt>
                <c:pt idx="178">
                  <c:v>758815825.64999986</c:v>
                </c:pt>
                <c:pt idx="179">
                  <c:v>866685602.17999995</c:v>
                </c:pt>
                <c:pt idx="180">
                  <c:v>931541167.55999994</c:v>
                </c:pt>
                <c:pt idx="181">
                  <c:v>857898625.71999979</c:v>
                </c:pt>
                <c:pt idx="182">
                  <c:v>917461905.57000017</c:v>
                </c:pt>
                <c:pt idx="183">
                  <c:v>1061127622.7199998</c:v>
                </c:pt>
                <c:pt idx="184">
                  <c:v>1142468773.3399997</c:v>
                </c:pt>
                <c:pt idx="185">
                  <c:v>1031501120.0599998</c:v>
                </c:pt>
                <c:pt idx="186">
                  <c:v>1141775517.5400002</c:v>
                </c:pt>
                <c:pt idx="187">
                  <c:v>1162335740.0999997</c:v>
                </c:pt>
                <c:pt idx="188">
                  <c:v>1053867425.5699997</c:v>
                </c:pt>
                <c:pt idx="189">
                  <c:v>1020301238.22</c:v>
                </c:pt>
                <c:pt idx="190">
                  <c:v>1062244793.5799999</c:v>
                </c:pt>
                <c:pt idx="191">
                  <c:v>1042226800.0000001</c:v>
                </c:pt>
                <c:pt idx="192">
                  <c:v>1041995816.64</c:v>
                </c:pt>
                <c:pt idx="193">
                  <c:v>1198935185.8099999</c:v>
                </c:pt>
                <c:pt idx="194">
                  <c:v>1213698569.21</c:v>
                </c:pt>
                <c:pt idx="195">
                  <c:v>1000141072.6600002</c:v>
                </c:pt>
                <c:pt idx="196">
                  <c:v>795278150.02999973</c:v>
                </c:pt>
                <c:pt idx="197">
                  <c:v>662553166.48000002</c:v>
                </c:pt>
                <c:pt idx="198">
                  <c:v>669313151.38000011</c:v>
                </c:pt>
                <c:pt idx="199">
                  <c:v>684348183.30999994</c:v>
                </c:pt>
                <c:pt idx="200">
                  <c:v>790537259.04000008</c:v>
                </c:pt>
                <c:pt idx="201">
                  <c:v>832704262.95000005</c:v>
                </c:pt>
                <c:pt idx="202">
                  <c:v>875893216.31000018</c:v>
                </c:pt>
                <c:pt idx="203">
                  <c:v>814355028.71000004</c:v>
                </c:pt>
                <c:pt idx="204">
                  <c:v>819296762.60000014</c:v>
                </c:pt>
                <c:pt idx="205">
                  <c:v>851283575.02000022</c:v>
                </c:pt>
                <c:pt idx="206">
                  <c:v>861749828.50999999</c:v>
                </c:pt>
                <c:pt idx="207">
                  <c:v>937176263.46999979</c:v>
                </c:pt>
                <c:pt idx="208">
                  <c:v>985603324.18999994</c:v>
                </c:pt>
                <c:pt idx="209">
                  <c:v>976490683.54999995</c:v>
                </c:pt>
                <c:pt idx="210">
                  <c:v>900494305.65999997</c:v>
                </c:pt>
                <c:pt idx="211">
                  <c:v>794165381.04999983</c:v>
                </c:pt>
                <c:pt idx="212">
                  <c:v>816155784.91000009</c:v>
                </c:pt>
                <c:pt idx="213">
                  <c:v>672462194.83000016</c:v>
                </c:pt>
                <c:pt idx="214">
                  <c:v>765242982.7900002</c:v>
                </c:pt>
                <c:pt idx="215">
                  <c:v>801716107.12</c:v>
                </c:pt>
                <c:pt idx="216">
                  <c:v>709307543.88</c:v>
                </c:pt>
                <c:pt idx="217">
                  <c:v>717292795.25</c:v>
                </c:pt>
                <c:pt idx="218">
                  <c:v>727962132.66000009</c:v>
                </c:pt>
                <c:pt idx="219">
                  <c:v>723833803.41999984</c:v>
                </c:pt>
                <c:pt idx="220">
                  <c:v>745291581.81000018</c:v>
                </c:pt>
                <c:pt idx="221">
                  <c:v>806238944.26999998</c:v>
                </c:pt>
                <c:pt idx="222">
                  <c:v>843995398.86000013</c:v>
                </c:pt>
                <c:pt idx="223">
                  <c:v>732703404.90999997</c:v>
                </c:pt>
                <c:pt idx="224">
                  <c:v>674601560.08999991</c:v>
                </c:pt>
                <c:pt idx="225">
                  <c:v>675805426.36999989</c:v>
                </c:pt>
                <c:pt idx="226">
                  <c:v>658732872.31000006</c:v>
                </c:pt>
                <c:pt idx="227">
                  <c:v>616635095.6400001</c:v>
                </c:pt>
                <c:pt idx="228">
                  <c:v>750536188.36999989</c:v>
                </c:pt>
                <c:pt idx="229">
                  <c:v>762471986.76999998</c:v>
                </c:pt>
                <c:pt idx="230">
                  <c:v>635387584.06000006</c:v>
                </c:pt>
                <c:pt idx="231">
                  <c:v>611881840.99999988</c:v>
                </c:pt>
                <c:pt idx="232">
                  <c:v>646670159</c:v>
                </c:pt>
                <c:pt idx="233">
                  <c:v>679399093.17999995</c:v>
                </c:pt>
                <c:pt idx="234">
                  <c:v>679287689.98000014</c:v>
                </c:pt>
                <c:pt idx="235">
                  <c:v>798732189.13999999</c:v>
                </c:pt>
                <c:pt idx="236">
                  <c:v>847876187.90999973</c:v>
                </c:pt>
                <c:pt idx="237">
                  <c:v>792040970.1899997</c:v>
                </c:pt>
                <c:pt idx="238">
                  <c:v>790945151.93999982</c:v>
                </c:pt>
                <c:pt idx="239">
                  <c:v>1038203996.2299998</c:v>
                </c:pt>
                <c:pt idx="240">
                  <c:v>1121537503.9199996</c:v>
                </c:pt>
                <c:pt idx="241">
                  <c:v>1037699613.2500002</c:v>
                </c:pt>
                <c:pt idx="242">
                  <c:v>1227106898.1099997</c:v>
                </c:pt>
                <c:pt idx="243">
                  <c:v>1533481426.3399999</c:v>
                </c:pt>
                <c:pt idx="244">
                  <c:v>1532262036.4299998</c:v>
                </c:pt>
                <c:pt idx="245">
                  <c:v>1452659379.6700001</c:v>
                </c:pt>
                <c:pt idx="246">
                  <c:v>1416165060.77</c:v>
                </c:pt>
                <c:pt idx="247">
                  <c:v>1483562169.7700002</c:v>
                </c:pt>
                <c:pt idx="248">
                  <c:v>1603903997.5100007</c:v>
                </c:pt>
                <c:pt idx="249">
                  <c:v>1759351998.0100002</c:v>
                </c:pt>
                <c:pt idx="250">
                  <c:v>1872641098.6699998</c:v>
                </c:pt>
                <c:pt idx="251">
                  <c:v>1803193488.6099999</c:v>
                </c:pt>
                <c:pt idx="252">
                  <c:v>1844645678.0699999</c:v>
                </c:pt>
                <c:pt idx="253">
                  <c:v>1743843249.5100007</c:v>
                </c:pt>
                <c:pt idx="254">
                  <c:v>1724690877.0700002</c:v>
                </c:pt>
                <c:pt idx="255">
                  <c:v>1649342781.8200002</c:v>
                </c:pt>
                <c:pt idx="256">
                  <c:v>1700094553.1499999</c:v>
                </c:pt>
                <c:pt idx="257">
                  <c:v>1745778275.3699999</c:v>
                </c:pt>
                <c:pt idx="258">
                  <c:v>1134187215.5400004</c:v>
                </c:pt>
                <c:pt idx="259">
                  <c:v>985682012.33000004</c:v>
                </c:pt>
                <c:pt idx="260">
                  <c:v>952116795.61999989</c:v>
                </c:pt>
                <c:pt idx="261">
                  <c:v>965700985.21999979</c:v>
                </c:pt>
                <c:pt idx="262">
                  <c:v>887961519.61000025</c:v>
                </c:pt>
                <c:pt idx="263">
                  <c:v>1027091452.05</c:v>
                </c:pt>
                <c:pt idx="264">
                  <c:v>1070453134.16</c:v>
                </c:pt>
                <c:pt idx="265">
                  <c:v>807522579.95000029</c:v>
                </c:pt>
                <c:pt idx="266">
                  <c:v>800682107.6000005</c:v>
                </c:pt>
                <c:pt idx="267">
                  <c:v>817199901.00000012</c:v>
                </c:pt>
                <c:pt idx="268">
                  <c:v>828917338.79000032</c:v>
                </c:pt>
                <c:pt idx="269">
                  <c:v>856013889.08000016</c:v>
                </c:pt>
                <c:pt idx="270">
                  <c:v>915353466.42000031</c:v>
                </c:pt>
                <c:pt idx="271">
                  <c:v>968876880.89000022</c:v>
                </c:pt>
                <c:pt idx="272">
                  <c:v>853030945.20000005</c:v>
                </c:pt>
                <c:pt idx="273">
                  <c:v>835246426.46000004</c:v>
                </c:pt>
                <c:pt idx="274">
                  <c:v>851877804.76999998</c:v>
                </c:pt>
                <c:pt idx="275">
                  <c:v>852036025.86999989</c:v>
                </c:pt>
                <c:pt idx="276">
                  <c:v>724768238.31000018</c:v>
                </c:pt>
                <c:pt idx="277">
                  <c:v>810963348.31000006</c:v>
                </c:pt>
                <c:pt idx="278">
                  <c:v>851492129.00999987</c:v>
                </c:pt>
                <c:pt idx="279">
                  <c:v>713949780.75999987</c:v>
                </c:pt>
                <c:pt idx="280">
                  <c:v>710320805.56999993</c:v>
                </c:pt>
                <c:pt idx="281">
                  <c:v>719642742.28999984</c:v>
                </c:pt>
                <c:pt idx="282">
                  <c:v>706120146.54999995</c:v>
                </c:pt>
                <c:pt idx="283">
                  <c:v>713643304.3599999</c:v>
                </c:pt>
                <c:pt idx="284">
                  <c:v>764575698.26000011</c:v>
                </c:pt>
                <c:pt idx="285">
                  <c:v>821922254.23000026</c:v>
                </c:pt>
                <c:pt idx="286">
                  <c:v>687490020.99000001</c:v>
                </c:pt>
                <c:pt idx="287">
                  <c:v>647637030.34000003</c:v>
                </c:pt>
                <c:pt idx="288">
                  <c:v>638390667.0200001</c:v>
                </c:pt>
                <c:pt idx="289">
                  <c:v>611289436.55999982</c:v>
                </c:pt>
                <c:pt idx="290">
                  <c:v>573108207.94000006</c:v>
                </c:pt>
                <c:pt idx="291">
                  <c:v>721413705.31999993</c:v>
                </c:pt>
                <c:pt idx="292">
                  <c:v>732558897.52999997</c:v>
                </c:pt>
                <c:pt idx="293">
                  <c:v>624617647.21999991</c:v>
                </c:pt>
                <c:pt idx="294">
                  <c:v>607474582.3900001</c:v>
                </c:pt>
                <c:pt idx="295">
                  <c:v>633954967.6400001</c:v>
                </c:pt>
                <c:pt idx="296">
                  <c:v>649905401.43000019</c:v>
                </c:pt>
                <c:pt idx="297">
                  <c:v>666377865.85000002</c:v>
                </c:pt>
                <c:pt idx="298">
                  <c:v>715634428.0599997</c:v>
                </c:pt>
                <c:pt idx="299">
                  <c:v>751652149.36000001</c:v>
                </c:pt>
                <c:pt idx="300">
                  <c:v>728241157.88000035</c:v>
                </c:pt>
                <c:pt idx="301">
                  <c:v>673825873.05999994</c:v>
                </c:pt>
                <c:pt idx="302">
                  <c:v>666918843.48000002</c:v>
                </c:pt>
                <c:pt idx="303">
                  <c:v>681246309.21000004</c:v>
                </c:pt>
                <c:pt idx="304">
                  <c:v>516990981.27000004</c:v>
                </c:pt>
                <c:pt idx="305">
                  <c:v>558767555.01999986</c:v>
                </c:pt>
                <c:pt idx="306">
                  <c:v>607540351.32000005</c:v>
                </c:pt>
                <c:pt idx="307">
                  <c:v>610963410.48000002</c:v>
                </c:pt>
                <c:pt idx="308">
                  <c:v>525575721.75999993</c:v>
                </c:pt>
                <c:pt idx="309">
                  <c:v>496095141.23000008</c:v>
                </c:pt>
                <c:pt idx="310">
                  <c:v>490485945.10999995</c:v>
                </c:pt>
                <c:pt idx="311">
                  <c:v>507661959.39000005</c:v>
                </c:pt>
                <c:pt idx="312">
                  <c:v>563463802.43999994</c:v>
                </c:pt>
                <c:pt idx="313">
                  <c:v>594194272.12999988</c:v>
                </c:pt>
                <c:pt idx="314">
                  <c:v>497249294.68000007</c:v>
                </c:pt>
                <c:pt idx="315">
                  <c:v>498061987.08000004</c:v>
                </c:pt>
                <c:pt idx="316">
                  <c:v>503752644.83999991</c:v>
                </c:pt>
                <c:pt idx="317">
                  <c:v>502295981.14999992</c:v>
                </c:pt>
                <c:pt idx="318">
                  <c:v>505439638.22999996</c:v>
                </c:pt>
                <c:pt idx="319">
                  <c:v>528623946.85000002</c:v>
                </c:pt>
                <c:pt idx="320">
                  <c:v>562480662.24000001</c:v>
                </c:pt>
                <c:pt idx="321">
                  <c:v>493036458.15999997</c:v>
                </c:pt>
                <c:pt idx="322">
                  <c:v>454047064.50999993</c:v>
                </c:pt>
                <c:pt idx="323">
                  <c:v>446212927.2700001</c:v>
                </c:pt>
                <c:pt idx="324">
                  <c:v>432750218.49999994</c:v>
                </c:pt>
                <c:pt idx="325">
                  <c:v>398919805.63000005</c:v>
                </c:pt>
                <c:pt idx="326">
                  <c:v>508449605.60000002</c:v>
                </c:pt>
                <c:pt idx="327">
                  <c:v>528033784.50000006</c:v>
                </c:pt>
                <c:pt idx="328">
                  <c:v>447586604.61999995</c:v>
                </c:pt>
                <c:pt idx="329">
                  <c:v>474915320.36000007</c:v>
                </c:pt>
                <c:pt idx="330">
                  <c:v>485693578.99000001</c:v>
                </c:pt>
                <c:pt idx="331">
                  <c:v>489289778.50000006</c:v>
                </c:pt>
                <c:pt idx="332">
                  <c:v>496130230.20000017</c:v>
                </c:pt>
                <c:pt idx="333">
                  <c:v>543718334.36000013</c:v>
                </c:pt>
                <c:pt idx="334">
                  <c:v>580338097.68000007</c:v>
                </c:pt>
                <c:pt idx="335">
                  <c:v>524681612.84999996</c:v>
                </c:pt>
                <c:pt idx="336">
                  <c:v>526003399.56999999</c:v>
                </c:pt>
                <c:pt idx="337">
                  <c:v>540607726.82000005</c:v>
                </c:pt>
                <c:pt idx="338">
                  <c:v>542815306.54000008</c:v>
                </c:pt>
                <c:pt idx="339">
                  <c:v>417627202.90999997</c:v>
                </c:pt>
                <c:pt idx="340">
                  <c:v>460107676.13000005</c:v>
                </c:pt>
                <c:pt idx="341">
                  <c:v>487118678.42000008</c:v>
                </c:pt>
                <c:pt idx="342">
                  <c:v>437244698.66000003</c:v>
                </c:pt>
                <c:pt idx="343">
                  <c:v>414112112.92000008</c:v>
                </c:pt>
                <c:pt idx="344">
                  <c:v>412383032.48999995</c:v>
                </c:pt>
                <c:pt idx="345">
                  <c:v>408319289.61999995</c:v>
                </c:pt>
                <c:pt idx="346">
                  <c:v>403620409.01999992</c:v>
                </c:pt>
                <c:pt idx="347">
                  <c:v>436533679.52000004</c:v>
                </c:pt>
                <c:pt idx="348">
                  <c:v>467275548.26999992</c:v>
                </c:pt>
                <c:pt idx="349">
                  <c:v>392970602.84000003</c:v>
                </c:pt>
                <c:pt idx="350">
                  <c:v>354261176.20999992</c:v>
                </c:pt>
                <c:pt idx="351">
                  <c:v>349746920.83000004</c:v>
                </c:pt>
                <c:pt idx="352">
                  <c:v>325943444.47000003</c:v>
                </c:pt>
                <c:pt idx="353">
                  <c:v>294680185.64000005</c:v>
                </c:pt>
                <c:pt idx="354">
                  <c:v>372385516.26999998</c:v>
                </c:pt>
                <c:pt idx="355">
                  <c:v>379068770.94</c:v>
                </c:pt>
                <c:pt idx="356">
                  <c:v>330500166.97000003</c:v>
                </c:pt>
                <c:pt idx="357">
                  <c:v>364492546.26999998</c:v>
                </c:pt>
                <c:pt idx="358">
                  <c:v>384085885.65999997</c:v>
                </c:pt>
                <c:pt idx="359">
                  <c:v>380949990.08999997</c:v>
                </c:pt>
                <c:pt idx="360">
                  <c:v>389780649.10000002</c:v>
                </c:pt>
                <c:pt idx="361">
                  <c:v>424369998.70999998</c:v>
                </c:pt>
                <c:pt idx="362">
                  <c:v>447929188.84000009</c:v>
                </c:pt>
                <c:pt idx="363">
                  <c:v>410353118.22000003</c:v>
                </c:pt>
                <c:pt idx="364">
                  <c:v>417365342.88999993</c:v>
                </c:pt>
                <c:pt idx="365">
                  <c:v>417958498.99999994</c:v>
                </c:pt>
                <c:pt idx="366">
                  <c:v>403443128.31999999</c:v>
                </c:pt>
                <c:pt idx="367">
                  <c:v>255401314.08999997</c:v>
                </c:pt>
                <c:pt idx="368">
                  <c:v>285330578.17000008</c:v>
                </c:pt>
                <c:pt idx="369">
                  <c:v>303506882.16000003</c:v>
                </c:pt>
                <c:pt idx="370">
                  <c:v>268145611.23999998</c:v>
                </c:pt>
                <c:pt idx="371">
                  <c:v>299263072.36000001</c:v>
                </c:pt>
                <c:pt idx="372">
                  <c:v>312737990.16000003</c:v>
                </c:pt>
                <c:pt idx="373">
                  <c:v>311593509.53000003</c:v>
                </c:pt>
                <c:pt idx="374">
                  <c:v>309168345.71000004</c:v>
                </c:pt>
                <c:pt idx="375">
                  <c:v>341746609.86999995</c:v>
                </c:pt>
                <c:pt idx="376">
                  <c:v>368525276.94999999</c:v>
                </c:pt>
                <c:pt idx="377">
                  <c:v>317479176.61000001</c:v>
                </c:pt>
                <c:pt idx="378">
                  <c:v>312031592.56999993</c:v>
                </c:pt>
                <c:pt idx="379">
                  <c:v>343081852.99000001</c:v>
                </c:pt>
                <c:pt idx="380">
                  <c:v>406918318.49000001</c:v>
                </c:pt>
                <c:pt idx="381">
                  <c:v>458952651.09000003</c:v>
                </c:pt>
                <c:pt idx="382">
                  <c:v>575892891.76999998</c:v>
                </c:pt>
                <c:pt idx="383">
                  <c:v>598131412.46000004</c:v>
                </c:pt>
                <c:pt idx="384">
                  <c:v>539696661.54999995</c:v>
                </c:pt>
                <c:pt idx="385">
                  <c:v>504796778.64000005</c:v>
                </c:pt>
                <c:pt idx="386">
                  <c:v>516407660.34000003</c:v>
                </c:pt>
                <c:pt idx="387">
                  <c:v>541029267.6400001</c:v>
                </c:pt>
                <c:pt idx="388">
                  <c:v>541094306.02999997</c:v>
                </c:pt>
                <c:pt idx="389">
                  <c:v>549201592.28000009</c:v>
                </c:pt>
                <c:pt idx="390">
                  <c:v>572597182.26999998</c:v>
                </c:pt>
                <c:pt idx="391">
                  <c:v>503029606.85999995</c:v>
                </c:pt>
                <c:pt idx="392">
                  <c:v>464311170.5</c:v>
                </c:pt>
                <c:pt idx="393">
                  <c:v>448907326.12999994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4E-42E5-ABD2-545CB910D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3157120"/>
        <c:axId val="783158784"/>
      </c:lineChart>
      <c:dateAx>
        <c:axId val="783157120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3158784"/>
        <c:crosses val="autoZero"/>
        <c:auto val="1"/>
        <c:lblOffset val="100"/>
        <c:baseTimeUnit val="days"/>
      </c:dateAx>
      <c:valAx>
        <c:axId val="78315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Millions in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3157120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44562</c:v>
                </c:pt>
                <c:pt idx="32">
                  <c:v>44563</c:v>
                </c:pt>
                <c:pt idx="33">
                  <c:v>44564</c:v>
                </c:pt>
                <c:pt idx="34">
                  <c:v>44565</c:v>
                </c:pt>
                <c:pt idx="35">
                  <c:v>44566</c:v>
                </c:pt>
                <c:pt idx="36">
                  <c:v>44567</c:v>
                </c:pt>
                <c:pt idx="37">
                  <c:v>44568</c:v>
                </c:pt>
                <c:pt idx="38">
                  <c:v>44569</c:v>
                </c:pt>
                <c:pt idx="39">
                  <c:v>44570</c:v>
                </c:pt>
                <c:pt idx="40">
                  <c:v>44571</c:v>
                </c:pt>
                <c:pt idx="41">
                  <c:v>44572</c:v>
                </c:pt>
                <c:pt idx="42">
                  <c:v>44573</c:v>
                </c:pt>
                <c:pt idx="43">
                  <c:v>44574</c:v>
                </c:pt>
                <c:pt idx="44">
                  <c:v>44575</c:v>
                </c:pt>
                <c:pt idx="45">
                  <c:v>44576</c:v>
                </c:pt>
                <c:pt idx="46">
                  <c:v>44577</c:v>
                </c:pt>
                <c:pt idx="47">
                  <c:v>44578</c:v>
                </c:pt>
                <c:pt idx="48">
                  <c:v>44579</c:v>
                </c:pt>
                <c:pt idx="49">
                  <c:v>44580</c:v>
                </c:pt>
                <c:pt idx="50">
                  <c:v>44581</c:v>
                </c:pt>
                <c:pt idx="51">
                  <c:v>44582</c:v>
                </c:pt>
                <c:pt idx="52">
                  <c:v>44583</c:v>
                </c:pt>
                <c:pt idx="53">
                  <c:v>44584</c:v>
                </c:pt>
                <c:pt idx="54">
                  <c:v>44585</c:v>
                </c:pt>
                <c:pt idx="55">
                  <c:v>44586</c:v>
                </c:pt>
                <c:pt idx="56">
                  <c:v>44587</c:v>
                </c:pt>
                <c:pt idx="57">
                  <c:v>44588</c:v>
                </c:pt>
                <c:pt idx="58">
                  <c:v>44589</c:v>
                </c:pt>
                <c:pt idx="59">
                  <c:v>44590</c:v>
                </c:pt>
                <c:pt idx="60">
                  <c:v>44591</c:v>
                </c:pt>
                <c:pt idx="61">
                  <c:v>44592</c:v>
                </c:pt>
                <c:pt idx="62">
                  <c:v>44593</c:v>
                </c:pt>
                <c:pt idx="63">
                  <c:v>44594</c:v>
                </c:pt>
                <c:pt idx="64">
                  <c:v>44595</c:v>
                </c:pt>
                <c:pt idx="65">
                  <c:v>44596</c:v>
                </c:pt>
                <c:pt idx="66">
                  <c:v>44597</c:v>
                </c:pt>
                <c:pt idx="67">
                  <c:v>44598</c:v>
                </c:pt>
                <c:pt idx="68">
                  <c:v>44599</c:v>
                </c:pt>
                <c:pt idx="69">
                  <c:v>44600</c:v>
                </c:pt>
                <c:pt idx="70">
                  <c:v>44601</c:v>
                </c:pt>
                <c:pt idx="71">
                  <c:v>44602</c:v>
                </c:pt>
                <c:pt idx="72">
                  <c:v>44603</c:v>
                </c:pt>
                <c:pt idx="73">
                  <c:v>44604</c:v>
                </c:pt>
                <c:pt idx="74">
                  <c:v>44605</c:v>
                </c:pt>
                <c:pt idx="75">
                  <c:v>44606</c:v>
                </c:pt>
                <c:pt idx="76">
                  <c:v>44607</c:v>
                </c:pt>
                <c:pt idx="77">
                  <c:v>44608</c:v>
                </c:pt>
                <c:pt idx="78">
                  <c:v>44609</c:v>
                </c:pt>
                <c:pt idx="79">
                  <c:v>44610</c:v>
                </c:pt>
                <c:pt idx="80">
                  <c:v>44611</c:v>
                </c:pt>
                <c:pt idx="81">
                  <c:v>44612</c:v>
                </c:pt>
                <c:pt idx="82">
                  <c:v>44613</c:v>
                </c:pt>
                <c:pt idx="83">
                  <c:v>44614</c:v>
                </c:pt>
                <c:pt idx="84">
                  <c:v>44615</c:v>
                </c:pt>
                <c:pt idx="85">
                  <c:v>44616</c:v>
                </c:pt>
                <c:pt idx="86">
                  <c:v>44617</c:v>
                </c:pt>
                <c:pt idx="87">
                  <c:v>44618</c:v>
                </c:pt>
                <c:pt idx="88">
                  <c:v>44619</c:v>
                </c:pt>
                <c:pt idx="89">
                  <c:v>44620</c:v>
                </c:pt>
                <c:pt idx="90">
                  <c:v>44621</c:v>
                </c:pt>
                <c:pt idx="91">
                  <c:v>44622</c:v>
                </c:pt>
                <c:pt idx="92">
                  <c:v>44623</c:v>
                </c:pt>
                <c:pt idx="93">
                  <c:v>44624</c:v>
                </c:pt>
                <c:pt idx="94">
                  <c:v>44625</c:v>
                </c:pt>
                <c:pt idx="95">
                  <c:v>44626</c:v>
                </c:pt>
                <c:pt idx="96">
                  <c:v>44627</c:v>
                </c:pt>
                <c:pt idx="97">
                  <c:v>44628</c:v>
                </c:pt>
                <c:pt idx="98">
                  <c:v>44629</c:v>
                </c:pt>
                <c:pt idx="99">
                  <c:v>44630</c:v>
                </c:pt>
                <c:pt idx="100">
                  <c:v>44631</c:v>
                </c:pt>
                <c:pt idx="101">
                  <c:v>44632</c:v>
                </c:pt>
                <c:pt idx="102">
                  <c:v>44633</c:v>
                </c:pt>
                <c:pt idx="103">
                  <c:v>44634</c:v>
                </c:pt>
                <c:pt idx="104">
                  <c:v>44635</c:v>
                </c:pt>
                <c:pt idx="105">
                  <c:v>44636</c:v>
                </c:pt>
                <c:pt idx="106">
                  <c:v>44637</c:v>
                </c:pt>
                <c:pt idx="107">
                  <c:v>44638</c:v>
                </c:pt>
                <c:pt idx="108">
                  <c:v>44639</c:v>
                </c:pt>
                <c:pt idx="109">
                  <c:v>44640</c:v>
                </c:pt>
                <c:pt idx="110">
                  <c:v>44641</c:v>
                </c:pt>
                <c:pt idx="111">
                  <c:v>44642</c:v>
                </c:pt>
                <c:pt idx="112">
                  <c:v>44643</c:v>
                </c:pt>
                <c:pt idx="113">
                  <c:v>44644</c:v>
                </c:pt>
                <c:pt idx="114">
                  <c:v>44645</c:v>
                </c:pt>
                <c:pt idx="115">
                  <c:v>44646</c:v>
                </c:pt>
                <c:pt idx="116">
                  <c:v>44647</c:v>
                </c:pt>
                <c:pt idx="117">
                  <c:v>44648</c:v>
                </c:pt>
                <c:pt idx="118">
                  <c:v>44649</c:v>
                </c:pt>
                <c:pt idx="119">
                  <c:v>44650</c:v>
                </c:pt>
                <c:pt idx="120">
                  <c:v>44651</c:v>
                </c:pt>
                <c:pt idx="121">
                  <c:v>44652</c:v>
                </c:pt>
                <c:pt idx="122">
                  <c:v>44653</c:v>
                </c:pt>
                <c:pt idx="123">
                  <c:v>44654</c:v>
                </c:pt>
                <c:pt idx="124">
                  <c:v>44655</c:v>
                </c:pt>
                <c:pt idx="125">
                  <c:v>44656</c:v>
                </c:pt>
                <c:pt idx="126">
                  <c:v>44657</c:v>
                </c:pt>
                <c:pt idx="127">
                  <c:v>44658</c:v>
                </c:pt>
                <c:pt idx="128">
                  <c:v>44659</c:v>
                </c:pt>
                <c:pt idx="129">
                  <c:v>44660</c:v>
                </c:pt>
                <c:pt idx="130">
                  <c:v>44661</c:v>
                </c:pt>
                <c:pt idx="131">
                  <c:v>44662</c:v>
                </c:pt>
                <c:pt idx="132">
                  <c:v>44663</c:v>
                </c:pt>
                <c:pt idx="133">
                  <c:v>44664</c:v>
                </c:pt>
                <c:pt idx="134">
                  <c:v>44665</c:v>
                </c:pt>
                <c:pt idx="135">
                  <c:v>44666</c:v>
                </c:pt>
                <c:pt idx="136">
                  <c:v>44667</c:v>
                </c:pt>
                <c:pt idx="137">
                  <c:v>44668</c:v>
                </c:pt>
                <c:pt idx="138">
                  <c:v>44669</c:v>
                </c:pt>
                <c:pt idx="139">
                  <c:v>44670</c:v>
                </c:pt>
                <c:pt idx="140">
                  <c:v>44671</c:v>
                </c:pt>
                <c:pt idx="141">
                  <c:v>44672</c:v>
                </c:pt>
                <c:pt idx="142">
                  <c:v>44673</c:v>
                </c:pt>
                <c:pt idx="143">
                  <c:v>44674</c:v>
                </c:pt>
                <c:pt idx="144">
                  <c:v>44675</c:v>
                </c:pt>
                <c:pt idx="145">
                  <c:v>44676</c:v>
                </c:pt>
                <c:pt idx="146">
                  <c:v>44677</c:v>
                </c:pt>
                <c:pt idx="147">
                  <c:v>44678</c:v>
                </c:pt>
                <c:pt idx="148">
                  <c:v>44679</c:v>
                </c:pt>
                <c:pt idx="149">
                  <c:v>44680</c:v>
                </c:pt>
                <c:pt idx="150">
                  <c:v>44681</c:v>
                </c:pt>
                <c:pt idx="151">
                  <c:v>44682</c:v>
                </c:pt>
                <c:pt idx="152">
                  <c:v>44683</c:v>
                </c:pt>
                <c:pt idx="153">
                  <c:v>44684</c:v>
                </c:pt>
                <c:pt idx="154">
                  <c:v>44685</c:v>
                </c:pt>
                <c:pt idx="155">
                  <c:v>44686</c:v>
                </c:pt>
                <c:pt idx="156">
                  <c:v>44687</c:v>
                </c:pt>
                <c:pt idx="157">
                  <c:v>44688</c:v>
                </c:pt>
                <c:pt idx="158">
                  <c:v>44689</c:v>
                </c:pt>
                <c:pt idx="159">
                  <c:v>44690</c:v>
                </c:pt>
                <c:pt idx="160">
                  <c:v>44691</c:v>
                </c:pt>
                <c:pt idx="161">
                  <c:v>44692</c:v>
                </c:pt>
                <c:pt idx="162">
                  <c:v>44693</c:v>
                </c:pt>
                <c:pt idx="163">
                  <c:v>44694</c:v>
                </c:pt>
                <c:pt idx="164">
                  <c:v>44695</c:v>
                </c:pt>
                <c:pt idx="165">
                  <c:v>44696</c:v>
                </c:pt>
                <c:pt idx="166">
                  <c:v>44697</c:v>
                </c:pt>
                <c:pt idx="167">
                  <c:v>44698</c:v>
                </c:pt>
                <c:pt idx="168">
                  <c:v>44699</c:v>
                </c:pt>
                <c:pt idx="169">
                  <c:v>44700</c:v>
                </c:pt>
                <c:pt idx="170">
                  <c:v>44701</c:v>
                </c:pt>
                <c:pt idx="171">
                  <c:v>44702</c:v>
                </c:pt>
                <c:pt idx="172">
                  <c:v>44703</c:v>
                </c:pt>
                <c:pt idx="173">
                  <c:v>44704</c:v>
                </c:pt>
                <c:pt idx="174">
                  <c:v>44705</c:v>
                </c:pt>
                <c:pt idx="175">
                  <c:v>44706</c:v>
                </c:pt>
                <c:pt idx="176">
                  <c:v>44707</c:v>
                </c:pt>
                <c:pt idx="177">
                  <c:v>44708</c:v>
                </c:pt>
                <c:pt idx="178">
                  <c:v>44709</c:v>
                </c:pt>
                <c:pt idx="179">
                  <c:v>44710</c:v>
                </c:pt>
                <c:pt idx="180">
                  <c:v>44711</c:v>
                </c:pt>
                <c:pt idx="181">
                  <c:v>44712</c:v>
                </c:pt>
                <c:pt idx="182">
                  <c:v>44713</c:v>
                </c:pt>
                <c:pt idx="183">
                  <c:v>44714</c:v>
                </c:pt>
                <c:pt idx="184">
                  <c:v>44715</c:v>
                </c:pt>
                <c:pt idx="185">
                  <c:v>44716</c:v>
                </c:pt>
                <c:pt idx="186">
                  <c:v>44717</c:v>
                </c:pt>
                <c:pt idx="187">
                  <c:v>44718</c:v>
                </c:pt>
                <c:pt idx="188">
                  <c:v>44719</c:v>
                </c:pt>
                <c:pt idx="189">
                  <c:v>44720</c:v>
                </c:pt>
                <c:pt idx="190">
                  <c:v>44721</c:v>
                </c:pt>
                <c:pt idx="191">
                  <c:v>44722</c:v>
                </c:pt>
                <c:pt idx="192">
                  <c:v>44723</c:v>
                </c:pt>
                <c:pt idx="193">
                  <c:v>44724</c:v>
                </c:pt>
                <c:pt idx="194">
                  <c:v>44725</c:v>
                </c:pt>
                <c:pt idx="195">
                  <c:v>44726</c:v>
                </c:pt>
                <c:pt idx="196">
                  <c:v>44727</c:v>
                </c:pt>
                <c:pt idx="197">
                  <c:v>44728</c:v>
                </c:pt>
                <c:pt idx="198">
                  <c:v>44729</c:v>
                </c:pt>
                <c:pt idx="199">
                  <c:v>44730</c:v>
                </c:pt>
                <c:pt idx="200">
                  <c:v>44731</c:v>
                </c:pt>
                <c:pt idx="201">
                  <c:v>44732</c:v>
                </c:pt>
                <c:pt idx="202">
                  <c:v>44733</c:v>
                </c:pt>
                <c:pt idx="203">
                  <c:v>44734</c:v>
                </c:pt>
                <c:pt idx="204">
                  <c:v>44735</c:v>
                </c:pt>
                <c:pt idx="205">
                  <c:v>44736</c:v>
                </c:pt>
                <c:pt idx="206">
                  <c:v>44737</c:v>
                </c:pt>
                <c:pt idx="207">
                  <c:v>44738</c:v>
                </c:pt>
                <c:pt idx="208">
                  <c:v>44739</c:v>
                </c:pt>
                <c:pt idx="209">
                  <c:v>44740</c:v>
                </c:pt>
                <c:pt idx="210">
                  <c:v>44741</c:v>
                </c:pt>
                <c:pt idx="211">
                  <c:v>44742</c:v>
                </c:pt>
                <c:pt idx="212">
                  <c:v>44743</c:v>
                </c:pt>
                <c:pt idx="213">
                  <c:v>44744</c:v>
                </c:pt>
                <c:pt idx="214">
                  <c:v>44745</c:v>
                </c:pt>
                <c:pt idx="215">
                  <c:v>44746</c:v>
                </c:pt>
                <c:pt idx="216">
                  <c:v>44747</c:v>
                </c:pt>
                <c:pt idx="217">
                  <c:v>44748</c:v>
                </c:pt>
                <c:pt idx="218">
                  <c:v>44749</c:v>
                </c:pt>
                <c:pt idx="219">
                  <c:v>44750</c:v>
                </c:pt>
                <c:pt idx="220">
                  <c:v>44751</c:v>
                </c:pt>
                <c:pt idx="221">
                  <c:v>44752</c:v>
                </c:pt>
                <c:pt idx="222">
                  <c:v>44753</c:v>
                </c:pt>
                <c:pt idx="223">
                  <c:v>44754</c:v>
                </c:pt>
                <c:pt idx="224">
                  <c:v>44755</c:v>
                </c:pt>
                <c:pt idx="225">
                  <c:v>44756</c:v>
                </c:pt>
                <c:pt idx="226">
                  <c:v>44757</c:v>
                </c:pt>
                <c:pt idx="227">
                  <c:v>44758</c:v>
                </c:pt>
                <c:pt idx="228">
                  <c:v>44759</c:v>
                </c:pt>
                <c:pt idx="229">
                  <c:v>44760</c:v>
                </c:pt>
                <c:pt idx="230">
                  <c:v>44761</c:v>
                </c:pt>
                <c:pt idx="231">
                  <c:v>44762</c:v>
                </c:pt>
                <c:pt idx="232">
                  <c:v>44763</c:v>
                </c:pt>
                <c:pt idx="233">
                  <c:v>44764</c:v>
                </c:pt>
                <c:pt idx="234">
                  <c:v>44765</c:v>
                </c:pt>
                <c:pt idx="235">
                  <c:v>44766</c:v>
                </c:pt>
                <c:pt idx="236">
                  <c:v>44767</c:v>
                </c:pt>
                <c:pt idx="237">
                  <c:v>44768</c:v>
                </c:pt>
                <c:pt idx="238">
                  <c:v>44769</c:v>
                </c:pt>
                <c:pt idx="239">
                  <c:v>44770</c:v>
                </c:pt>
                <c:pt idx="240">
                  <c:v>44771</c:v>
                </c:pt>
                <c:pt idx="241">
                  <c:v>44772</c:v>
                </c:pt>
                <c:pt idx="242">
                  <c:v>44773</c:v>
                </c:pt>
                <c:pt idx="243">
                  <c:v>44774</c:v>
                </c:pt>
                <c:pt idx="244">
                  <c:v>44775</c:v>
                </c:pt>
                <c:pt idx="245">
                  <c:v>44776</c:v>
                </c:pt>
                <c:pt idx="246">
                  <c:v>44777</c:v>
                </c:pt>
                <c:pt idx="247">
                  <c:v>44778</c:v>
                </c:pt>
                <c:pt idx="248">
                  <c:v>44779</c:v>
                </c:pt>
                <c:pt idx="249">
                  <c:v>44780</c:v>
                </c:pt>
                <c:pt idx="250">
                  <c:v>44781</c:v>
                </c:pt>
                <c:pt idx="251">
                  <c:v>44782</c:v>
                </c:pt>
                <c:pt idx="252">
                  <c:v>44783</c:v>
                </c:pt>
                <c:pt idx="253">
                  <c:v>44784</c:v>
                </c:pt>
                <c:pt idx="254">
                  <c:v>44785</c:v>
                </c:pt>
                <c:pt idx="255">
                  <c:v>44786</c:v>
                </c:pt>
                <c:pt idx="256">
                  <c:v>44787</c:v>
                </c:pt>
                <c:pt idx="257">
                  <c:v>44788</c:v>
                </c:pt>
                <c:pt idx="258">
                  <c:v>44789</c:v>
                </c:pt>
                <c:pt idx="259">
                  <c:v>44790</c:v>
                </c:pt>
                <c:pt idx="260">
                  <c:v>44791</c:v>
                </c:pt>
                <c:pt idx="261">
                  <c:v>44792</c:v>
                </c:pt>
                <c:pt idx="262">
                  <c:v>44793</c:v>
                </c:pt>
                <c:pt idx="263">
                  <c:v>44794</c:v>
                </c:pt>
                <c:pt idx="264">
                  <c:v>44795</c:v>
                </c:pt>
                <c:pt idx="265">
                  <c:v>44796</c:v>
                </c:pt>
                <c:pt idx="266">
                  <c:v>44797</c:v>
                </c:pt>
                <c:pt idx="267">
                  <c:v>44798</c:v>
                </c:pt>
                <c:pt idx="268">
                  <c:v>44799</c:v>
                </c:pt>
                <c:pt idx="269">
                  <c:v>44800</c:v>
                </c:pt>
                <c:pt idx="270">
                  <c:v>44801</c:v>
                </c:pt>
                <c:pt idx="271">
                  <c:v>44802</c:v>
                </c:pt>
                <c:pt idx="272">
                  <c:v>44803</c:v>
                </c:pt>
                <c:pt idx="273">
                  <c:v>44804</c:v>
                </c:pt>
                <c:pt idx="274">
                  <c:v>44805</c:v>
                </c:pt>
                <c:pt idx="275">
                  <c:v>44806</c:v>
                </c:pt>
                <c:pt idx="276">
                  <c:v>44807</c:v>
                </c:pt>
                <c:pt idx="277">
                  <c:v>44808</c:v>
                </c:pt>
                <c:pt idx="278">
                  <c:v>44809</c:v>
                </c:pt>
                <c:pt idx="279">
                  <c:v>44810</c:v>
                </c:pt>
                <c:pt idx="280">
                  <c:v>44811</c:v>
                </c:pt>
                <c:pt idx="281">
                  <c:v>44812</c:v>
                </c:pt>
                <c:pt idx="282">
                  <c:v>44813</c:v>
                </c:pt>
                <c:pt idx="283">
                  <c:v>44814</c:v>
                </c:pt>
                <c:pt idx="284">
                  <c:v>44815</c:v>
                </c:pt>
                <c:pt idx="285">
                  <c:v>44816</c:v>
                </c:pt>
                <c:pt idx="286">
                  <c:v>44817</c:v>
                </c:pt>
                <c:pt idx="287">
                  <c:v>44818</c:v>
                </c:pt>
                <c:pt idx="288">
                  <c:v>44819</c:v>
                </c:pt>
                <c:pt idx="289">
                  <c:v>44820</c:v>
                </c:pt>
                <c:pt idx="290">
                  <c:v>44821</c:v>
                </c:pt>
                <c:pt idx="291">
                  <c:v>44822</c:v>
                </c:pt>
                <c:pt idx="292">
                  <c:v>44823</c:v>
                </c:pt>
                <c:pt idx="293">
                  <c:v>44824</c:v>
                </c:pt>
                <c:pt idx="294">
                  <c:v>44825</c:v>
                </c:pt>
                <c:pt idx="295">
                  <c:v>44826</c:v>
                </c:pt>
                <c:pt idx="296">
                  <c:v>44827</c:v>
                </c:pt>
                <c:pt idx="297">
                  <c:v>44828</c:v>
                </c:pt>
                <c:pt idx="298">
                  <c:v>44829</c:v>
                </c:pt>
                <c:pt idx="299">
                  <c:v>44830</c:v>
                </c:pt>
                <c:pt idx="300">
                  <c:v>44831</c:v>
                </c:pt>
                <c:pt idx="301">
                  <c:v>44832</c:v>
                </c:pt>
                <c:pt idx="302">
                  <c:v>44833</c:v>
                </c:pt>
                <c:pt idx="303">
                  <c:v>44834</c:v>
                </c:pt>
                <c:pt idx="304" formatCode="[$-409]mm/dd/yyyy">
                  <c:v>44835</c:v>
                </c:pt>
                <c:pt idx="305" formatCode="[$-409]mm/dd/yyyy">
                  <c:v>44836</c:v>
                </c:pt>
                <c:pt idx="306" formatCode="[$-409]mm/dd/yyyy">
                  <c:v>44837</c:v>
                </c:pt>
                <c:pt idx="307" formatCode="[$-409]mm/dd/yyyy">
                  <c:v>44838</c:v>
                </c:pt>
                <c:pt idx="308" formatCode="[$-409]mm/dd/yyyy">
                  <c:v>44839</c:v>
                </c:pt>
                <c:pt idx="309" formatCode="[$-409]mm/dd/yyyy">
                  <c:v>44840</c:v>
                </c:pt>
                <c:pt idx="310" formatCode="[$-409]mm/dd/yyyy">
                  <c:v>44841</c:v>
                </c:pt>
                <c:pt idx="311" formatCode="[$-409]mm/dd/yyyy">
                  <c:v>44842</c:v>
                </c:pt>
                <c:pt idx="312" formatCode="[$-409]mm/dd/yyyy">
                  <c:v>44843</c:v>
                </c:pt>
                <c:pt idx="313" formatCode="[$-409]mm/dd/yyyy">
                  <c:v>44844</c:v>
                </c:pt>
                <c:pt idx="314" formatCode="[$-409]mm/dd/yyyy">
                  <c:v>44845</c:v>
                </c:pt>
                <c:pt idx="315" formatCode="[$-409]mm/dd/yyyy">
                  <c:v>44846</c:v>
                </c:pt>
                <c:pt idx="316" formatCode="[$-409]mm/dd/yyyy">
                  <c:v>44847</c:v>
                </c:pt>
                <c:pt idx="317" formatCode="[$-409]mm/dd/yyyy">
                  <c:v>44848</c:v>
                </c:pt>
                <c:pt idx="318" formatCode="[$-409]mm/dd/yyyy">
                  <c:v>44849</c:v>
                </c:pt>
                <c:pt idx="319" formatCode="[$-409]mm/dd/yyyy">
                  <c:v>44850</c:v>
                </c:pt>
                <c:pt idx="320" formatCode="[$-409]mm/dd/yyyy">
                  <c:v>44851</c:v>
                </c:pt>
                <c:pt idx="321" formatCode="[$-409]mm/dd/yyyy">
                  <c:v>44852</c:v>
                </c:pt>
                <c:pt idx="322" formatCode="[$-409]mm/dd/yyyy">
                  <c:v>44853</c:v>
                </c:pt>
                <c:pt idx="323" formatCode="[$-409]mm/dd/yyyy">
                  <c:v>44854</c:v>
                </c:pt>
                <c:pt idx="324" formatCode="[$-409]mm/dd/yyyy">
                  <c:v>44855</c:v>
                </c:pt>
                <c:pt idx="325" formatCode="[$-409]mm/dd/yyyy">
                  <c:v>44856</c:v>
                </c:pt>
                <c:pt idx="326" formatCode="[$-409]mm/dd/yyyy">
                  <c:v>44857</c:v>
                </c:pt>
                <c:pt idx="327" formatCode="[$-409]mm/dd/yyyy">
                  <c:v>44858</c:v>
                </c:pt>
                <c:pt idx="328" formatCode="[$-409]mm/dd/yyyy">
                  <c:v>44859</c:v>
                </c:pt>
                <c:pt idx="329" formatCode="[$-409]mm/dd/yyyy">
                  <c:v>44860</c:v>
                </c:pt>
                <c:pt idx="330" formatCode="[$-409]mm/dd/yyyy">
                  <c:v>44861</c:v>
                </c:pt>
                <c:pt idx="331" formatCode="[$-409]mm/dd/yyyy">
                  <c:v>44862</c:v>
                </c:pt>
                <c:pt idx="332" formatCode="[$-409]mm/dd/yyyy">
                  <c:v>44863</c:v>
                </c:pt>
                <c:pt idx="333" formatCode="[$-409]mm/dd/yyyy">
                  <c:v>44864</c:v>
                </c:pt>
                <c:pt idx="334">
                  <c:v>44865</c:v>
                </c:pt>
                <c:pt idx="335">
                  <c:v>44866</c:v>
                </c:pt>
                <c:pt idx="336">
                  <c:v>44867</c:v>
                </c:pt>
                <c:pt idx="337">
                  <c:v>44868</c:v>
                </c:pt>
                <c:pt idx="338">
                  <c:v>44869</c:v>
                </c:pt>
                <c:pt idx="339">
                  <c:v>44870</c:v>
                </c:pt>
                <c:pt idx="340">
                  <c:v>44871</c:v>
                </c:pt>
                <c:pt idx="341">
                  <c:v>44872</c:v>
                </c:pt>
                <c:pt idx="342">
                  <c:v>44873</c:v>
                </c:pt>
                <c:pt idx="343">
                  <c:v>44874</c:v>
                </c:pt>
                <c:pt idx="344">
                  <c:v>44875</c:v>
                </c:pt>
                <c:pt idx="345">
                  <c:v>44876</c:v>
                </c:pt>
                <c:pt idx="346">
                  <c:v>44877</c:v>
                </c:pt>
                <c:pt idx="347">
                  <c:v>44878</c:v>
                </c:pt>
                <c:pt idx="348">
                  <c:v>44879</c:v>
                </c:pt>
                <c:pt idx="349">
                  <c:v>44880</c:v>
                </c:pt>
                <c:pt idx="350">
                  <c:v>44881</c:v>
                </c:pt>
                <c:pt idx="351">
                  <c:v>44882</c:v>
                </c:pt>
                <c:pt idx="352">
                  <c:v>44883</c:v>
                </c:pt>
                <c:pt idx="353">
                  <c:v>44884</c:v>
                </c:pt>
                <c:pt idx="354">
                  <c:v>44885</c:v>
                </c:pt>
                <c:pt idx="355">
                  <c:v>44886</c:v>
                </c:pt>
                <c:pt idx="356">
                  <c:v>44887</c:v>
                </c:pt>
                <c:pt idx="357">
                  <c:v>44888</c:v>
                </c:pt>
                <c:pt idx="358">
                  <c:v>44889</c:v>
                </c:pt>
                <c:pt idx="359">
                  <c:v>44890</c:v>
                </c:pt>
                <c:pt idx="360">
                  <c:v>44891</c:v>
                </c:pt>
                <c:pt idx="361">
                  <c:v>44892</c:v>
                </c:pt>
                <c:pt idx="362">
                  <c:v>44893</c:v>
                </c:pt>
                <c:pt idx="363">
                  <c:v>44894</c:v>
                </c:pt>
                <c:pt idx="364">
                  <c:v>44895</c:v>
                </c:pt>
                <c:pt idx="365">
                  <c:v>44896</c:v>
                </c:pt>
                <c:pt idx="366">
                  <c:v>44897</c:v>
                </c:pt>
                <c:pt idx="367">
                  <c:v>44898</c:v>
                </c:pt>
                <c:pt idx="368">
                  <c:v>44899</c:v>
                </c:pt>
                <c:pt idx="369">
                  <c:v>44900</c:v>
                </c:pt>
                <c:pt idx="370">
                  <c:v>44901</c:v>
                </c:pt>
                <c:pt idx="371">
                  <c:v>44902</c:v>
                </c:pt>
                <c:pt idx="372">
                  <c:v>44903</c:v>
                </c:pt>
                <c:pt idx="373">
                  <c:v>44904</c:v>
                </c:pt>
                <c:pt idx="374">
                  <c:v>44905</c:v>
                </c:pt>
                <c:pt idx="375">
                  <c:v>44906</c:v>
                </c:pt>
                <c:pt idx="376">
                  <c:v>44907</c:v>
                </c:pt>
                <c:pt idx="377">
                  <c:v>44908</c:v>
                </c:pt>
                <c:pt idx="378">
                  <c:v>44909</c:v>
                </c:pt>
                <c:pt idx="379">
                  <c:v>44910</c:v>
                </c:pt>
                <c:pt idx="380">
                  <c:v>44911</c:v>
                </c:pt>
                <c:pt idx="381">
                  <c:v>44912</c:v>
                </c:pt>
                <c:pt idx="382">
                  <c:v>44913</c:v>
                </c:pt>
                <c:pt idx="383">
                  <c:v>44914</c:v>
                </c:pt>
                <c:pt idx="384">
                  <c:v>44915</c:v>
                </c:pt>
                <c:pt idx="385">
                  <c:v>44916</c:v>
                </c:pt>
                <c:pt idx="386">
                  <c:v>44917</c:v>
                </c:pt>
                <c:pt idx="387">
                  <c:v>44918</c:v>
                </c:pt>
                <c:pt idx="388">
                  <c:v>44919</c:v>
                </c:pt>
                <c:pt idx="389">
                  <c:v>44920</c:v>
                </c:pt>
                <c:pt idx="390">
                  <c:v>44921</c:v>
                </c:pt>
                <c:pt idx="391">
                  <c:v>44922</c:v>
                </c:pt>
                <c:pt idx="392">
                  <c:v>44923</c:v>
                </c:pt>
                <c:pt idx="393">
                  <c:v>44924</c:v>
                </c:pt>
                <c:pt idx="394">
                  <c:v>44925</c:v>
                </c:pt>
                <c:pt idx="395">
                  <c:v>44926</c:v>
                </c:pt>
              </c:numCache>
            </c:numRef>
          </c:cat>
          <c:val>
            <c:numRef>
              <c:f>Sheet1!$B$2:$B$397</c:f>
              <c:numCache>
                <c:formatCode>0.00</c:formatCode>
                <c:ptCount val="396"/>
                <c:pt idx="0">
                  <c:v>758646782.5</c:v>
                </c:pt>
                <c:pt idx="1">
                  <c:v>742009960.70000005</c:v>
                </c:pt>
                <c:pt idx="2">
                  <c:v>811896094.20000005</c:v>
                </c:pt>
                <c:pt idx="3">
                  <c:v>824502751.79999995</c:v>
                </c:pt>
                <c:pt idx="4">
                  <c:v>824853012.5</c:v>
                </c:pt>
                <c:pt idx="5">
                  <c:v>821922636.39999998</c:v>
                </c:pt>
                <c:pt idx="6">
                  <c:v>783653518.60000002</c:v>
                </c:pt>
                <c:pt idx="7">
                  <c:v>728590394.70000005</c:v>
                </c:pt>
                <c:pt idx="8">
                  <c:v>721150313.79999995</c:v>
                </c:pt>
                <c:pt idx="9">
                  <c:v>731530237.89999998</c:v>
                </c:pt>
                <c:pt idx="10">
                  <c:v>754324866.70000005</c:v>
                </c:pt>
                <c:pt idx="11">
                  <c:v>756559275.10000002</c:v>
                </c:pt>
                <c:pt idx="12">
                  <c:v>753145312.10000002</c:v>
                </c:pt>
                <c:pt idx="13">
                  <c:v>756939381.70000005</c:v>
                </c:pt>
                <c:pt idx="14">
                  <c:v>754122870.39999998</c:v>
                </c:pt>
                <c:pt idx="15">
                  <c:v>746821288.29999995</c:v>
                </c:pt>
                <c:pt idx="16">
                  <c:v>776911966.79999995</c:v>
                </c:pt>
                <c:pt idx="17">
                  <c:v>806141381.10000002</c:v>
                </c:pt>
                <c:pt idx="18">
                  <c:v>808876486.89999998</c:v>
                </c:pt>
                <c:pt idx="19">
                  <c:v>803338104</c:v>
                </c:pt>
                <c:pt idx="20">
                  <c:v>809731589.20000005</c:v>
                </c:pt>
                <c:pt idx="21">
                  <c:v>798988179.89999998</c:v>
                </c:pt>
                <c:pt idx="22">
                  <c:v>803701537.79999995</c:v>
                </c:pt>
                <c:pt idx="23">
                  <c:v>808258005.10000002</c:v>
                </c:pt>
                <c:pt idx="24">
                  <c:v>816648199.79999995</c:v>
                </c:pt>
                <c:pt idx="25">
                  <c:v>823377867.89999998</c:v>
                </c:pt>
                <c:pt idx="26">
                  <c:v>824002792.20000005</c:v>
                </c:pt>
                <c:pt idx="27">
                  <c:v>806939630.10000002</c:v>
                </c:pt>
                <c:pt idx="28">
                  <c:v>808001359.79999995</c:v>
                </c:pt>
                <c:pt idx="29">
                  <c:v>808375003.20000005</c:v>
                </c:pt>
                <c:pt idx="30">
                  <c:v>804669828.20000005</c:v>
                </c:pt>
                <c:pt idx="31">
                  <c:v>1422304859</c:v>
                </c:pt>
                <c:pt idx="32">
                  <c:v>783935057</c:v>
                </c:pt>
                <c:pt idx="33">
                  <c:v>764353267</c:v>
                </c:pt>
                <c:pt idx="34">
                  <c:v>743216590.10000002</c:v>
                </c:pt>
                <c:pt idx="35">
                  <c:v>775331073.70000005</c:v>
                </c:pt>
                <c:pt idx="36">
                  <c:v>772239089.29999995</c:v>
                </c:pt>
                <c:pt idx="37">
                  <c:v>777639653.70000005</c:v>
                </c:pt>
                <c:pt idx="38">
                  <c:v>796751110.39999998</c:v>
                </c:pt>
                <c:pt idx="39">
                  <c:v>803087319.20000005</c:v>
                </c:pt>
                <c:pt idx="40">
                  <c:v>779087408.10000002</c:v>
                </c:pt>
                <c:pt idx="41">
                  <c:v>768758769.20000005</c:v>
                </c:pt>
                <c:pt idx="42">
                  <c:v>818959263.39999998</c:v>
                </c:pt>
                <c:pt idx="43">
                  <c:v>948947636.79999995</c:v>
                </c:pt>
                <c:pt idx="44">
                  <c:v>810670965.70000005</c:v>
                </c:pt>
                <c:pt idx="45">
                  <c:v>844555002.60000002</c:v>
                </c:pt>
                <c:pt idx="46">
                  <c:v>846643218.70000005</c:v>
                </c:pt>
                <c:pt idx="47">
                  <c:v>840653305.60000002</c:v>
                </c:pt>
                <c:pt idx="48">
                  <c:v>845537228.79999995</c:v>
                </c:pt>
                <c:pt idx="49">
                  <c:v>856355158.29999995</c:v>
                </c:pt>
                <c:pt idx="50">
                  <c:v>803361044.70000005</c:v>
                </c:pt>
                <c:pt idx="51">
                  <c:v>769133767.39999998</c:v>
                </c:pt>
                <c:pt idx="52">
                  <c:v>794253285.39999998</c:v>
                </c:pt>
                <c:pt idx="53">
                  <c:v>796994729</c:v>
                </c:pt>
                <c:pt idx="54">
                  <c:v>793098005.60000002</c:v>
                </c:pt>
                <c:pt idx="55">
                  <c:v>778025402.79999995</c:v>
                </c:pt>
                <c:pt idx="56">
                  <c:v>768301818.5</c:v>
                </c:pt>
                <c:pt idx="57">
                  <c:v>828548259.60000002</c:v>
                </c:pt>
                <c:pt idx="58">
                  <c:v>910543978.89999998</c:v>
                </c:pt>
                <c:pt idx="59">
                  <c:v>1052370357</c:v>
                </c:pt>
                <c:pt idx="60">
                  <c:v>1068329207</c:v>
                </c:pt>
                <c:pt idx="61">
                  <c:v>1069267024</c:v>
                </c:pt>
                <c:pt idx="62">
                  <c:v>1297573613</c:v>
                </c:pt>
                <c:pt idx="63">
                  <c:v>1194490526</c:v>
                </c:pt>
                <c:pt idx="64">
                  <c:v>1186813523</c:v>
                </c:pt>
                <c:pt idx="65">
                  <c:v>946998568.5</c:v>
                </c:pt>
                <c:pt idx="66">
                  <c:v>852452123.10000002</c:v>
                </c:pt>
                <c:pt idx="67">
                  <c:v>849744983.20000005</c:v>
                </c:pt>
                <c:pt idx="68">
                  <c:v>837936189</c:v>
                </c:pt>
                <c:pt idx="69">
                  <c:v>803403157.89999998</c:v>
                </c:pt>
                <c:pt idx="70">
                  <c:v>766506347.70000005</c:v>
                </c:pt>
                <c:pt idx="71">
                  <c:v>750046844.79999995</c:v>
                </c:pt>
                <c:pt idx="72">
                  <c:v>749163488.60000002</c:v>
                </c:pt>
                <c:pt idx="73">
                  <c:v>749145333</c:v>
                </c:pt>
                <c:pt idx="74">
                  <c:v>750549643.5</c:v>
                </c:pt>
                <c:pt idx="75">
                  <c:v>750322066.29999995</c:v>
                </c:pt>
                <c:pt idx="76">
                  <c:v>759525326.5</c:v>
                </c:pt>
                <c:pt idx="77">
                  <c:v>762051991.20000005</c:v>
                </c:pt>
                <c:pt idx="78">
                  <c:v>800853071.20000005</c:v>
                </c:pt>
                <c:pt idx="79">
                  <c:v>836901531.70000005</c:v>
                </c:pt>
                <c:pt idx="80">
                  <c:v>836246971.29999995</c:v>
                </c:pt>
                <c:pt idx="81">
                  <c:v>837187531.10000002</c:v>
                </c:pt>
                <c:pt idx="82">
                  <c:v>831595856.60000002</c:v>
                </c:pt>
                <c:pt idx="83">
                  <c:v>844553215</c:v>
                </c:pt>
                <c:pt idx="84">
                  <c:v>808079747.39999998</c:v>
                </c:pt>
                <c:pt idx="85">
                  <c:v>823505107</c:v>
                </c:pt>
                <c:pt idx="86">
                  <c:v>1057921214</c:v>
                </c:pt>
                <c:pt idx="87">
                  <c:v>1059853780</c:v>
                </c:pt>
                <c:pt idx="88">
                  <c:v>1067862593</c:v>
                </c:pt>
                <c:pt idx="89">
                  <c:v>1073056562</c:v>
                </c:pt>
                <c:pt idx="90">
                  <c:v>1040446783</c:v>
                </c:pt>
                <c:pt idx="91">
                  <c:v>962750514.89999998</c:v>
                </c:pt>
                <c:pt idx="92">
                  <c:v>885499627.70000005</c:v>
                </c:pt>
                <c:pt idx="93">
                  <c:v>918458934.29999995</c:v>
                </c:pt>
                <c:pt idx="94">
                  <c:v>916553102.29999995</c:v>
                </c:pt>
                <c:pt idx="95">
                  <c:v>916149352.20000005</c:v>
                </c:pt>
                <c:pt idx="96">
                  <c:v>912557239.10000002</c:v>
                </c:pt>
                <c:pt idx="97">
                  <c:v>926177896</c:v>
                </c:pt>
                <c:pt idx="98">
                  <c:v>869231253.70000005</c:v>
                </c:pt>
                <c:pt idx="99">
                  <c:v>836570823.60000002</c:v>
                </c:pt>
                <c:pt idx="100">
                  <c:v>847649240.79999995</c:v>
                </c:pt>
                <c:pt idx="101">
                  <c:v>860577464.5</c:v>
                </c:pt>
                <c:pt idx="102">
                  <c:v>860305806.10000002</c:v>
                </c:pt>
                <c:pt idx="103">
                  <c:v>856342300.89999998</c:v>
                </c:pt>
                <c:pt idx="104">
                  <c:v>846502252.70000005</c:v>
                </c:pt>
                <c:pt idx="105">
                  <c:v>863796394.79999995</c:v>
                </c:pt>
                <c:pt idx="106">
                  <c:v>863343262.29999995</c:v>
                </c:pt>
                <c:pt idx="107">
                  <c:v>901919851.10000002</c:v>
                </c:pt>
                <c:pt idx="108">
                  <c:v>921773016.10000002</c:v>
                </c:pt>
                <c:pt idx="109">
                  <c:v>929756999.70000005</c:v>
                </c:pt>
                <c:pt idx="110">
                  <c:v>930804572.29999995</c:v>
                </c:pt>
                <c:pt idx="111">
                  <c:v>951968590.20000005</c:v>
                </c:pt>
                <c:pt idx="112">
                  <c:v>1008213654</c:v>
                </c:pt>
                <c:pt idx="113">
                  <c:v>997688660.70000005</c:v>
                </c:pt>
                <c:pt idx="114">
                  <c:v>1011619184</c:v>
                </c:pt>
                <c:pt idx="115">
                  <c:v>1015478180</c:v>
                </c:pt>
                <c:pt idx="116">
                  <c:v>1020566919</c:v>
                </c:pt>
                <c:pt idx="117">
                  <c:v>1011306906</c:v>
                </c:pt>
                <c:pt idx="118">
                  <c:v>1074710232</c:v>
                </c:pt>
                <c:pt idx="119">
                  <c:v>1070888942</c:v>
                </c:pt>
                <c:pt idx="120">
                  <c:v>1106672954</c:v>
                </c:pt>
                <c:pt idx="121">
                  <c:v>1132690406</c:v>
                </c:pt>
                <c:pt idx="122">
                  <c:v>1158614579</c:v>
                </c:pt>
                <c:pt idx="123">
                  <c:v>1155617946</c:v>
                </c:pt>
                <c:pt idx="124">
                  <c:v>1146952364</c:v>
                </c:pt>
                <c:pt idx="125">
                  <c:v>1141398587</c:v>
                </c:pt>
                <c:pt idx="126">
                  <c:v>1121196609</c:v>
                </c:pt>
                <c:pt idx="127">
                  <c:v>1111719770</c:v>
                </c:pt>
                <c:pt idx="128">
                  <c:v>1142694155</c:v>
                </c:pt>
                <c:pt idx="129">
                  <c:v>1155577250</c:v>
                </c:pt>
                <c:pt idx="130">
                  <c:v>1158911166</c:v>
                </c:pt>
                <c:pt idx="131">
                  <c:v>1166254394</c:v>
                </c:pt>
                <c:pt idx="132">
                  <c:v>1151489154</c:v>
                </c:pt>
                <c:pt idx="133">
                  <c:v>1162564697</c:v>
                </c:pt>
                <c:pt idx="134">
                  <c:v>1161532306</c:v>
                </c:pt>
                <c:pt idx="135">
                  <c:v>1145647224</c:v>
                </c:pt>
                <c:pt idx="136">
                  <c:v>1164335930</c:v>
                </c:pt>
                <c:pt idx="137">
                  <c:v>1159943762</c:v>
                </c:pt>
                <c:pt idx="138">
                  <c:v>1140212083</c:v>
                </c:pt>
                <c:pt idx="139">
                  <c:v>1144920601</c:v>
                </c:pt>
                <c:pt idx="140">
                  <c:v>1114310564</c:v>
                </c:pt>
                <c:pt idx="141">
                  <c:v>1125529693</c:v>
                </c:pt>
                <c:pt idx="142">
                  <c:v>1141252419</c:v>
                </c:pt>
                <c:pt idx="143">
                  <c:v>1165549553</c:v>
                </c:pt>
                <c:pt idx="144">
                  <c:v>1148956385</c:v>
                </c:pt>
                <c:pt idx="145">
                  <c:v>1143322846</c:v>
                </c:pt>
                <c:pt idx="146">
                  <c:v>1169683266</c:v>
                </c:pt>
                <c:pt idx="147">
                  <c:v>1154017258</c:v>
                </c:pt>
                <c:pt idx="148">
                  <c:v>1176835197</c:v>
                </c:pt>
                <c:pt idx="149">
                  <c:v>1156642779</c:v>
                </c:pt>
                <c:pt idx="150">
                  <c:v>1185220338</c:v>
                </c:pt>
                <c:pt idx="151">
                  <c:v>1157251674</c:v>
                </c:pt>
                <c:pt idx="152">
                  <c:v>1153132085</c:v>
                </c:pt>
                <c:pt idx="153">
                  <c:v>1371025411</c:v>
                </c:pt>
                <c:pt idx="154">
                  <c:v>1490524057</c:v>
                </c:pt>
                <c:pt idx="155">
                  <c:v>1651636830</c:v>
                </c:pt>
                <c:pt idx="156">
                  <c:v>1595347163</c:v>
                </c:pt>
                <c:pt idx="157">
                  <c:v>1456377639</c:v>
                </c:pt>
                <c:pt idx="158">
                  <c:v>1470720232</c:v>
                </c:pt>
                <c:pt idx="159">
                  <c:v>1461436379</c:v>
                </c:pt>
                <c:pt idx="160">
                  <c:v>1433552202</c:v>
                </c:pt>
                <c:pt idx="161">
                  <c:v>1549371281</c:v>
                </c:pt>
                <c:pt idx="162">
                  <c:v>1511258463</c:v>
                </c:pt>
                <c:pt idx="163">
                  <c:v>1547369093</c:v>
                </c:pt>
                <c:pt idx="164">
                  <c:v>1628045579</c:v>
                </c:pt>
                <c:pt idx="165">
                  <c:v>1643094212</c:v>
                </c:pt>
                <c:pt idx="166">
                  <c:v>1613465568</c:v>
                </c:pt>
                <c:pt idx="167">
                  <c:v>1636876700</c:v>
                </c:pt>
                <c:pt idx="168">
                  <c:v>1547573551</c:v>
                </c:pt>
                <c:pt idx="169">
                  <c:v>1489354268</c:v>
                </c:pt>
                <c:pt idx="170">
                  <c:v>1450236242</c:v>
                </c:pt>
                <c:pt idx="171">
                  <c:v>1416178086</c:v>
                </c:pt>
                <c:pt idx="172">
                  <c:v>1433059472</c:v>
                </c:pt>
                <c:pt idx="173">
                  <c:v>1451928568</c:v>
                </c:pt>
                <c:pt idx="174">
                  <c:v>1497277212</c:v>
                </c:pt>
                <c:pt idx="175">
                  <c:v>1574429194</c:v>
                </c:pt>
                <c:pt idx="176">
                  <c:v>1568821270</c:v>
                </c:pt>
                <c:pt idx="177">
                  <c:v>1645029403</c:v>
                </c:pt>
                <c:pt idx="178">
                  <c:v>1656438818</c:v>
                </c:pt>
                <c:pt idx="179">
                  <c:v>1664057071</c:v>
                </c:pt>
                <c:pt idx="180">
                  <c:v>1666979953</c:v>
                </c:pt>
                <c:pt idx="181">
                  <c:v>1670743374</c:v>
                </c:pt>
                <c:pt idx="182">
                  <c:v>1482288830</c:v>
                </c:pt>
                <c:pt idx="183">
                  <c:v>1586852400</c:v>
                </c:pt>
                <c:pt idx="184">
                  <c:v>1931581182</c:v>
                </c:pt>
                <c:pt idx="185">
                  <c:v>1992679892</c:v>
                </c:pt>
                <c:pt idx="186">
                  <c:v>2036791874</c:v>
                </c:pt>
                <c:pt idx="187">
                  <c:v>2057603711</c:v>
                </c:pt>
                <c:pt idx="188">
                  <c:v>2287686499</c:v>
                </c:pt>
                <c:pt idx="189">
                  <c:v>1923127607</c:v>
                </c:pt>
                <c:pt idx="190">
                  <c:v>1929210428</c:v>
                </c:pt>
                <c:pt idx="191">
                  <c:v>1837766220</c:v>
                </c:pt>
                <c:pt idx="192">
                  <c:v>1861457742</c:v>
                </c:pt>
                <c:pt idx="193">
                  <c:v>1891871145</c:v>
                </c:pt>
                <c:pt idx="194">
                  <c:v>1883466982</c:v>
                </c:pt>
                <c:pt idx="195">
                  <c:v>1980539758</c:v>
                </c:pt>
                <c:pt idx="196">
                  <c:v>1811343935</c:v>
                </c:pt>
                <c:pt idx="197">
                  <c:v>1807188731</c:v>
                </c:pt>
                <c:pt idx="198">
                  <c:v>1910734165</c:v>
                </c:pt>
                <c:pt idx="199">
                  <c:v>1970855196</c:v>
                </c:pt>
                <c:pt idx="200">
                  <c:v>1994196115</c:v>
                </c:pt>
                <c:pt idx="201">
                  <c:v>1990762603</c:v>
                </c:pt>
                <c:pt idx="202">
                  <c:v>2035779934</c:v>
                </c:pt>
                <c:pt idx="203">
                  <c:v>2069340977</c:v>
                </c:pt>
                <c:pt idx="204">
                  <c:v>1988763994</c:v>
                </c:pt>
                <c:pt idx="205">
                  <c:v>1868777503</c:v>
                </c:pt>
                <c:pt idx="206">
                  <c:v>1764192574</c:v>
                </c:pt>
                <c:pt idx="207">
                  <c:v>1780426029</c:v>
                </c:pt>
                <c:pt idx="208">
                  <c:v>1782486976</c:v>
                </c:pt>
                <c:pt idx="209">
                  <c:v>1741893674</c:v>
                </c:pt>
                <c:pt idx="210">
                  <c:v>1670406587</c:v>
                </c:pt>
                <c:pt idx="211">
                  <c:v>1630022052</c:v>
                </c:pt>
                <c:pt idx="212">
                  <c:v>1613227585</c:v>
                </c:pt>
                <c:pt idx="213">
                  <c:v>1730748586</c:v>
                </c:pt>
                <c:pt idx="214">
                  <c:v>1741297608</c:v>
                </c:pt>
                <c:pt idx="215">
                  <c:v>1742121451</c:v>
                </c:pt>
                <c:pt idx="216">
                  <c:v>1738164168</c:v>
                </c:pt>
                <c:pt idx="217">
                  <c:v>1738904022</c:v>
                </c:pt>
                <c:pt idx="218">
                  <c:v>1753273517</c:v>
                </c:pt>
                <c:pt idx="219">
                  <c:v>1571122639</c:v>
                </c:pt>
                <c:pt idx="220">
                  <c:v>1608798430</c:v>
                </c:pt>
                <c:pt idx="221">
                  <c:v>1545109594</c:v>
                </c:pt>
                <c:pt idx="222">
                  <c:v>1631345623</c:v>
                </c:pt>
                <c:pt idx="223">
                  <c:v>1652953680</c:v>
                </c:pt>
                <c:pt idx="224">
                  <c:v>1777991997</c:v>
                </c:pt>
                <c:pt idx="225">
                  <c:v>2570059083</c:v>
                </c:pt>
                <c:pt idx="226">
                  <c:v>2322124143</c:v>
                </c:pt>
                <c:pt idx="227">
                  <c:v>2322730718</c:v>
                </c:pt>
                <c:pt idx="228">
                  <c:v>2277767993</c:v>
                </c:pt>
                <c:pt idx="229">
                  <c:v>2322493346</c:v>
                </c:pt>
                <c:pt idx="230">
                  <c:v>2574315492</c:v>
                </c:pt>
                <c:pt idx="231">
                  <c:v>1942129976</c:v>
                </c:pt>
                <c:pt idx="232">
                  <c:v>1859287234</c:v>
                </c:pt>
                <c:pt idx="233">
                  <c:v>1899098871</c:v>
                </c:pt>
                <c:pt idx="234">
                  <c:v>1901120971</c:v>
                </c:pt>
                <c:pt idx="235">
                  <c:v>1946658559</c:v>
                </c:pt>
                <c:pt idx="236">
                  <c:v>1946181907</c:v>
                </c:pt>
                <c:pt idx="237">
                  <c:v>2081445784</c:v>
                </c:pt>
                <c:pt idx="238">
                  <c:v>2073266386</c:v>
                </c:pt>
                <c:pt idx="239">
                  <c:v>2134960412</c:v>
                </c:pt>
                <c:pt idx="240">
                  <c:v>2208224424</c:v>
                </c:pt>
                <c:pt idx="241">
                  <c:v>2358388404</c:v>
                </c:pt>
                <c:pt idx="242">
                  <c:v>2404668854</c:v>
                </c:pt>
                <c:pt idx="243">
                  <c:v>2367506217</c:v>
                </c:pt>
                <c:pt idx="244">
                  <c:v>2845642698</c:v>
                </c:pt>
                <c:pt idx="245">
                  <c:v>2932812663</c:v>
                </c:pt>
                <c:pt idx="246">
                  <c:v>3074661357</c:v>
                </c:pt>
                <c:pt idx="247">
                  <c:v>3363059274</c:v>
                </c:pt>
                <c:pt idx="248">
                  <c:v>3353907134</c:v>
                </c:pt>
                <c:pt idx="249">
                  <c:v>3404467986</c:v>
                </c:pt>
                <c:pt idx="250">
                  <c:v>3410905114</c:v>
                </c:pt>
                <c:pt idx="251">
                  <c:v>3574298784</c:v>
                </c:pt>
                <c:pt idx="252">
                  <c:v>3462603628</c:v>
                </c:pt>
                <c:pt idx="253">
                  <c:v>3306563398</c:v>
                </c:pt>
                <c:pt idx="254">
                  <c:v>2954684148</c:v>
                </c:pt>
                <c:pt idx="255">
                  <c:v>2994902121</c:v>
                </c:pt>
                <c:pt idx="256">
                  <c:v>2998823047</c:v>
                </c:pt>
                <c:pt idx="257">
                  <c:v>2982737619</c:v>
                </c:pt>
                <c:pt idx="258">
                  <c:v>2639496063</c:v>
                </c:pt>
                <c:pt idx="259">
                  <c:v>2497616043</c:v>
                </c:pt>
                <c:pt idx="260">
                  <c:v>2306276197</c:v>
                </c:pt>
                <c:pt idx="261">
                  <c:v>2321005355</c:v>
                </c:pt>
                <c:pt idx="262">
                  <c:v>2326486998</c:v>
                </c:pt>
                <c:pt idx="263">
                  <c:v>2326035201</c:v>
                </c:pt>
                <c:pt idx="264">
                  <c:v>2312315300</c:v>
                </c:pt>
                <c:pt idx="265">
                  <c:v>2310468411</c:v>
                </c:pt>
                <c:pt idx="266">
                  <c:v>2271264574</c:v>
                </c:pt>
                <c:pt idx="267">
                  <c:v>2334552593</c:v>
                </c:pt>
                <c:pt idx="268">
                  <c:v>2298227733</c:v>
                </c:pt>
                <c:pt idx="269">
                  <c:v>2336646317</c:v>
                </c:pt>
                <c:pt idx="270">
                  <c:v>2342387259</c:v>
                </c:pt>
                <c:pt idx="271">
                  <c:v>2339294169</c:v>
                </c:pt>
                <c:pt idx="272">
                  <c:v>2312353441</c:v>
                </c:pt>
                <c:pt idx="273">
                  <c:v>2223405978</c:v>
                </c:pt>
                <c:pt idx="274">
                  <c:v>2155481089</c:v>
                </c:pt>
                <c:pt idx="275">
                  <c:v>2321576289</c:v>
                </c:pt>
                <c:pt idx="276">
                  <c:v>2350389092</c:v>
                </c:pt>
                <c:pt idx="277">
                  <c:v>2345837037</c:v>
                </c:pt>
                <c:pt idx="278">
                  <c:v>2254373971</c:v>
                </c:pt>
                <c:pt idx="279">
                  <c:v>2121162264</c:v>
                </c:pt>
                <c:pt idx="280">
                  <c:v>2175354429</c:v>
                </c:pt>
                <c:pt idx="281">
                  <c:v>1996091494</c:v>
                </c:pt>
                <c:pt idx="282">
                  <c:v>1871258198</c:v>
                </c:pt>
                <c:pt idx="283">
                  <c:v>1430666841</c:v>
                </c:pt>
                <c:pt idx="284">
                  <c:v>1435602831</c:v>
                </c:pt>
                <c:pt idx="285">
                  <c:v>1431689111</c:v>
                </c:pt>
                <c:pt idx="286">
                  <c:v>1427190702</c:v>
                </c:pt>
                <c:pt idx="287">
                  <c:v>1370291447</c:v>
                </c:pt>
                <c:pt idx="288">
                  <c:v>1452435623</c:v>
                </c:pt>
                <c:pt idx="289">
                  <c:v>1413887062</c:v>
                </c:pt>
                <c:pt idx="290">
                  <c:v>1389648576</c:v>
                </c:pt>
                <c:pt idx="291">
                  <c:v>1399255674</c:v>
                </c:pt>
                <c:pt idx="292">
                  <c:v>1389378556</c:v>
                </c:pt>
                <c:pt idx="293">
                  <c:v>1385988106</c:v>
                </c:pt>
                <c:pt idx="294">
                  <c:v>1410487773</c:v>
                </c:pt>
                <c:pt idx="295">
                  <c:v>1395984189</c:v>
                </c:pt>
                <c:pt idx="296">
                  <c:v>1379457593</c:v>
                </c:pt>
                <c:pt idx="297">
                  <c:v>1338491553</c:v>
                </c:pt>
                <c:pt idx="298">
                  <c:v>1342738033</c:v>
                </c:pt>
                <c:pt idx="299">
                  <c:v>1323529205</c:v>
                </c:pt>
                <c:pt idx="300">
                  <c:v>1289423018</c:v>
                </c:pt>
                <c:pt idx="301">
                  <c:v>1258445575</c:v>
                </c:pt>
                <c:pt idx="302">
                  <c:v>1256985652</c:v>
                </c:pt>
                <c:pt idx="303">
                  <c:v>1239934836</c:v>
                </c:pt>
                <c:pt idx="304" formatCode="General">
                  <c:v>1184982360</c:v>
                </c:pt>
                <c:pt idx="305" formatCode="General">
                  <c:v>1184760628</c:v>
                </c:pt>
                <c:pt idx="306" formatCode="General">
                  <c:v>1178518985</c:v>
                </c:pt>
                <c:pt idx="307" formatCode="General">
                  <c:v>1158664727</c:v>
                </c:pt>
                <c:pt idx="308" formatCode="General">
                  <c:v>1144192027</c:v>
                </c:pt>
                <c:pt idx="309" formatCode="General">
                  <c:v>1156712596</c:v>
                </c:pt>
                <c:pt idx="310" formatCode="General">
                  <c:v>1265376518</c:v>
                </c:pt>
                <c:pt idx="311" formatCode="General">
                  <c:v>1273297798</c:v>
                </c:pt>
                <c:pt idx="312" formatCode="General">
                  <c:v>1275713966</c:v>
                </c:pt>
                <c:pt idx="313" formatCode="General">
                  <c:v>1274492074</c:v>
                </c:pt>
                <c:pt idx="314" formatCode="General">
                  <c:v>1284625102</c:v>
                </c:pt>
                <c:pt idx="315" formatCode="General">
                  <c:v>1254524849</c:v>
                </c:pt>
                <c:pt idx="316" formatCode="General">
                  <c:v>1187503984</c:v>
                </c:pt>
                <c:pt idx="317" formatCode="General">
                  <c:v>1177244174</c:v>
                </c:pt>
                <c:pt idx="318" formatCode="General">
                  <c:v>1185313725</c:v>
                </c:pt>
                <c:pt idx="319" formatCode="General">
                  <c:v>1185763745</c:v>
                </c:pt>
                <c:pt idx="320" formatCode="General">
                  <c:v>1175206329</c:v>
                </c:pt>
                <c:pt idx="321" formatCode="General">
                  <c:v>1176604915</c:v>
                </c:pt>
                <c:pt idx="322" formatCode="General">
                  <c:v>1147916056</c:v>
                </c:pt>
                <c:pt idx="323" formatCode="General">
                  <c:v>1133464405</c:v>
                </c:pt>
                <c:pt idx="324" formatCode="General">
                  <c:v>1121575390</c:v>
                </c:pt>
                <c:pt idx="325" formatCode="General">
                  <c:v>1116862924</c:v>
                </c:pt>
                <c:pt idx="326" formatCode="General">
                  <c:v>1117437418</c:v>
                </c:pt>
                <c:pt idx="327" formatCode="General">
                  <c:v>1107444040</c:v>
                </c:pt>
                <c:pt idx="328" formatCode="General">
                  <c:v>1107316103</c:v>
                </c:pt>
                <c:pt idx="329" formatCode="General">
                  <c:v>1115179115</c:v>
                </c:pt>
                <c:pt idx="330" formatCode="General">
                  <c:v>1115966935</c:v>
                </c:pt>
                <c:pt idx="331" formatCode="General">
                  <c:v>1123655845</c:v>
                </c:pt>
                <c:pt idx="332" formatCode="General">
                  <c:v>1141357926</c:v>
                </c:pt>
                <c:pt idx="333" formatCode="General">
                  <c:v>1143120220</c:v>
                </c:pt>
                <c:pt idx="334">
                  <c:v>1132466760</c:v>
                </c:pt>
                <c:pt idx="335">
                  <c:v>1103720124.8</c:v>
                </c:pt>
                <c:pt idx="336">
                  <c:v>1055805272.2</c:v>
                </c:pt>
                <c:pt idx="337">
                  <c:v>1070222892.2</c:v>
                </c:pt>
                <c:pt idx="338">
                  <c:v>1178409878.4000001</c:v>
                </c:pt>
                <c:pt idx="339">
                  <c:v>1179770609.5</c:v>
                </c:pt>
                <c:pt idx="340">
                  <c:v>1180005484.0999999</c:v>
                </c:pt>
                <c:pt idx="341">
                  <c:v>1172623742.0999999</c:v>
                </c:pt>
                <c:pt idx="342">
                  <c:v>1188283792.5</c:v>
                </c:pt>
                <c:pt idx="343">
                  <c:v>1134163696.0999999</c:v>
                </c:pt>
                <c:pt idx="344">
                  <c:v>1180096302.2</c:v>
                </c:pt>
                <c:pt idx="345">
                  <c:v>1209337590</c:v>
                </c:pt>
                <c:pt idx="346">
                  <c:v>1207123209.0999999</c:v>
                </c:pt>
                <c:pt idx="347">
                  <c:v>1205481372.9000001</c:v>
                </c:pt>
                <c:pt idx="348">
                  <c:v>1197103032</c:v>
                </c:pt>
                <c:pt idx="349">
                  <c:v>1163054008.5999999</c:v>
                </c:pt>
                <c:pt idx="350">
                  <c:v>1156632012.9000001</c:v>
                </c:pt>
                <c:pt idx="351">
                  <c:v>1163744033.7</c:v>
                </c:pt>
                <c:pt idx="352">
                  <c:v>1200711299.8</c:v>
                </c:pt>
                <c:pt idx="353">
                  <c:v>1211920826.9000001</c:v>
                </c:pt>
                <c:pt idx="354">
                  <c:v>1206368845.9000001</c:v>
                </c:pt>
                <c:pt idx="355">
                  <c:v>1198158779.3</c:v>
                </c:pt>
                <c:pt idx="356">
                  <c:v>1187230746.3</c:v>
                </c:pt>
                <c:pt idx="357">
                  <c:v>1164234115.7</c:v>
                </c:pt>
                <c:pt idx="358">
                  <c:v>1187178071.0999999</c:v>
                </c:pt>
                <c:pt idx="359">
                  <c:v>1192504883.0999999</c:v>
                </c:pt>
                <c:pt idx="360">
                  <c:v>1188163571.3</c:v>
                </c:pt>
                <c:pt idx="361">
                  <c:v>1199940995.7</c:v>
                </c:pt>
                <c:pt idx="362">
                  <c:v>1184201969.4000001</c:v>
                </c:pt>
                <c:pt idx="363">
                  <c:v>1173556486.7</c:v>
                </c:pt>
                <c:pt idx="364">
                  <c:v>1152667816.5</c:v>
                </c:pt>
                <c:pt idx="365">
                  <c:v>1095265317.8399994</c:v>
                </c:pt>
                <c:pt idx="366">
                  <c:v>1218574291.8099997</c:v>
                </c:pt>
                <c:pt idx="367">
                  <c:v>1211006194.5400002</c:v>
                </c:pt>
                <c:pt idx="368">
                  <c:v>1211549775.3200006</c:v>
                </c:pt>
                <c:pt idx="369">
                  <c:v>1209673056.6899993</c:v>
                </c:pt>
                <c:pt idx="370">
                  <c:v>1175905830.2900002</c:v>
                </c:pt>
                <c:pt idx="371">
                  <c:v>1126576198.089999</c:v>
                </c:pt>
                <c:pt idx="372">
                  <c:v>1161309352.29</c:v>
                </c:pt>
                <c:pt idx="373">
                  <c:v>1186960996.5399995</c:v>
                </c:pt>
                <c:pt idx="374">
                  <c:v>1226767805.7699997</c:v>
                </c:pt>
                <c:pt idx="375">
                  <c:v>1235560049.1300006</c:v>
                </c:pt>
                <c:pt idx="376">
                  <c:v>1235633844.9799995</c:v>
                </c:pt>
                <c:pt idx="377">
                  <c:v>1353228735.9100001</c:v>
                </c:pt>
                <c:pt idx="378">
                  <c:v>1567825404.1500001</c:v>
                </c:pt>
                <c:pt idx="379">
                  <c:v>1366037480.8899994</c:v>
                </c:pt>
                <c:pt idx="380">
                  <c:v>1405412665.1600001</c:v>
                </c:pt>
                <c:pt idx="381">
                  <c:v>1405185915.6800003</c:v>
                </c:pt>
                <c:pt idx="382">
                  <c:v>1410651400.46</c:v>
                </c:pt>
                <c:pt idx="383">
                  <c:v>1421258991.0999985</c:v>
                </c:pt>
                <c:pt idx="384">
                  <c:v>1614563446.5599995</c:v>
                </c:pt>
                <c:pt idx="385">
                  <c:v>1515535571.0499997</c:v>
                </c:pt>
                <c:pt idx="386">
                  <c:v>1573231362.1100008</c:v>
                </c:pt>
                <c:pt idx="387">
                  <c:v>1500948069.24</c:v>
                </c:pt>
                <c:pt idx="388">
                  <c:v>1891268222.22</c:v>
                </c:pt>
                <c:pt idx="389">
                  <c:v>1856335824.4799993</c:v>
                </c:pt>
                <c:pt idx="390">
                  <c:v>1866808776.1199999</c:v>
                </c:pt>
                <c:pt idx="391">
                  <c:v>1842647841.5199997</c:v>
                </c:pt>
                <c:pt idx="392">
                  <c:v>1804319205.9500012</c:v>
                </c:pt>
                <c:pt idx="393">
                  <c:v>1750380736.25</c:v>
                </c:pt>
                <c:pt idx="394">
                  <c:v>1695823753.5099995</c:v>
                </c:pt>
                <c:pt idx="395">
                  <c:v>1424490134.22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FC-4212-A2D7-BC8F2F11F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65567"/>
        <c:axId val="1082256415"/>
      </c:lineChart>
      <c:lineChart>
        <c:grouping val="standard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RTSPP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44562</c:v>
                </c:pt>
                <c:pt idx="32">
                  <c:v>44563</c:v>
                </c:pt>
                <c:pt idx="33">
                  <c:v>44564</c:v>
                </c:pt>
                <c:pt idx="34">
                  <c:v>44565</c:v>
                </c:pt>
                <c:pt idx="35">
                  <c:v>44566</c:v>
                </c:pt>
                <c:pt idx="36">
                  <c:v>44567</c:v>
                </c:pt>
                <c:pt idx="37">
                  <c:v>44568</c:v>
                </c:pt>
                <c:pt idx="38">
                  <c:v>44569</c:v>
                </c:pt>
                <c:pt idx="39">
                  <c:v>44570</c:v>
                </c:pt>
                <c:pt idx="40">
                  <c:v>44571</c:v>
                </c:pt>
                <c:pt idx="41">
                  <c:v>44572</c:v>
                </c:pt>
                <c:pt idx="42">
                  <c:v>44573</c:v>
                </c:pt>
                <c:pt idx="43">
                  <c:v>44574</c:v>
                </c:pt>
                <c:pt idx="44">
                  <c:v>44575</c:v>
                </c:pt>
                <c:pt idx="45">
                  <c:v>44576</c:v>
                </c:pt>
                <c:pt idx="46">
                  <c:v>44577</c:v>
                </c:pt>
                <c:pt idx="47">
                  <c:v>44578</c:v>
                </c:pt>
                <c:pt idx="48">
                  <c:v>44579</c:v>
                </c:pt>
                <c:pt idx="49">
                  <c:v>44580</c:v>
                </c:pt>
                <c:pt idx="50">
                  <c:v>44581</c:v>
                </c:pt>
                <c:pt idx="51">
                  <c:v>44582</c:v>
                </c:pt>
                <c:pt idx="52">
                  <c:v>44583</c:v>
                </c:pt>
                <c:pt idx="53">
                  <c:v>44584</c:v>
                </c:pt>
                <c:pt idx="54">
                  <c:v>44585</c:v>
                </c:pt>
                <c:pt idx="55">
                  <c:v>44586</c:v>
                </c:pt>
                <c:pt idx="56">
                  <c:v>44587</c:v>
                </c:pt>
                <c:pt idx="57">
                  <c:v>44588</c:v>
                </c:pt>
                <c:pt idx="58">
                  <c:v>44589</c:v>
                </c:pt>
                <c:pt idx="59">
                  <c:v>44590</c:v>
                </c:pt>
                <c:pt idx="60">
                  <c:v>44591</c:v>
                </c:pt>
                <c:pt idx="61">
                  <c:v>44592</c:v>
                </c:pt>
                <c:pt idx="62">
                  <c:v>44593</c:v>
                </c:pt>
                <c:pt idx="63">
                  <c:v>44594</c:v>
                </c:pt>
                <c:pt idx="64">
                  <c:v>44595</c:v>
                </c:pt>
                <c:pt idx="65">
                  <c:v>44596</c:v>
                </c:pt>
                <c:pt idx="66">
                  <c:v>44597</c:v>
                </c:pt>
                <c:pt idx="67">
                  <c:v>44598</c:v>
                </c:pt>
                <c:pt idx="68">
                  <c:v>44599</c:v>
                </c:pt>
                <c:pt idx="69">
                  <c:v>44600</c:v>
                </c:pt>
                <c:pt idx="70">
                  <c:v>44601</c:v>
                </c:pt>
                <c:pt idx="71">
                  <c:v>44602</c:v>
                </c:pt>
                <c:pt idx="72">
                  <c:v>44603</c:v>
                </c:pt>
                <c:pt idx="73">
                  <c:v>44604</c:v>
                </c:pt>
                <c:pt idx="74">
                  <c:v>44605</c:v>
                </c:pt>
                <c:pt idx="75">
                  <c:v>44606</c:v>
                </c:pt>
                <c:pt idx="76">
                  <c:v>44607</c:v>
                </c:pt>
                <c:pt idx="77">
                  <c:v>44608</c:v>
                </c:pt>
                <c:pt idx="78">
                  <c:v>44609</c:v>
                </c:pt>
                <c:pt idx="79">
                  <c:v>44610</c:v>
                </c:pt>
                <c:pt idx="80">
                  <c:v>44611</c:v>
                </c:pt>
                <c:pt idx="81">
                  <c:v>44612</c:v>
                </c:pt>
                <c:pt idx="82">
                  <c:v>44613</c:v>
                </c:pt>
                <c:pt idx="83">
                  <c:v>44614</c:v>
                </c:pt>
                <c:pt idx="84">
                  <c:v>44615</c:v>
                </c:pt>
                <c:pt idx="85">
                  <c:v>44616</c:v>
                </c:pt>
                <c:pt idx="86">
                  <c:v>44617</c:v>
                </c:pt>
                <c:pt idx="87">
                  <c:v>44618</c:v>
                </c:pt>
                <c:pt idx="88">
                  <c:v>44619</c:v>
                </c:pt>
                <c:pt idx="89">
                  <c:v>44620</c:v>
                </c:pt>
                <c:pt idx="90">
                  <c:v>44621</c:v>
                </c:pt>
                <c:pt idx="91">
                  <c:v>44622</c:v>
                </c:pt>
                <c:pt idx="92">
                  <c:v>44623</c:v>
                </c:pt>
                <c:pt idx="93">
                  <c:v>44624</c:v>
                </c:pt>
                <c:pt idx="94">
                  <c:v>44625</c:v>
                </c:pt>
                <c:pt idx="95">
                  <c:v>44626</c:v>
                </c:pt>
                <c:pt idx="96">
                  <c:v>44627</c:v>
                </c:pt>
                <c:pt idx="97">
                  <c:v>44628</c:v>
                </c:pt>
                <c:pt idx="98">
                  <c:v>44629</c:v>
                </c:pt>
                <c:pt idx="99">
                  <c:v>44630</c:v>
                </c:pt>
                <c:pt idx="100">
                  <c:v>44631</c:v>
                </c:pt>
                <c:pt idx="101">
                  <c:v>44632</c:v>
                </c:pt>
                <c:pt idx="102">
                  <c:v>44633</c:v>
                </c:pt>
                <c:pt idx="103">
                  <c:v>44634</c:v>
                </c:pt>
                <c:pt idx="104">
                  <c:v>44635</c:v>
                </c:pt>
                <c:pt idx="105">
                  <c:v>44636</c:v>
                </c:pt>
                <c:pt idx="106">
                  <c:v>44637</c:v>
                </c:pt>
                <c:pt idx="107">
                  <c:v>44638</c:v>
                </c:pt>
                <c:pt idx="108">
                  <c:v>44639</c:v>
                </c:pt>
                <c:pt idx="109">
                  <c:v>44640</c:v>
                </c:pt>
                <c:pt idx="110">
                  <c:v>44641</c:v>
                </c:pt>
                <c:pt idx="111">
                  <c:v>44642</c:v>
                </c:pt>
                <c:pt idx="112">
                  <c:v>44643</c:v>
                </c:pt>
                <c:pt idx="113">
                  <c:v>44644</c:v>
                </c:pt>
                <c:pt idx="114">
                  <c:v>44645</c:v>
                </c:pt>
                <c:pt idx="115">
                  <c:v>44646</c:v>
                </c:pt>
                <c:pt idx="116">
                  <c:v>44647</c:v>
                </c:pt>
                <c:pt idx="117">
                  <c:v>44648</c:v>
                </c:pt>
                <c:pt idx="118">
                  <c:v>44649</c:v>
                </c:pt>
                <c:pt idx="119">
                  <c:v>44650</c:v>
                </c:pt>
                <c:pt idx="120">
                  <c:v>44651</c:v>
                </c:pt>
                <c:pt idx="121">
                  <c:v>44652</c:v>
                </c:pt>
                <c:pt idx="122">
                  <c:v>44653</c:v>
                </c:pt>
                <c:pt idx="123">
                  <c:v>44654</c:v>
                </c:pt>
                <c:pt idx="124">
                  <c:v>44655</c:v>
                </c:pt>
                <c:pt idx="125">
                  <c:v>44656</c:v>
                </c:pt>
                <c:pt idx="126">
                  <c:v>44657</c:v>
                </c:pt>
                <c:pt idx="127">
                  <c:v>44658</c:v>
                </c:pt>
                <c:pt idx="128">
                  <c:v>44659</c:v>
                </c:pt>
                <c:pt idx="129">
                  <c:v>44660</c:v>
                </c:pt>
                <c:pt idx="130">
                  <c:v>44661</c:v>
                </c:pt>
                <c:pt idx="131">
                  <c:v>44662</c:v>
                </c:pt>
                <c:pt idx="132">
                  <c:v>44663</c:v>
                </c:pt>
                <c:pt idx="133">
                  <c:v>44664</c:v>
                </c:pt>
                <c:pt idx="134">
                  <c:v>44665</c:v>
                </c:pt>
                <c:pt idx="135">
                  <c:v>44666</c:v>
                </c:pt>
                <c:pt idx="136">
                  <c:v>44667</c:v>
                </c:pt>
                <c:pt idx="137">
                  <c:v>44668</c:v>
                </c:pt>
                <c:pt idx="138">
                  <c:v>44669</c:v>
                </c:pt>
                <c:pt idx="139">
                  <c:v>44670</c:v>
                </c:pt>
                <c:pt idx="140">
                  <c:v>44671</c:v>
                </c:pt>
                <c:pt idx="141">
                  <c:v>44672</c:v>
                </c:pt>
                <c:pt idx="142">
                  <c:v>44673</c:v>
                </c:pt>
                <c:pt idx="143">
                  <c:v>44674</c:v>
                </c:pt>
                <c:pt idx="144">
                  <c:v>44675</c:v>
                </c:pt>
                <c:pt idx="145">
                  <c:v>44676</c:v>
                </c:pt>
                <c:pt idx="146">
                  <c:v>44677</c:v>
                </c:pt>
                <c:pt idx="147">
                  <c:v>44678</c:v>
                </c:pt>
                <c:pt idx="148">
                  <c:v>44679</c:v>
                </c:pt>
                <c:pt idx="149">
                  <c:v>44680</c:v>
                </c:pt>
                <c:pt idx="150">
                  <c:v>44681</c:v>
                </c:pt>
                <c:pt idx="151">
                  <c:v>44682</c:v>
                </c:pt>
                <c:pt idx="152">
                  <c:v>44683</c:v>
                </c:pt>
                <c:pt idx="153">
                  <c:v>44684</c:v>
                </c:pt>
                <c:pt idx="154">
                  <c:v>44685</c:v>
                </c:pt>
                <c:pt idx="155">
                  <c:v>44686</c:v>
                </c:pt>
                <c:pt idx="156">
                  <c:v>44687</c:v>
                </c:pt>
                <c:pt idx="157">
                  <c:v>44688</c:v>
                </c:pt>
                <c:pt idx="158">
                  <c:v>44689</c:v>
                </c:pt>
                <c:pt idx="159">
                  <c:v>44690</c:v>
                </c:pt>
                <c:pt idx="160">
                  <c:v>44691</c:v>
                </c:pt>
                <c:pt idx="161">
                  <c:v>44692</c:v>
                </c:pt>
                <c:pt idx="162">
                  <c:v>44693</c:v>
                </c:pt>
                <c:pt idx="163">
                  <c:v>44694</c:v>
                </c:pt>
                <c:pt idx="164">
                  <c:v>44695</c:v>
                </c:pt>
                <c:pt idx="165">
                  <c:v>44696</c:v>
                </c:pt>
                <c:pt idx="166">
                  <c:v>44697</c:v>
                </c:pt>
                <c:pt idx="167">
                  <c:v>44698</c:v>
                </c:pt>
                <c:pt idx="168">
                  <c:v>44699</c:v>
                </c:pt>
                <c:pt idx="169">
                  <c:v>44700</c:v>
                </c:pt>
                <c:pt idx="170">
                  <c:v>44701</c:v>
                </c:pt>
                <c:pt idx="171">
                  <c:v>44702</c:v>
                </c:pt>
                <c:pt idx="172">
                  <c:v>44703</c:v>
                </c:pt>
                <c:pt idx="173">
                  <c:v>44704</c:v>
                </c:pt>
                <c:pt idx="174">
                  <c:v>44705</c:v>
                </c:pt>
                <c:pt idx="175">
                  <c:v>44706</c:v>
                </c:pt>
                <c:pt idx="176">
                  <c:v>44707</c:v>
                </c:pt>
                <c:pt idx="177">
                  <c:v>44708</c:v>
                </c:pt>
                <c:pt idx="178">
                  <c:v>44709</c:v>
                </c:pt>
                <c:pt idx="179">
                  <c:v>44710</c:v>
                </c:pt>
                <c:pt idx="180">
                  <c:v>44711</c:v>
                </c:pt>
                <c:pt idx="181">
                  <c:v>44712</c:v>
                </c:pt>
                <c:pt idx="182">
                  <c:v>44713</c:v>
                </c:pt>
                <c:pt idx="183">
                  <c:v>44714</c:v>
                </c:pt>
                <c:pt idx="184">
                  <c:v>44715</c:v>
                </c:pt>
                <c:pt idx="185">
                  <c:v>44716</c:v>
                </c:pt>
                <c:pt idx="186">
                  <c:v>44717</c:v>
                </c:pt>
                <c:pt idx="187">
                  <c:v>44718</c:v>
                </c:pt>
                <c:pt idx="188">
                  <c:v>44719</c:v>
                </c:pt>
                <c:pt idx="189">
                  <c:v>44720</c:v>
                </c:pt>
                <c:pt idx="190">
                  <c:v>44721</c:v>
                </c:pt>
                <c:pt idx="191">
                  <c:v>44722</c:v>
                </c:pt>
                <c:pt idx="192">
                  <c:v>44723</c:v>
                </c:pt>
                <c:pt idx="193">
                  <c:v>44724</c:v>
                </c:pt>
                <c:pt idx="194">
                  <c:v>44725</c:v>
                </c:pt>
                <c:pt idx="195">
                  <c:v>44726</c:v>
                </c:pt>
                <c:pt idx="196">
                  <c:v>44727</c:v>
                </c:pt>
                <c:pt idx="197">
                  <c:v>44728</c:v>
                </c:pt>
                <c:pt idx="198">
                  <c:v>44729</c:v>
                </c:pt>
                <c:pt idx="199">
                  <c:v>44730</c:v>
                </c:pt>
                <c:pt idx="200">
                  <c:v>44731</c:v>
                </c:pt>
                <c:pt idx="201">
                  <c:v>44732</c:v>
                </c:pt>
                <c:pt idx="202">
                  <c:v>44733</c:v>
                </c:pt>
                <c:pt idx="203">
                  <c:v>44734</c:v>
                </c:pt>
                <c:pt idx="204">
                  <c:v>44735</c:v>
                </c:pt>
                <c:pt idx="205">
                  <c:v>44736</c:v>
                </c:pt>
                <c:pt idx="206">
                  <c:v>44737</c:v>
                </c:pt>
                <c:pt idx="207">
                  <c:v>44738</c:v>
                </c:pt>
                <c:pt idx="208">
                  <c:v>44739</c:v>
                </c:pt>
                <c:pt idx="209">
                  <c:v>44740</c:v>
                </c:pt>
                <c:pt idx="210">
                  <c:v>44741</c:v>
                </c:pt>
                <c:pt idx="211">
                  <c:v>44742</c:v>
                </c:pt>
                <c:pt idx="212">
                  <c:v>44743</c:v>
                </c:pt>
                <c:pt idx="213">
                  <c:v>44744</c:v>
                </c:pt>
                <c:pt idx="214">
                  <c:v>44745</c:v>
                </c:pt>
                <c:pt idx="215">
                  <c:v>44746</c:v>
                </c:pt>
                <c:pt idx="216">
                  <c:v>44747</c:v>
                </c:pt>
                <c:pt idx="217">
                  <c:v>44748</c:v>
                </c:pt>
                <c:pt idx="218">
                  <c:v>44749</c:v>
                </c:pt>
                <c:pt idx="219">
                  <c:v>44750</c:v>
                </c:pt>
                <c:pt idx="220">
                  <c:v>44751</c:v>
                </c:pt>
                <c:pt idx="221">
                  <c:v>44752</c:v>
                </c:pt>
                <c:pt idx="222">
                  <c:v>44753</c:v>
                </c:pt>
                <c:pt idx="223">
                  <c:v>44754</c:v>
                </c:pt>
                <c:pt idx="224">
                  <c:v>44755</c:v>
                </c:pt>
                <c:pt idx="225">
                  <c:v>44756</c:v>
                </c:pt>
                <c:pt idx="226">
                  <c:v>44757</c:v>
                </c:pt>
                <c:pt idx="227">
                  <c:v>44758</c:v>
                </c:pt>
                <c:pt idx="228">
                  <c:v>44759</c:v>
                </c:pt>
                <c:pt idx="229">
                  <c:v>44760</c:v>
                </c:pt>
                <c:pt idx="230">
                  <c:v>44761</c:v>
                </c:pt>
                <c:pt idx="231">
                  <c:v>44762</c:v>
                </c:pt>
                <c:pt idx="232">
                  <c:v>44763</c:v>
                </c:pt>
                <c:pt idx="233">
                  <c:v>44764</c:v>
                </c:pt>
                <c:pt idx="234">
                  <c:v>44765</c:v>
                </c:pt>
                <c:pt idx="235">
                  <c:v>44766</c:v>
                </c:pt>
                <c:pt idx="236">
                  <c:v>44767</c:v>
                </c:pt>
                <c:pt idx="237">
                  <c:v>44768</c:v>
                </c:pt>
                <c:pt idx="238">
                  <c:v>44769</c:v>
                </c:pt>
                <c:pt idx="239">
                  <c:v>44770</c:v>
                </c:pt>
                <c:pt idx="240">
                  <c:v>44771</c:v>
                </c:pt>
                <c:pt idx="241">
                  <c:v>44772</c:v>
                </c:pt>
                <c:pt idx="242">
                  <c:v>44773</c:v>
                </c:pt>
                <c:pt idx="243">
                  <c:v>44774</c:v>
                </c:pt>
                <c:pt idx="244">
                  <c:v>44775</c:v>
                </c:pt>
                <c:pt idx="245">
                  <c:v>44776</c:v>
                </c:pt>
                <c:pt idx="246">
                  <c:v>44777</c:v>
                </c:pt>
                <c:pt idx="247">
                  <c:v>44778</c:v>
                </c:pt>
                <c:pt idx="248">
                  <c:v>44779</c:v>
                </c:pt>
                <c:pt idx="249">
                  <c:v>44780</c:v>
                </c:pt>
                <c:pt idx="250">
                  <c:v>44781</c:v>
                </c:pt>
                <c:pt idx="251">
                  <c:v>44782</c:v>
                </c:pt>
                <c:pt idx="252">
                  <c:v>44783</c:v>
                </c:pt>
                <c:pt idx="253">
                  <c:v>44784</c:v>
                </c:pt>
                <c:pt idx="254">
                  <c:v>44785</c:v>
                </c:pt>
                <c:pt idx="255">
                  <c:v>44786</c:v>
                </c:pt>
                <c:pt idx="256">
                  <c:v>44787</c:v>
                </c:pt>
                <c:pt idx="257">
                  <c:v>44788</c:v>
                </c:pt>
                <c:pt idx="258">
                  <c:v>44789</c:v>
                </c:pt>
                <c:pt idx="259">
                  <c:v>44790</c:v>
                </c:pt>
                <c:pt idx="260">
                  <c:v>44791</c:v>
                </c:pt>
                <c:pt idx="261">
                  <c:v>44792</c:v>
                </c:pt>
                <c:pt idx="262">
                  <c:v>44793</c:v>
                </c:pt>
                <c:pt idx="263">
                  <c:v>44794</c:v>
                </c:pt>
                <c:pt idx="264">
                  <c:v>44795</c:v>
                </c:pt>
                <c:pt idx="265">
                  <c:v>44796</c:v>
                </c:pt>
                <c:pt idx="266">
                  <c:v>44797</c:v>
                </c:pt>
                <c:pt idx="267">
                  <c:v>44798</c:v>
                </c:pt>
                <c:pt idx="268">
                  <c:v>44799</c:v>
                </c:pt>
                <c:pt idx="269">
                  <c:v>44800</c:v>
                </c:pt>
                <c:pt idx="270">
                  <c:v>44801</c:v>
                </c:pt>
                <c:pt idx="271">
                  <c:v>44802</c:v>
                </c:pt>
                <c:pt idx="272">
                  <c:v>44803</c:v>
                </c:pt>
                <c:pt idx="273">
                  <c:v>44804</c:v>
                </c:pt>
                <c:pt idx="274">
                  <c:v>44805</c:v>
                </c:pt>
                <c:pt idx="275">
                  <c:v>44806</c:v>
                </c:pt>
                <c:pt idx="276">
                  <c:v>44807</c:v>
                </c:pt>
                <c:pt idx="277">
                  <c:v>44808</c:v>
                </c:pt>
                <c:pt idx="278">
                  <c:v>44809</c:v>
                </c:pt>
                <c:pt idx="279">
                  <c:v>44810</c:v>
                </c:pt>
                <c:pt idx="280">
                  <c:v>44811</c:v>
                </c:pt>
                <c:pt idx="281">
                  <c:v>44812</c:v>
                </c:pt>
                <c:pt idx="282">
                  <c:v>44813</c:v>
                </c:pt>
                <c:pt idx="283">
                  <c:v>44814</c:v>
                </c:pt>
                <c:pt idx="284">
                  <c:v>44815</c:v>
                </c:pt>
                <c:pt idx="285">
                  <c:v>44816</c:v>
                </c:pt>
                <c:pt idx="286">
                  <c:v>44817</c:v>
                </c:pt>
                <c:pt idx="287">
                  <c:v>44818</c:v>
                </c:pt>
                <c:pt idx="288">
                  <c:v>44819</c:v>
                </c:pt>
                <c:pt idx="289">
                  <c:v>44820</c:v>
                </c:pt>
                <c:pt idx="290">
                  <c:v>44821</c:v>
                </c:pt>
                <c:pt idx="291">
                  <c:v>44822</c:v>
                </c:pt>
                <c:pt idx="292">
                  <c:v>44823</c:v>
                </c:pt>
                <c:pt idx="293">
                  <c:v>44824</c:v>
                </c:pt>
                <c:pt idx="294">
                  <c:v>44825</c:v>
                </c:pt>
                <c:pt idx="295">
                  <c:v>44826</c:v>
                </c:pt>
                <c:pt idx="296">
                  <c:v>44827</c:v>
                </c:pt>
                <c:pt idx="297">
                  <c:v>44828</c:v>
                </c:pt>
                <c:pt idx="298">
                  <c:v>44829</c:v>
                </c:pt>
                <c:pt idx="299">
                  <c:v>44830</c:v>
                </c:pt>
                <c:pt idx="300">
                  <c:v>44831</c:v>
                </c:pt>
                <c:pt idx="301">
                  <c:v>44832</c:v>
                </c:pt>
                <c:pt idx="302">
                  <c:v>44833</c:v>
                </c:pt>
                <c:pt idx="303">
                  <c:v>44834</c:v>
                </c:pt>
                <c:pt idx="304" formatCode="[$-409]mm/dd/yyyy">
                  <c:v>44835</c:v>
                </c:pt>
                <c:pt idx="305" formatCode="[$-409]mm/dd/yyyy">
                  <c:v>44836</c:v>
                </c:pt>
                <c:pt idx="306" formatCode="[$-409]mm/dd/yyyy">
                  <c:v>44837</c:v>
                </c:pt>
                <c:pt idx="307" formatCode="[$-409]mm/dd/yyyy">
                  <c:v>44838</c:v>
                </c:pt>
                <c:pt idx="308" formatCode="[$-409]mm/dd/yyyy">
                  <c:v>44839</c:v>
                </c:pt>
                <c:pt idx="309" formatCode="[$-409]mm/dd/yyyy">
                  <c:v>44840</c:v>
                </c:pt>
                <c:pt idx="310" formatCode="[$-409]mm/dd/yyyy">
                  <c:v>44841</c:v>
                </c:pt>
                <c:pt idx="311" formatCode="[$-409]mm/dd/yyyy">
                  <c:v>44842</c:v>
                </c:pt>
                <c:pt idx="312" formatCode="[$-409]mm/dd/yyyy">
                  <c:v>44843</c:v>
                </c:pt>
                <c:pt idx="313" formatCode="[$-409]mm/dd/yyyy">
                  <c:v>44844</c:v>
                </c:pt>
                <c:pt idx="314" formatCode="[$-409]mm/dd/yyyy">
                  <c:v>44845</c:v>
                </c:pt>
                <c:pt idx="315" formatCode="[$-409]mm/dd/yyyy">
                  <c:v>44846</c:v>
                </c:pt>
                <c:pt idx="316" formatCode="[$-409]mm/dd/yyyy">
                  <c:v>44847</c:v>
                </c:pt>
                <c:pt idx="317" formatCode="[$-409]mm/dd/yyyy">
                  <c:v>44848</c:v>
                </c:pt>
                <c:pt idx="318" formatCode="[$-409]mm/dd/yyyy">
                  <c:v>44849</c:v>
                </c:pt>
                <c:pt idx="319" formatCode="[$-409]mm/dd/yyyy">
                  <c:v>44850</c:v>
                </c:pt>
                <c:pt idx="320" formatCode="[$-409]mm/dd/yyyy">
                  <c:v>44851</c:v>
                </c:pt>
                <c:pt idx="321" formatCode="[$-409]mm/dd/yyyy">
                  <c:v>44852</c:v>
                </c:pt>
                <c:pt idx="322" formatCode="[$-409]mm/dd/yyyy">
                  <c:v>44853</c:v>
                </c:pt>
                <c:pt idx="323" formatCode="[$-409]mm/dd/yyyy">
                  <c:v>44854</c:v>
                </c:pt>
                <c:pt idx="324" formatCode="[$-409]mm/dd/yyyy">
                  <c:v>44855</c:v>
                </c:pt>
                <c:pt idx="325" formatCode="[$-409]mm/dd/yyyy">
                  <c:v>44856</c:v>
                </c:pt>
                <c:pt idx="326" formatCode="[$-409]mm/dd/yyyy">
                  <c:v>44857</c:v>
                </c:pt>
                <c:pt idx="327" formatCode="[$-409]mm/dd/yyyy">
                  <c:v>44858</c:v>
                </c:pt>
                <c:pt idx="328" formatCode="[$-409]mm/dd/yyyy">
                  <c:v>44859</c:v>
                </c:pt>
                <c:pt idx="329" formatCode="[$-409]mm/dd/yyyy">
                  <c:v>44860</c:v>
                </c:pt>
                <c:pt idx="330" formatCode="[$-409]mm/dd/yyyy">
                  <c:v>44861</c:v>
                </c:pt>
                <c:pt idx="331" formatCode="[$-409]mm/dd/yyyy">
                  <c:v>44862</c:v>
                </c:pt>
                <c:pt idx="332" formatCode="[$-409]mm/dd/yyyy">
                  <c:v>44863</c:v>
                </c:pt>
                <c:pt idx="333" formatCode="[$-409]mm/dd/yyyy">
                  <c:v>44864</c:v>
                </c:pt>
                <c:pt idx="334">
                  <c:v>44865</c:v>
                </c:pt>
                <c:pt idx="335">
                  <c:v>44866</c:v>
                </c:pt>
                <c:pt idx="336">
                  <c:v>44867</c:v>
                </c:pt>
                <c:pt idx="337">
                  <c:v>44868</c:v>
                </c:pt>
                <c:pt idx="338">
                  <c:v>44869</c:v>
                </c:pt>
                <c:pt idx="339">
                  <c:v>44870</c:v>
                </c:pt>
                <c:pt idx="340">
                  <c:v>44871</c:v>
                </c:pt>
                <c:pt idx="341">
                  <c:v>44872</c:v>
                </c:pt>
                <c:pt idx="342">
                  <c:v>44873</c:v>
                </c:pt>
                <c:pt idx="343">
                  <c:v>44874</c:v>
                </c:pt>
                <c:pt idx="344">
                  <c:v>44875</c:v>
                </c:pt>
                <c:pt idx="345">
                  <c:v>44876</c:v>
                </c:pt>
                <c:pt idx="346">
                  <c:v>44877</c:v>
                </c:pt>
                <c:pt idx="347">
                  <c:v>44878</c:v>
                </c:pt>
                <c:pt idx="348">
                  <c:v>44879</c:v>
                </c:pt>
                <c:pt idx="349">
                  <c:v>44880</c:v>
                </c:pt>
                <c:pt idx="350">
                  <c:v>44881</c:v>
                </c:pt>
                <c:pt idx="351">
                  <c:v>44882</c:v>
                </c:pt>
                <c:pt idx="352">
                  <c:v>44883</c:v>
                </c:pt>
                <c:pt idx="353">
                  <c:v>44884</c:v>
                </c:pt>
                <c:pt idx="354">
                  <c:v>44885</c:v>
                </c:pt>
                <c:pt idx="355">
                  <c:v>44886</c:v>
                </c:pt>
                <c:pt idx="356">
                  <c:v>44887</c:v>
                </c:pt>
                <c:pt idx="357">
                  <c:v>44888</c:v>
                </c:pt>
                <c:pt idx="358">
                  <c:v>44889</c:v>
                </c:pt>
                <c:pt idx="359">
                  <c:v>44890</c:v>
                </c:pt>
                <c:pt idx="360">
                  <c:v>44891</c:v>
                </c:pt>
                <c:pt idx="361">
                  <c:v>44892</c:v>
                </c:pt>
                <c:pt idx="362">
                  <c:v>44893</c:v>
                </c:pt>
                <c:pt idx="363">
                  <c:v>44894</c:v>
                </c:pt>
                <c:pt idx="364">
                  <c:v>44895</c:v>
                </c:pt>
              </c:numCache>
            </c:numRef>
          </c:cat>
          <c:val>
            <c:numRef>
              <c:f>Sheet1!$E$2:$E$397</c:f>
              <c:numCache>
                <c:formatCode>0.00</c:formatCode>
                <c:ptCount val="396"/>
                <c:pt idx="0">
                  <c:v>32.683333330000004</c:v>
                </c:pt>
                <c:pt idx="1">
                  <c:v>34.363750000000003</c:v>
                </c:pt>
                <c:pt idx="2">
                  <c:v>28.477083329999999</c:v>
                </c:pt>
                <c:pt idx="3">
                  <c:v>39.096249999999998</c:v>
                </c:pt>
                <c:pt idx="4">
                  <c:v>21.99583333</c:v>
                </c:pt>
                <c:pt idx="5">
                  <c:v>25.32041667</c:v>
                </c:pt>
                <c:pt idx="6">
                  <c:v>37.447916669999998</c:v>
                </c:pt>
                <c:pt idx="7">
                  <c:v>30.57375</c:v>
                </c:pt>
                <c:pt idx="8">
                  <c:v>42.464166669999997</c:v>
                </c:pt>
                <c:pt idx="9">
                  <c:v>24.832916669999999</c:v>
                </c:pt>
                <c:pt idx="10">
                  <c:v>24.983750000000001</c:v>
                </c:pt>
                <c:pt idx="11">
                  <c:v>19.89875</c:v>
                </c:pt>
                <c:pt idx="12">
                  <c:v>25.282083329999999</c:v>
                </c:pt>
                <c:pt idx="13">
                  <c:v>24.615416669999998</c:v>
                </c:pt>
                <c:pt idx="14">
                  <c:v>19.524999999999999</c:v>
                </c:pt>
                <c:pt idx="15">
                  <c:v>29.55916667</c:v>
                </c:pt>
                <c:pt idx="16">
                  <c:v>25.401250000000001</c:v>
                </c:pt>
                <c:pt idx="17">
                  <c:v>17.100000000000001</c:v>
                </c:pt>
                <c:pt idx="18">
                  <c:v>23.72583333</c:v>
                </c:pt>
                <c:pt idx="19">
                  <c:v>24.518750000000001</c:v>
                </c:pt>
                <c:pt idx="20">
                  <c:v>27.298333329999998</c:v>
                </c:pt>
                <c:pt idx="21">
                  <c:v>30.00375</c:v>
                </c:pt>
                <c:pt idx="22">
                  <c:v>21.52416667</c:v>
                </c:pt>
                <c:pt idx="23">
                  <c:v>7.6116666669999997</c:v>
                </c:pt>
                <c:pt idx="24">
                  <c:v>36.122500000000002</c:v>
                </c:pt>
                <c:pt idx="25">
                  <c:v>12.715833330000001</c:v>
                </c:pt>
                <c:pt idx="26">
                  <c:v>27.885000000000002</c:v>
                </c:pt>
                <c:pt idx="27">
                  <c:v>45.571249999999999</c:v>
                </c:pt>
                <c:pt idx="28">
                  <c:v>35.97</c:v>
                </c:pt>
                <c:pt idx="29">
                  <c:v>29.244166669999998</c:v>
                </c:pt>
                <c:pt idx="30">
                  <c:v>31.024583329999999</c:v>
                </c:pt>
                <c:pt idx="31">
                  <c:v>21.842500000000001</c:v>
                </c:pt>
                <c:pt idx="32">
                  <c:v>24.028749999999999</c:v>
                </c:pt>
                <c:pt idx="33">
                  <c:v>28.745416670000001</c:v>
                </c:pt>
                <c:pt idx="34">
                  <c:v>22.232916670000002</c:v>
                </c:pt>
                <c:pt idx="35">
                  <c:v>23.34416667</c:v>
                </c:pt>
                <c:pt idx="36">
                  <c:v>27.325833329999998</c:v>
                </c:pt>
                <c:pt idx="37">
                  <c:v>67.760416669999998</c:v>
                </c:pt>
                <c:pt idx="38">
                  <c:v>29.237083330000001</c:v>
                </c:pt>
                <c:pt idx="39">
                  <c:v>17.662916670000001</c:v>
                </c:pt>
                <c:pt idx="40">
                  <c:v>33.396250000000002</c:v>
                </c:pt>
                <c:pt idx="41">
                  <c:v>29.326250000000002</c:v>
                </c:pt>
                <c:pt idx="42">
                  <c:v>29.24583333</c:v>
                </c:pt>
                <c:pt idx="43">
                  <c:v>38.517499999999998</c:v>
                </c:pt>
                <c:pt idx="44">
                  <c:v>21.063749999999999</c:v>
                </c:pt>
                <c:pt idx="45">
                  <c:v>29.889166670000002</c:v>
                </c:pt>
                <c:pt idx="46">
                  <c:v>33.190833329999997</c:v>
                </c:pt>
                <c:pt idx="47">
                  <c:v>27.78125</c:v>
                </c:pt>
                <c:pt idx="48">
                  <c:v>20.91</c:v>
                </c:pt>
                <c:pt idx="49">
                  <c:v>21.947500000000002</c:v>
                </c:pt>
                <c:pt idx="50">
                  <c:v>31.664999999999999</c:v>
                </c:pt>
                <c:pt idx="51">
                  <c:v>34.356666670000003</c:v>
                </c:pt>
                <c:pt idx="52">
                  <c:v>34.67</c:v>
                </c:pt>
                <c:pt idx="53">
                  <c:v>27.125</c:v>
                </c:pt>
                <c:pt idx="54">
                  <c:v>27.56583333</c:v>
                </c:pt>
                <c:pt idx="55">
                  <c:v>24.305833329999999</c:v>
                </c:pt>
                <c:pt idx="56">
                  <c:v>51.927500000000002</c:v>
                </c:pt>
                <c:pt idx="57">
                  <c:v>31.342916670000001</c:v>
                </c:pt>
                <c:pt idx="58">
                  <c:v>38.548749999999998</c:v>
                </c:pt>
                <c:pt idx="59">
                  <c:v>40.471249999999998</c:v>
                </c:pt>
                <c:pt idx="60">
                  <c:v>30.268333330000001</c:v>
                </c:pt>
                <c:pt idx="61">
                  <c:v>32.329166669999999</c:v>
                </c:pt>
                <c:pt idx="62">
                  <c:v>18.834583330000001</c:v>
                </c:pt>
                <c:pt idx="63">
                  <c:v>8.2087500000000002</c:v>
                </c:pt>
                <c:pt idx="64">
                  <c:v>38.012916670000003</c:v>
                </c:pt>
                <c:pt idx="65">
                  <c:v>51.422916669999999</c:v>
                </c:pt>
                <c:pt idx="66">
                  <c:v>28.897083330000001</c:v>
                </c:pt>
                <c:pt idx="67">
                  <c:v>21.91333333</c:v>
                </c:pt>
                <c:pt idx="68">
                  <c:v>34.628333329999997</c:v>
                </c:pt>
                <c:pt idx="69">
                  <c:v>29.254999999999999</c:v>
                </c:pt>
                <c:pt idx="70">
                  <c:v>53.179166670000001</c:v>
                </c:pt>
                <c:pt idx="71">
                  <c:v>32.064166669999999</c:v>
                </c:pt>
                <c:pt idx="72">
                  <c:v>14.047499999999999</c:v>
                </c:pt>
                <c:pt idx="73">
                  <c:v>22.29666667</c:v>
                </c:pt>
                <c:pt idx="74">
                  <c:v>29.655416670000001</c:v>
                </c:pt>
                <c:pt idx="75">
                  <c:v>19.695833329999999</c:v>
                </c:pt>
                <c:pt idx="76">
                  <c:v>10.72</c:v>
                </c:pt>
                <c:pt idx="77">
                  <c:v>9.0062499999999996</c:v>
                </c:pt>
                <c:pt idx="78">
                  <c:v>25.114583329999999</c:v>
                </c:pt>
                <c:pt idx="79">
                  <c:v>35.169583330000002</c:v>
                </c:pt>
                <c:pt idx="80">
                  <c:v>25.161666669999999</c:v>
                </c:pt>
                <c:pt idx="81">
                  <c:v>16.97625</c:v>
                </c:pt>
                <c:pt idx="82">
                  <c:v>15.855</c:v>
                </c:pt>
                <c:pt idx="83">
                  <c:v>20.655000000000001</c:v>
                </c:pt>
                <c:pt idx="84">
                  <c:v>105.0770833</c:v>
                </c:pt>
                <c:pt idx="85">
                  <c:v>537.80958329999999</c:v>
                </c:pt>
                <c:pt idx="86">
                  <c:v>43.424583329999997</c:v>
                </c:pt>
                <c:pt idx="87">
                  <c:v>42.022916670000001</c:v>
                </c:pt>
                <c:pt idx="88">
                  <c:v>28.447916670000001</c:v>
                </c:pt>
                <c:pt idx="89">
                  <c:v>27.853750000000002</c:v>
                </c:pt>
                <c:pt idx="90">
                  <c:v>35.034166669999998</c:v>
                </c:pt>
                <c:pt idx="91">
                  <c:v>33.449583330000003</c:v>
                </c:pt>
                <c:pt idx="92">
                  <c:v>49.436666670000001</c:v>
                </c:pt>
                <c:pt idx="93">
                  <c:v>28.37875</c:v>
                </c:pt>
                <c:pt idx="94">
                  <c:v>32.993749999999999</c:v>
                </c:pt>
                <c:pt idx="95">
                  <c:v>24.768333330000001</c:v>
                </c:pt>
                <c:pt idx="96">
                  <c:v>34.798749999999998</c:v>
                </c:pt>
                <c:pt idx="97">
                  <c:v>60.167499999999997</c:v>
                </c:pt>
                <c:pt idx="98">
                  <c:v>51.96166667</c:v>
                </c:pt>
                <c:pt idx="99">
                  <c:v>33.43791667</c:v>
                </c:pt>
                <c:pt idx="100">
                  <c:v>30.205833330000001</c:v>
                </c:pt>
                <c:pt idx="101">
                  <c:v>31.054166670000001</c:v>
                </c:pt>
                <c:pt idx="102">
                  <c:v>10.985217390000001</c:v>
                </c:pt>
                <c:pt idx="103">
                  <c:v>17.589166670000001</c:v>
                </c:pt>
                <c:pt idx="104">
                  <c:v>43.377083329999998</c:v>
                </c:pt>
                <c:pt idx="105">
                  <c:v>24.09041667</c:v>
                </c:pt>
                <c:pt idx="106">
                  <c:v>14.502916669999999</c:v>
                </c:pt>
                <c:pt idx="107">
                  <c:v>28.543333329999999</c:v>
                </c:pt>
                <c:pt idx="108">
                  <c:v>42.793333330000003</c:v>
                </c:pt>
                <c:pt idx="109">
                  <c:v>12.260833330000001</c:v>
                </c:pt>
                <c:pt idx="110">
                  <c:v>25.302916669999998</c:v>
                </c:pt>
                <c:pt idx="111">
                  <c:v>25.2425</c:v>
                </c:pt>
                <c:pt idx="112">
                  <c:v>16.317083329999999</c:v>
                </c:pt>
                <c:pt idx="113">
                  <c:v>34.107083330000002</c:v>
                </c:pt>
                <c:pt idx="114">
                  <c:v>38.313749999999999</c:v>
                </c:pt>
                <c:pt idx="115">
                  <c:v>61.48</c:v>
                </c:pt>
                <c:pt idx="116">
                  <c:v>27.271666669999998</c:v>
                </c:pt>
                <c:pt idx="117">
                  <c:v>32.96916667</c:v>
                </c:pt>
                <c:pt idx="118">
                  <c:v>28.20333333</c:v>
                </c:pt>
                <c:pt idx="119">
                  <c:v>43.521250000000002</c:v>
                </c:pt>
                <c:pt idx="120">
                  <c:v>49.55</c:v>
                </c:pt>
                <c:pt idx="121">
                  <c:v>30.352083329999999</c:v>
                </c:pt>
                <c:pt idx="122">
                  <c:v>49.327083330000001</c:v>
                </c:pt>
                <c:pt idx="123">
                  <c:v>23.806666669999998</c:v>
                </c:pt>
                <c:pt idx="124">
                  <c:v>113.19333330000001</c:v>
                </c:pt>
                <c:pt idx="125">
                  <c:v>44.713333329999998</c:v>
                </c:pt>
                <c:pt idx="126">
                  <c:v>29.311250000000001</c:v>
                </c:pt>
                <c:pt idx="127">
                  <c:v>24.840833329999999</c:v>
                </c:pt>
                <c:pt idx="128">
                  <c:v>43.816666669999996</c:v>
                </c:pt>
                <c:pt idx="129">
                  <c:v>36.669583330000002</c:v>
                </c:pt>
                <c:pt idx="130">
                  <c:v>103.30791670000001</c:v>
                </c:pt>
                <c:pt idx="131">
                  <c:v>62.231250000000003</c:v>
                </c:pt>
                <c:pt idx="132">
                  <c:v>45.582500000000003</c:v>
                </c:pt>
                <c:pt idx="133">
                  <c:v>59.68041667</c:v>
                </c:pt>
                <c:pt idx="134">
                  <c:v>27.306666669999998</c:v>
                </c:pt>
                <c:pt idx="135">
                  <c:v>51.189166669999999</c:v>
                </c:pt>
                <c:pt idx="136">
                  <c:v>47.639583330000001</c:v>
                </c:pt>
                <c:pt idx="137">
                  <c:v>60.527083330000004</c:v>
                </c:pt>
                <c:pt idx="138">
                  <c:v>47.511249999999997</c:v>
                </c:pt>
                <c:pt idx="139">
                  <c:v>47.349583330000002</c:v>
                </c:pt>
                <c:pt idx="140">
                  <c:v>63.955833329999997</c:v>
                </c:pt>
                <c:pt idx="141">
                  <c:v>35.629166669999996</c:v>
                </c:pt>
                <c:pt idx="142">
                  <c:v>92.785833330000003</c:v>
                </c:pt>
                <c:pt idx="143">
                  <c:v>36.829583329999998</c:v>
                </c:pt>
                <c:pt idx="144">
                  <c:v>42.428333330000001</c:v>
                </c:pt>
                <c:pt idx="145">
                  <c:v>36.893749999999997</c:v>
                </c:pt>
                <c:pt idx="146">
                  <c:v>45.636249999999997</c:v>
                </c:pt>
                <c:pt idx="147">
                  <c:v>40.05541667</c:v>
                </c:pt>
                <c:pt idx="148">
                  <c:v>40.064583329999998</c:v>
                </c:pt>
                <c:pt idx="149">
                  <c:v>34.685833330000001</c:v>
                </c:pt>
                <c:pt idx="150">
                  <c:v>49.871250000000003</c:v>
                </c:pt>
                <c:pt idx="151">
                  <c:v>45.728749999999998</c:v>
                </c:pt>
                <c:pt idx="152">
                  <c:v>76.666666669999998</c:v>
                </c:pt>
                <c:pt idx="153">
                  <c:v>72.702916669999993</c:v>
                </c:pt>
                <c:pt idx="154">
                  <c:v>61.208750000000002</c:v>
                </c:pt>
                <c:pt idx="155">
                  <c:v>61.645416670000003</c:v>
                </c:pt>
                <c:pt idx="156">
                  <c:v>60.361666669999998</c:v>
                </c:pt>
                <c:pt idx="157">
                  <c:v>48.203749999999999</c:v>
                </c:pt>
                <c:pt idx="158">
                  <c:v>48.089583330000004</c:v>
                </c:pt>
                <c:pt idx="159">
                  <c:v>72.914583329999999</c:v>
                </c:pt>
                <c:pt idx="160">
                  <c:v>72.927083330000002</c:v>
                </c:pt>
                <c:pt idx="161">
                  <c:v>61.555833329999999</c:v>
                </c:pt>
                <c:pt idx="162">
                  <c:v>78.696250000000006</c:v>
                </c:pt>
                <c:pt idx="163">
                  <c:v>532.16916670000001</c:v>
                </c:pt>
                <c:pt idx="164">
                  <c:v>54.673333329999998</c:v>
                </c:pt>
                <c:pt idx="165">
                  <c:v>35.122083330000002</c:v>
                </c:pt>
                <c:pt idx="166">
                  <c:v>59.64833333</c:v>
                </c:pt>
                <c:pt idx="167">
                  <c:v>56.33</c:v>
                </c:pt>
                <c:pt idx="168">
                  <c:v>76.144583330000003</c:v>
                </c:pt>
                <c:pt idx="169">
                  <c:v>63.175833330000003</c:v>
                </c:pt>
                <c:pt idx="170">
                  <c:v>117.0595833</c:v>
                </c:pt>
                <c:pt idx="171">
                  <c:v>55.485833329999998</c:v>
                </c:pt>
                <c:pt idx="172">
                  <c:v>46.517916669999998</c:v>
                </c:pt>
                <c:pt idx="173">
                  <c:v>63.178750000000001</c:v>
                </c:pt>
                <c:pt idx="174">
                  <c:v>83.82041667</c:v>
                </c:pt>
                <c:pt idx="175">
                  <c:v>30.517916670000002</c:v>
                </c:pt>
                <c:pt idx="176">
                  <c:v>75.168750000000003</c:v>
                </c:pt>
                <c:pt idx="177">
                  <c:v>66.21083333</c:v>
                </c:pt>
                <c:pt idx="178">
                  <c:v>32.755000000000003</c:v>
                </c:pt>
                <c:pt idx="179">
                  <c:v>39.173333329999998</c:v>
                </c:pt>
                <c:pt idx="180">
                  <c:v>49.612083329999997</c:v>
                </c:pt>
                <c:pt idx="181">
                  <c:v>61.005000000000003</c:v>
                </c:pt>
                <c:pt idx="182">
                  <c:v>65.537916670000001</c:v>
                </c:pt>
                <c:pt idx="183">
                  <c:v>73.654583329999994</c:v>
                </c:pt>
                <c:pt idx="184">
                  <c:v>65.637083329999996</c:v>
                </c:pt>
                <c:pt idx="185">
                  <c:v>64.574166669999997</c:v>
                </c:pt>
                <c:pt idx="186">
                  <c:v>34.752916669999998</c:v>
                </c:pt>
                <c:pt idx="187">
                  <c:v>60.658333329999998</c:v>
                </c:pt>
                <c:pt idx="188">
                  <c:v>78.732500000000002</c:v>
                </c:pt>
                <c:pt idx="189">
                  <c:v>59.504583330000003</c:v>
                </c:pt>
                <c:pt idx="190">
                  <c:v>73.522499999999994</c:v>
                </c:pt>
                <c:pt idx="191">
                  <c:v>67.637083329999996</c:v>
                </c:pt>
                <c:pt idx="192">
                  <c:v>57.900416669999998</c:v>
                </c:pt>
                <c:pt idx="193">
                  <c:v>62.651666669999997</c:v>
                </c:pt>
                <c:pt idx="194">
                  <c:v>75.02</c:v>
                </c:pt>
                <c:pt idx="195">
                  <c:v>61.677083330000002</c:v>
                </c:pt>
                <c:pt idx="196">
                  <c:v>49.9375</c:v>
                </c:pt>
                <c:pt idx="197">
                  <c:v>57.930833329999999</c:v>
                </c:pt>
                <c:pt idx="198">
                  <c:v>65.174583330000004</c:v>
                </c:pt>
                <c:pt idx="199">
                  <c:v>61.810833330000001</c:v>
                </c:pt>
                <c:pt idx="200">
                  <c:v>55.743333329999999</c:v>
                </c:pt>
                <c:pt idx="201">
                  <c:v>69.924166670000005</c:v>
                </c:pt>
                <c:pt idx="202">
                  <c:v>69.922916670000006</c:v>
                </c:pt>
                <c:pt idx="203">
                  <c:v>77.517083330000006</c:v>
                </c:pt>
                <c:pt idx="204">
                  <c:v>70.322916669999998</c:v>
                </c:pt>
                <c:pt idx="205">
                  <c:v>58.672499999999999</c:v>
                </c:pt>
                <c:pt idx="206">
                  <c:v>61.825000000000003</c:v>
                </c:pt>
                <c:pt idx="207">
                  <c:v>52.082916670000003</c:v>
                </c:pt>
                <c:pt idx="208">
                  <c:v>63.610833329999998</c:v>
                </c:pt>
                <c:pt idx="209">
                  <c:v>62.261249999999997</c:v>
                </c:pt>
                <c:pt idx="210">
                  <c:v>69.827083329999994</c:v>
                </c:pt>
                <c:pt idx="211">
                  <c:v>67.984166669999993</c:v>
                </c:pt>
                <c:pt idx="212">
                  <c:v>64.52416667</c:v>
                </c:pt>
                <c:pt idx="213">
                  <c:v>60.46</c:v>
                </c:pt>
                <c:pt idx="214">
                  <c:v>51.561250000000001</c:v>
                </c:pt>
                <c:pt idx="215">
                  <c:v>46.840833330000002</c:v>
                </c:pt>
                <c:pt idx="216">
                  <c:v>58.360416669999999</c:v>
                </c:pt>
                <c:pt idx="217">
                  <c:v>56.26583333</c:v>
                </c:pt>
                <c:pt idx="218">
                  <c:v>66.153750000000002</c:v>
                </c:pt>
                <c:pt idx="219">
                  <c:v>247.36458329999999</c:v>
                </c:pt>
                <c:pt idx="220">
                  <c:v>387.54041669999998</c:v>
                </c:pt>
                <c:pt idx="221">
                  <c:v>205.28458330000001</c:v>
                </c:pt>
                <c:pt idx="222">
                  <c:v>113.0029167</c:v>
                </c:pt>
                <c:pt idx="223">
                  <c:v>179.07</c:v>
                </c:pt>
                <c:pt idx="224">
                  <c:v>1160.7033329999999</c:v>
                </c:pt>
                <c:pt idx="225">
                  <c:v>54.237499999999997</c:v>
                </c:pt>
                <c:pt idx="226">
                  <c:v>60.671250000000001</c:v>
                </c:pt>
                <c:pt idx="227">
                  <c:v>63.70291667</c:v>
                </c:pt>
                <c:pt idx="228">
                  <c:v>242.285</c:v>
                </c:pt>
                <c:pt idx="229">
                  <c:v>279.32708330000003</c:v>
                </c:pt>
                <c:pt idx="230">
                  <c:v>68.343333329999993</c:v>
                </c:pt>
                <c:pt idx="231">
                  <c:v>264.19541670000001</c:v>
                </c:pt>
                <c:pt idx="232">
                  <c:v>80.399583329999999</c:v>
                </c:pt>
                <c:pt idx="233">
                  <c:v>64.82041667</c:v>
                </c:pt>
                <c:pt idx="234">
                  <c:v>58.916249999999998</c:v>
                </c:pt>
                <c:pt idx="235">
                  <c:v>72.356666669999996</c:v>
                </c:pt>
                <c:pt idx="236">
                  <c:v>71.33</c:v>
                </c:pt>
                <c:pt idx="237">
                  <c:v>78.150000000000006</c:v>
                </c:pt>
                <c:pt idx="238">
                  <c:v>84.713750000000005</c:v>
                </c:pt>
                <c:pt idx="239">
                  <c:v>90.212083329999999</c:v>
                </c:pt>
                <c:pt idx="240">
                  <c:v>75.235416670000006</c:v>
                </c:pt>
                <c:pt idx="241">
                  <c:v>84.469166670000007</c:v>
                </c:pt>
                <c:pt idx="242">
                  <c:v>65.422916670000006</c:v>
                </c:pt>
                <c:pt idx="243">
                  <c:v>67.09</c:v>
                </c:pt>
                <c:pt idx="244">
                  <c:v>88.229583329999997</c:v>
                </c:pt>
                <c:pt idx="245">
                  <c:v>107.54958329999999</c:v>
                </c:pt>
                <c:pt idx="246">
                  <c:v>77.918333329999996</c:v>
                </c:pt>
                <c:pt idx="247">
                  <c:v>74.03916667</c:v>
                </c:pt>
                <c:pt idx="248">
                  <c:v>61.295416670000002</c:v>
                </c:pt>
                <c:pt idx="249">
                  <c:v>70.347083330000004</c:v>
                </c:pt>
                <c:pt idx="250">
                  <c:v>132.04</c:v>
                </c:pt>
                <c:pt idx="251">
                  <c:v>132.2308333</c:v>
                </c:pt>
                <c:pt idx="252">
                  <c:v>73.146666670000002</c:v>
                </c:pt>
                <c:pt idx="253">
                  <c:v>121.25875000000001</c:v>
                </c:pt>
                <c:pt idx="254">
                  <c:v>111.2104167</c:v>
                </c:pt>
                <c:pt idx="255">
                  <c:v>105.495</c:v>
                </c:pt>
                <c:pt idx="256">
                  <c:v>72.473333330000003</c:v>
                </c:pt>
                <c:pt idx="257">
                  <c:v>71.676666670000003</c:v>
                </c:pt>
                <c:pt idx="258">
                  <c:v>104.80249999999999</c:v>
                </c:pt>
                <c:pt idx="259">
                  <c:v>117.06833330000001</c:v>
                </c:pt>
                <c:pt idx="260">
                  <c:v>88.881249999999994</c:v>
                </c:pt>
                <c:pt idx="261">
                  <c:v>76.280833329999993</c:v>
                </c:pt>
                <c:pt idx="262">
                  <c:v>69.485416670000006</c:v>
                </c:pt>
                <c:pt idx="263">
                  <c:v>79.195833329999999</c:v>
                </c:pt>
                <c:pt idx="264">
                  <c:v>93.967083329999994</c:v>
                </c:pt>
                <c:pt idx="265">
                  <c:v>106.2358333</c:v>
                </c:pt>
                <c:pt idx="266">
                  <c:v>91.245000000000005</c:v>
                </c:pt>
                <c:pt idx="267">
                  <c:v>110.2933333</c:v>
                </c:pt>
                <c:pt idx="268">
                  <c:v>95.177499999999995</c:v>
                </c:pt>
                <c:pt idx="269">
                  <c:v>71.784583330000004</c:v>
                </c:pt>
                <c:pt idx="270">
                  <c:v>78.128749999999997</c:v>
                </c:pt>
                <c:pt idx="271">
                  <c:v>78.155416669999994</c:v>
                </c:pt>
                <c:pt idx="272">
                  <c:v>74.187083329999993</c:v>
                </c:pt>
                <c:pt idx="273">
                  <c:v>84.500833330000006</c:v>
                </c:pt>
                <c:pt idx="274">
                  <c:v>81.912499999999994</c:v>
                </c:pt>
                <c:pt idx="275">
                  <c:v>76.318333330000002</c:v>
                </c:pt>
                <c:pt idx="276">
                  <c:v>79.780833329999993</c:v>
                </c:pt>
                <c:pt idx="277">
                  <c:v>60.952500000000001</c:v>
                </c:pt>
                <c:pt idx="278">
                  <c:v>65.790000000000006</c:v>
                </c:pt>
                <c:pt idx="279">
                  <c:v>146.80625000000001</c:v>
                </c:pt>
                <c:pt idx="280">
                  <c:v>78.824166669999997</c:v>
                </c:pt>
                <c:pt idx="281">
                  <c:v>67.004583330000003</c:v>
                </c:pt>
                <c:pt idx="282">
                  <c:v>61.967083330000001</c:v>
                </c:pt>
                <c:pt idx="283">
                  <c:v>59.931666669999998</c:v>
                </c:pt>
                <c:pt idx="284">
                  <c:v>74.56</c:v>
                </c:pt>
                <c:pt idx="285">
                  <c:v>67.971249999999998</c:v>
                </c:pt>
                <c:pt idx="286">
                  <c:v>59.263750000000002</c:v>
                </c:pt>
                <c:pt idx="287">
                  <c:v>55.965833330000002</c:v>
                </c:pt>
                <c:pt idx="288">
                  <c:v>56.502499999999998</c:v>
                </c:pt>
                <c:pt idx="289">
                  <c:v>59.83666667</c:v>
                </c:pt>
                <c:pt idx="290">
                  <c:v>54.282499999999999</c:v>
                </c:pt>
                <c:pt idx="291">
                  <c:v>61.005416670000002</c:v>
                </c:pt>
                <c:pt idx="292">
                  <c:v>66.957499999999996</c:v>
                </c:pt>
                <c:pt idx="293">
                  <c:v>61.424583329999997</c:v>
                </c:pt>
                <c:pt idx="294">
                  <c:v>61.513333330000002</c:v>
                </c:pt>
                <c:pt idx="295">
                  <c:v>58.206249999999997</c:v>
                </c:pt>
                <c:pt idx="296">
                  <c:v>60.07041667</c:v>
                </c:pt>
                <c:pt idx="297">
                  <c:v>52.108333330000001</c:v>
                </c:pt>
                <c:pt idx="298">
                  <c:v>52.972083329999997</c:v>
                </c:pt>
                <c:pt idx="299">
                  <c:v>52.53916667</c:v>
                </c:pt>
                <c:pt idx="300">
                  <c:v>50.183333330000004</c:v>
                </c:pt>
                <c:pt idx="301">
                  <c:v>50.196666669999999</c:v>
                </c:pt>
                <c:pt idx="302">
                  <c:v>43.286250000000003</c:v>
                </c:pt>
                <c:pt idx="303">
                  <c:v>39.453749999999999</c:v>
                </c:pt>
                <c:pt idx="304" formatCode="General">
                  <c:v>38.659583329999997</c:v>
                </c:pt>
                <c:pt idx="305" formatCode="General">
                  <c:v>42.68041667</c:v>
                </c:pt>
                <c:pt idx="306" formatCode="General">
                  <c:v>42.005000000000003</c:v>
                </c:pt>
                <c:pt idx="307" formatCode="General">
                  <c:v>41.165416669999999</c:v>
                </c:pt>
                <c:pt idx="308" formatCode="General">
                  <c:v>49.903750000000002</c:v>
                </c:pt>
                <c:pt idx="309" formatCode="General">
                  <c:v>90.591666669999995</c:v>
                </c:pt>
                <c:pt idx="310" formatCode="General">
                  <c:v>53.372500000000002</c:v>
                </c:pt>
                <c:pt idx="311" formatCode="General">
                  <c:v>53.5075</c:v>
                </c:pt>
                <c:pt idx="312" formatCode="General">
                  <c:v>52.61791667</c:v>
                </c:pt>
                <c:pt idx="313" formatCode="General">
                  <c:v>49.634166669999999</c:v>
                </c:pt>
                <c:pt idx="314" formatCode="General">
                  <c:v>38.03125</c:v>
                </c:pt>
                <c:pt idx="315" formatCode="General">
                  <c:v>114.3570833</c:v>
                </c:pt>
                <c:pt idx="316" formatCode="General">
                  <c:v>73.015000000000001</c:v>
                </c:pt>
                <c:pt idx="317" formatCode="General">
                  <c:v>42.8125</c:v>
                </c:pt>
                <c:pt idx="318" formatCode="General">
                  <c:v>82.199583329999996</c:v>
                </c:pt>
                <c:pt idx="319" formatCode="General">
                  <c:v>57.901666669999997</c:v>
                </c:pt>
                <c:pt idx="320" formatCode="General">
                  <c:v>44.278333330000002</c:v>
                </c:pt>
                <c:pt idx="321" formatCode="General">
                  <c:v>43.514166670000002</c:v>
                </c:pt>
                <c:pt idx="322" formatCode="General">
                  <c:v>34.53833333</c:v>
                </c:pt>
                <c:pt idx="323" formatCode="General">
                  <c:v>43.581249999999997</c:v>
                </c:pt>
                <c:pt idx="324" formatCode="General">
                  <c:v>32.404583330000001</c:v>
                </c:pt>
                <c:pt idx="325" formatCode="General">
                  <c:v>31.61333333</c:v>
                </c:pt>
                <c:pt idx="326" formatCode="General">
                  <c:v>31.22625</c:v>
                </c:pt>
                <c:pt idx="327" formatCode="General">
                  <c:v>36.014583330000001</c:v>
                </c:pt>
                <c:pt idx="328" formatCode="General">
                  <c:v>32.306249999999999</c:v>
                </c:pt>
                <c:pt idx="329" formatCode="General">
                  <c:v>26.258749999999999</c:v>
                </c:pt>
                <c:pt idx="330" formatCode="General">
                  <c:v>33.737083329999997</c:v>
                </c:pt>
                <c:pt idx="331" formatCode="General">
                  <c:v>52.316666669999996</c:v>
                </c:pt>
                <c:pt idx="332" formatCode="General">
                  <c:v>51.416249999999998</c:v>
                </c:pt>
                <c:pt idx="333" formatCode="General">
                  <c:v>48.65625</c:v>
                </c:pt>
                <c:pt idx="334">
                  <c:v>43.834166670000002</c:v>
                </c:pt>
                <c:pt idx="335">
                  <c:v>27.55</c:v>
                </c:pt>
                <c:pt idx="336">
                  <c:v>19.802083332999999</c:v>
                </c:pt>
                <c:pt idx="337">
                  <c:v>28.450416666999999</c:v>
                </c:pt>
                <c:pt idx="338">
                  <c:v>10.825416667000001</c:v>
                </c:pt>
                <c:pt idx="339">
                  <c:v>15.705833332999999</c:v>
                </c:pt>
                <c:pt idx="340">
                  <c:v>50.596400000000003</c:v>
                </c:pt>
                <c:pt idx="341">
                  <c:v>41.137500000000003</c:v>
                </c:pt>
                <c:pt idx="342">
                  <c:v>25.580416667000001</c:v>
                </c:pt>
                <c:pt idx="343">
                  <c:v>31.047916666999999</c:v>
                </c:pt>
                <c:pt idx="344">
                  <c:v>38.017916667000001</c:v>
                </c:pt>
                <c:pt idx="345">
                  <c:v>25.372083332999999</c:v>
                </c:pt>
                <c:pt idx="346">
                  <c:v>34.567916666999999</c:v>
                </c:pt>
                <c:pt idx="347">
                  <c:v>24.083333332999999</c:v>
                </c:pt>
                <c:pt idx="348">
                  <c:v>36.220416667000002</c:v>
                </c:pt>
                <c:pt idx="349">
                  <c:v>56.224583332999998</c:v>
                </c:pt>
                <c:pt idx="350">
                  <c:v>88.51</c:v>
                </c:pt>
                <c:pt idx="351">
                  <c:v>41.061250000000001</c:v>
                </c:pt>
                <c:pt idx="352">
                  <c:v>41.765833333000003</c:v>
                </c:pt>
                <c:pt idx="353">
                  <c:v>71.461250000000007</c:v>
                </c:pt>
                <c:pt idx="354">
                  <c:v>58.428333332999998</c:v>
                </c:pt>
                <c:pt idx="355">
                  <c:v>50.057499999999997</c:v>
                </c:pt>
                <c:pt idx="356">
                  <c:v>44.372500000000002</c:v>
                </c:pt>
                <c:pt idx="357">
                  <c:v>48.407916667000002</c:v>
                </c:pt>
                <c:pt idx="358">
                  <c:v>51.557083333000001</c:v>
                </c:pt>
                <c:pt idx="359">
                  <c:v>23.324583333</c:v>
                </c:pt>
                <c:pt idx="360">
                  <c:v>55.630833332999998</c:v>
                </c:pt>
                <c:pt idx="361">
                  <c:v>60.162083332999998</c:v>
                </c:pt>
                <c:pt idx="362">
                  <c:v>37.391666667000003</c:v>
                </c:pt>
                <c:pt idx="363">
                  <c:v>31.18</c:v>
                </c:pt>
                <c:pt idx="364">
                  <c:v>47.771666666999998</c:v>
                </c:pt>
                <c:pt idx="365">
                  <c:v>55.486249999999991</c:v>
                </c:pt>
                <c:pt idx="366">
                  <c:v>62.230416666666677</c:v>
                </c:pt>
                <c:pt idx="367">
                  <c:v>32.3125</c:v>
                </c:pt>
                <c:pt idx="368">
                  <c:v>32.341250000000002</c:v>
                </c:pt>
                <c:pt idx="369">
                  <c:v>28.135000000000002</c:v>
                </c:pt>
                <c:pt idx="370">
                  <c:v>43.752083333333339</c:v>
                </c:pt>
                <c:pt idx="371">
                  <c:v>50.287916666666661</c:v>
                </c:pt>
                <c:pt idx="372">
                  <c:v>38.224583333333335</c:v>
                </c:pt>
                <c:pt idx="373">
                  <c:v>49.174166666666672</c:v>
                </c:pt>
                <c:pt idx="374">
                  <c:v>52.129166666666663</c:v>
                </c:pt>
                <c:pt idx="375">
                  <c:v>45.24</c:v>
                </c:pt>
                <c:pt idx="376">
                  <c:v>24.820000000000004</c:v>
                </c:pt>
                <c:pt idx="377">
                  <c:v>41.789166666666667</c:v>
                </c:pt>
                <c:pt idx="378">
                  <c:v>30.660416666666666</c:v>
                </c:pt>
                <c:pt idx="379">
                  <c:v>37.743749999999999</c:v>
                </c:pt>
                <c:pt idx="380">
                  <c:v>42.793749999999996</c:v>
                </c:pt>
                <c:pt idx="381">
                  <c:v>53.898333333333333</c:v>
                </c:pt>
                <c:pt idx="382">
                  <c:v>21.336250000000003</c:v>
                </c:pt>
                <c:pt idx="383">
                  <c:v>33.334166666666668</c:v>
                </c:pt>
                <c:pt idx="384">
                  <c:v>39.172916666666673</c:v>
                </c:pt>
                <c:pt idx="385">
                  <c:v>39.422916666666673</c:v>
                </c:pt>
                <c:pt idx="386">
                  <c:v>20.667916666666667</c:v>
                </c:pt>
                <c:pt idx="387">
                  <c:v>578.38916666666671</c:v>
                </c:pt>
                <c:pt idx="388">
                  <c:v>63.13750000000001</c:v>
                </c:pt>
                <c:pt idx="389">
                  <c:v>31.461666666666662</c:v>
                </c:pt>
                <c:pt idx="390">
                  <c:v>24.143333333333334</c:v>
                </c:pt>
                <c:pt idx="391">
                  <c:v>25.1875</c:v>
                </c:pt>
                <c:pt idx="392">
                  <c:v>9.2604166666666696</c:v>
                </c:pt>
                <c:pt idx="393">
                  <c:v>14.697083333333333</c:v>
                </c:pt>
                <c:pt idx="394">
                  <c:v>25.712500000000006</c:v>
                </c:pt>
                <c:pt idx="395">
                  <c:v>4.5620833333333337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FC-4212-A2D7-BC8F2F11FAB6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DASPP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44562</c:v>
                </c:pt>
                <c:pt idx="32">
                  <c:v>44563</c:v>
                </c:pt>
                <c:pt idx="33">
                  <c:v>44564</c:v>
                </c:pt>
                <c:pt idx="34">
                  <c:v>44565</c:v>
                </c:pt>
                <c:pt idx="35">
                  <c:v>44566</c:v>
                </c:pt>
                <c:pt idx="36">
                  <c:v>44567</c:v>
                </c:pt>
                <c:pt idx="37">
                  <c:v>44568</c:v>
                </c:pt>
                <c:pt idx="38">
                  <c:v>44569</c:v>
                </c:pt>
                <c:pt idx="39">
                  <c:v>44570</c:v>
                </c:pt>
                <c:pt idx="40">
                  <c:v>44571</c:v>
                </c:pt>
                <c:pt idx="41">
                  <c:v>44572</c:v>
                </c:pt>
                <c:pt idx="42">
                  <c:v>44573</c:v>
                </c:pt>
                <c:pt idx="43">
                  <c:v>44574</c:v>
                </c:pt>
                <c:pt idx="44">
                  <c:v>44575</c:v>
                </c:pt>
                <c:pt idx="45">
                  <c:v>44576</c:v>
                </c:pt>
                <c:pt idx="46">
                  <c:v>44577</c:v>
                </c:pt>
                <c:pt idx="47">
                  <c:v>44578</c:v>
                </c:pt>
                <c:pt idx="48">
                  <c:v>44579</c:v>
                </c:pt>
                <c:pt idx="49">
                  <c:v>44580</c:v>
                </c:pt>
                <c:pt idx="50">
                  <c:v>44581</c:v>
                </c:pt>
                <c:pt idx="51">
                  <c:v>44582</c:v>
                </c:pt>
                <c:pt idx="52">
                  <c:v>44583</c:v>
                </c:pt>
                <c:pt idx="53">
                  <c:v>44584</c:v>
                </c:pt>
                <c:pt idx="54">
                  <c:v>44585</c:v>
                </c:pt>
                <c:pt idx="55">
                  <c:v>44586</c:v>
                </c:pt>
                <c:pt idx="56">
                  <c:v>44587</c:v>
                </c:pt>
                <c:pt idx="57">
                  <c:v>44588</c:v>
                </c:pt>
                <c:pt idx="58">
                  <c:v>44589</c:v>
                </c:pt>
                <c:pt idx="59">
                  <c:v>44590</c:v>
                </c:pt>
                <c:pt idx="60">
                  <c:v>44591</c:v>
                </c:pt>
                <c:pt idx="61">
                  <c:v>44592</c:v>
                </c:pt>
                <c:pt idx="62">
                  <c:v>44593</c:v>
                </c:pt>
                <c:pt idx="63">
                  <c:v>44594</c:v>
                </c:pt>
                <c:pt idx="64">
                  <c:v>44595</c:v>
                </c:pt>
                <c:pt idx="65">
                  <c:v>44596</c:v>
                </c:pt>
                <c:pt idx="66">
                  <c:v>44597</c:v>
                </c:pt>
                <c:pt idx="67">
                  <c:v>44598</c:v>
                </c:pt>
                <c:pt idx="68">
                  <c:v>44599</c:v>
                </c:pt>
                <c:pt idx="69">
                  <c:v>44600</c:v>
                </c:pt>
                <c:pt idx="70">
                  <c:v>44601</c:v>
                </c:pt>
                <c:pt idx="71">
                  <c:v>44602</c:v>
                </c:pt>
                <c:pt idx="72">
                  <c:v>44603</c:v>
                </c:pt>
                <c:pt idx="73">
                  <c:v>44604</c:v>
                </c:pt>
                <c:pt idx="74">
                  <c:v>44605</c:v>
                </c:pt>
                <c:pt idx="75">
                  <c:v>44606</c:v>
                </c:pt>
                <c:pt idx="76">
                  <c:v>44607</c:v>
                </c:pt>
                <c:pt idx="77">
                  <c:v>44608</c:v>
                </c:pt>
                <c:pt idx="78">
                  <c:v>44609</c:v>
                </c:pt>
                <c:pt idx="79">
                  <c:v>44610</c:v>
                </c:pt>
                <c:pt idx="80">
                  <c:v>44611</c:v>
                </c:pt>
                <c:pt idx="81">
                  <c:v>44612</c:v>
                </c:pt>
                <c:pt idx="82">
                  <c:v>44613</c:v>
                </c:pt>
                <c:pt idx="83">
                  <c:v>44614</c:v>
                </c:pt>
                <c:pt idx="84">
                  <c:v>44615</c:v>
                </c:pt>
                <c:pt idx="85">
                  <c:v>44616</c:v>
                </c:pt>
                <c:pt idx="86">
                  <c:v>44617</c:v>
                </c:pt>
                <c:pt idx="87">
                  <c:v>44618</c:v>
                </c:pt>
                <c:pt idx="88">
                  <c:v>44619</c:v>
                </c:pt>
                <c:pt idx="89">
                  <c:v>44620</c:v>
                </c:pt>
                <c:pt idx="90">
                  <c:v>44621</c:v>
                </c:pt>
                <c:pt idx="91">
                  <c:v>44622</c:v>
                </c:pt>
                <c:pt idx="92">
                  <c:v>44623</c:v>
                </c:pt>
                <c:pt idx="93">
                  <c:v>44624</c:v>
                </c:pt>
                <c:pt idx="94">
                  <c:v>44625</c:v>
                </c:pt>
                <c:pt idx="95">
                  <c:v>44626</c:v>
                </c:pt>
                <c:pt idx="96">
                  <c:v>44627</c:v>
                </c:pt>
                <c:pt idx="97">
                  <c:v>44628</c:v>
                </c:pt>
                <c:pt idx="98">
                  <c:v>44629</c:v>
                </c:pt>
                <c:pt idx="99">
                  <c:v>44630</c:v>
                </c:pt>
                <c:pt idx="100">
                  <c:v>44631</c:v>
                </c:pt>
                <c:pt idx="101">
                  <c:v>44632</c:v>
                </c:pt>
                <c:pt idx="102">
                  <c:v>44633</c:v>
                </c:pt>
                <c:pt idx="103">
                  <c:v>44634</c:v>
                </c:pt>
                <c:pt idx="104">
                  <c:v>44635</c:v>
                </c:pt>
                <c:pt idx="105">
                  <c:v>44636</c:v>
                </c:pt>
                <c:pt idx="106">
                  <c:v>44637</c:v>
                </c:pt>
                <c:pt idx="107">
                  <c:v>44638</c:v>
                </c:pt>
                <c:pt idx="108">
                  <c:v>44639</c:v>
                </c:pt>
                <c:pt idx="109">
                  <c:v>44640</c:v>
                </c:pt>
                <c:pt idx="110">
                  <c:v>44641</c:v>
                </c:pt>
                <c:pt idx="111">
                  <c:v>44642</c:v>
                </c:pt>
                <c:pt idx="112">
                  <c:v>44643</c:v>
                </c:pt>
                <c:pt idx="113">
                  <c:v>44644</c:v>
                </c:pt>
                <c:pt idx="114">
                  <c:v>44645</c:v>
                </c:pt>
                <c:pt idx="115">
                  <c:v>44646</c:v>
                </c:pt>
                <c:pt idx="116">
                  <c:v>44647</c:v>
                </c:pt>
                <c:pt idx="117">
                  <c:v>44648</c:v>
                </c:pt>
                <c:pt idx="118">
                  <c:v>44649</c:v>
                </c:pt>
                <c:pt idx="119">
                  <c:v>44650</c:v>
                </c:pt>
                <c:pt idx="120">
                  <c:v>44651</c:v>
                </c:pt>
                <c:pt idx="121">
                  <c:v>44652</c:v>
                </c:pt>
                <c:pt idx="122">
                  <c:v>44653</c:v>
                </c:pt>
                <c:pt idx="123">
                  <c:v>44654</c:v>
                </c:pt>
                <c:pt idx="124">
                  <c:v>44655</c:v>
                </c:pt>
                <c:pt idx="125">
                  <c:v>44656</c:v>
                </c:pt>
                <c:pt idx="126">
                  <c:v>44657</c:v>
                </c:pt>
                <c:pt idx="127">
                  <c:v>44658</c:v>
                </c:pt>
                <c:pt idx="128">
                  <c:v>44659</c:v>
                </c:pt>
                <c:pt idx="129">
                  <c:v>44660</c:v>
                </c:pt>
                <c:pt idx="130">
                  <c:v>44661</c:v>
                </c:pt>
                <c:pt idx="131">
                  <c:v>44662</c:v>
                </c:pt>
                <c:pt idx="132">
                  <c:v>44663</c:v>
                </c:pt>
                <c:pt idx="133">
                  <c:v>44664</c:v>
                </c:pt>
                <c:pt idx="134">
                  <c:v>44665</c:v>
                </c:pt>
                <c:pt idx="135">
                  <c:v>44666</c:v>
                </c:pt>
                <c:pt idx="136">
                  <c:v>44667</c:v>
                </c:pt>
                <c:pt idx="137">
                  <c:v>44668</c:v>
                </c:pt>
                <c:pt idx="138">
                  <c:v>44669</c:v>
                </c:pt>
                <c:pt idx="139">
                  <c:v>44670</c:v>
                </c:pt>
                <c:pt idx="140">
                  <c:v>44671</c:v>
                </c:pt>
                <c:pt idx="141">
                  <c:v>44672</c:v>
                </c:pt>
                <c:pt idx="142">
                  <c:v>44673</c:v>
                </c:pt>
                <c:pt idx="143">
                  <c:v>44674</c:v>
                </c:pt>
                <c:pt idx="144">
                  <c:v>44675</c:v>
                </c:pt>
                <c:pt idx="145">
                  <c:v>44676</c:v>
                </c:pt>
                <c:pt idx="146">
                  <c:v>44677</c:v>
                </c:pt>
                <c:pt idx="147">
                  <c:v>44678</c:v>
                </c:pt>
                <c:pt idx="148">
                  <c:v>44679</c:v>
                </c:pt>
                <c:pt idx="149">
                  <c:v>44680</c:v>
                </c:pt>
                <c:pt idx="150">
                  <c:v>44681</c:v>
                </c:pt>
                <c:pt idx="151">
                  <c:v>44682</c:v>
                </c:pt>
                <c:pt idx="152">
                  <c:v>44683</c:v>
                </c:pt>
                <c:pt idx="153">
                  <c:v>44684</c:v>
                </c:pt>
                <c:pt idx="154">
                  <c:v>44685</c:v>
                </c:pt>
                <c:pt idx="155">
                  <c:v>44686</c:v>
                </c:pt>
                <c:pt idx="156">
                  <c:v>44687</c:v>
                </c:pt>
                <c:pt idx="157">
                  <c:v>44688</c:v>
                </c:pt>
                <c:pt idx="158">
                  <c:v>44689</c:v>
                </c:pt>
                <c:pt idx="159">
                  <c:v>44690</c:v>
                </c:pt>
                <c:pt idx="160">
                  <c:v>44691</c:v>
                </c:pt>
                <c:pt idx="161">
                  <c:v>44692</c:v>
                </c:pt>
                <c:pt idx="162">
                  <c:v>44693</c:v>
                </c:pt>
                <c:pt idx="163">
                  <c:v>44694</c:v>
                </c:pt>
                <c:pt idx="164">
                  <c:v>44695</c:v>
                </c:pt>
                <c:pt idx="165">
                  <c:v>44696</c:v>
                </c:pt>
                <c:pt idx="166">
                  <c:v>44697</c:v>
                </c:pt>
                <c:pt idx="167">
                  <c:v>44698</c:v>
                </c:pt>
                <c:pt idx="168">
                  <c:v>44699</c:v>
                </c:pt>
                <c:pt idx="169">
                  <c:v>44700</c:v>
                </c:pt>
                <c:pt idx="170">
                  <c:v>44701</c:v>
                </c:pt>
                <c:pt idx="171">
                  <c:v>44702</c:v>
                </c:pt>
                <c:pt idx="172">
                  <c:v>44703</c:v>
                </c:pt>
                <c:pt idx="173">
                  <c:v>44704</c:v>
                </c:pt>
                <c:pt idx="174">
                  <c:v>44705</c:v>
                </c:pt>
                <c:pt idx="175">
                  <c:v>44706</c:v>
                </c:pt>
                <c:pt idx="176">
                  <c:v>44707</c:v>
                </c:pt>
                <c:pt idx="177">
                  <c:v>44708</c:v>
                </c:pt>
                <c:pt idx="178">
                  <c:v>44709</c:v>
                </c:pt>
                <c:pt idx="179">
                  <c:v>44710</c:v>
                </c:pt>
                <c:pt idx="180">
                  <c:v>44711</c:v>
                </c:pt>
                <c:pt idx="181">
                  <c:v>44712</c:v>
                </c:pt>
                <c:pt idx="182">
                  <c:v>44713</c:v>
                </c:pt>
                <c:pt idx="183">
                  <c:v>44714</c:v>
                </c:pt>
                <c:pt idx="184">
                  <c:v>44715</c:v>
                </c:pt>
                <c:pt idx="185">
                  <c:v>44716</c:v>
                </c:pt>
                <c:pt idx="186">
                  <c:v>44717</c:v>
                </c:pt>
                <c:pt idx="187">
                  <c:v>44718</c:v>
                </c:pt>
                <c:pt idx="188">
                  <c:v>44719</c:v>
                </c:pt>
                <c:pt idx="189">
                  <c:v>44720</c:v>
                </c:pt>
                <c:pt idx="190">
                  <c:v>44721</c:v>
                </c:pt>
                <c:pt idx="191">
                  <c:v>44722</c:v>
                </c:pt>
                <c:pt idx="192">
                  <c:v>44723</c:v>
                </c:pt>
                <c:pt idx="193">
                  <c:v>44724</c:v>
                </c:pt>
                <c:pt idx="194">
                  <c:v>44725</c:v>
                </c:pt>
                <c:pt idx="195">
                  <c:v>44726</c:v>
                </c:pt>
                <c:pt idx="196">
                  <c:v>44727</c:v>
                </c:pt>
                <c:pt idx="197">
                  <c:v>44728</c:v>
                </c:pt>
                <c:pt idx="198">
                  <c:v>44729</c:v>
                </c:pt>
                <c:pt idx="199">
                  <c:v>44730</c:v>
                </c:pt>
                <c:pt idx="200">
                  <c:v>44731</c:v>
                </c:pt>
                <c:pt idx="201">
                  <c:v>44732</c:v>
                </c:pt>
                <c:pt idx="202">
                  <c:v>44733</c:v>
                </c:pt>
                <c:pt idx="203">
                  <c:v>44734</c:v>
                </c:pt>
                <c:pt idx="204">
                  <c:v>44735</c:v>
                </c:pt>
                <c:pt idx="205">
                  <c:v>44736</c:v>
                </c:pt>
                <c:pt idx="206">
                  <c:v>44737</c:v>
                </c:pt>
                <c:pt idx="207">
                  <c:v>44738</c:v>
                </c:pt>
                <c:pt idx="208">
                  <c:v>44739</c:v>
                </c:pt>
                <c:pt idx="209">
                  <c:v>44740</c:v>
                </c:pt>
                <c:pt idx="210">
                  <c:v>44741</c:v>
                </c:pt>
                <c:pt idx="211">
                  <c:v>44742</c:v>
                </c:pt>
                <c:pt idx="212">
                  <c:v>44743</c:v>
                </c:pt>
                <c:pt idx="213">
                  <c:v>44744</c:v>
                </c:pt>
                <c:pt idx="214">
                  <c:v>44745</c:v>
                </c:pt>
                <c:pt idx="215">
                  <c:v>44746</c:v>
                </c:pt>
                <c:pt idx="216">
                  <c:v>44747</c:v>
                </c:pt>
                <c:pt idx="217">
                  <c:v>44748</c:v>
                </c:pt>
                <c:pt idx="218">
                  <c:v>44749</c:v>
                </c:pt>
                <c:pt idx="219">
                  <c:v>44750</c:v>
                </c:pt>
                <c:pt idx="220">
                  <c:v>44751</c:v>
                </c:pt>
                <c:pt idx="221">
                  <c:v>44752</c:v>
                </c:pt>
                <c:pt idx="222">
                  <c:v>44753</c:v>
                </c:pt>
                <c:pt idx="223">
                  <c:v>44754</c:v>
                </c:pt>
                <c:pt idx="224">
                  <c:v>44755</c:v>
                </c:pt>
                <c:pt idx="225">
                  <c:v>44756</c:v>
                </c:pt>
                <c:pt idx="226">
                  <c:v>44757</c:v>
                </c:pt>
                <c:pt idx="227">
                  <c:v>44758</c:v>
                </c:pt>
                <c:pt idx="228">
                  <c:v>44759</c:v>
                </c:pt>
                <c:pt idx="229">
                  <c:v>44760</c:v>
                </c:pt>
                <c:pt idx="230">
                  <c:v>44761</c:v>
                </c:pt>
                <c:pt idx="231">
                  <c:v>44762</c:v>
                </c:pt>
                <c:pt idx="232">
                  <c:v>44763</c:v>
                </c:pt>
                <c:pt idx="233">
                  <c:v>44764</c:v>
                </c:pt>
                <c:pt idx="234">
                  <c:v>44765</c:v>
                </c:pt>
                <c:pt idx="235">
                  <c:v>44766</c:v>
                </c:pt>
                <c:pt idx="236">
                  <c:v>44767</c:v>
                </c:pt>
                <c:pt idx="237">
                  <c:v>44768</c:v>
                </c:pt>
                <c:pt idx="238">
                  <c:v>44769</c:v>
                </c:pt>
                <c:pt idx="239">
                  <c:v>44770</c:v>
                </c:pt>
                <c:pt idx="240">
                  <c:v>44771</c:v>
                </c:pt>
                <c:pt idx="241">
                  <c:v>44772</c:v>
                </c:pt>
                <c:pt idx="242">
                  <c:v>44773</c:v>
                </c:pt>
                <c:pt idx="243">
                  <c:v>44774</c:v>
                </c:pt>
                <c:pt idx="244">
                  <c:v>44775</c:v>
                </c:pt>
                <c:pt idx="245">
                  <c:v>44776</c:v>
                </c:pt>
                <c:pt idx="246">
                  <c:v>44777</c:v>
                </c:pt>
                <c:pt idx="247">
                  <c:v>44778</c:v>
                </c:pt>
                <c:pt idx="248">
                  <c:v>44779</c:v>
                </c:pt>
                <c:pt idx="249">
                  <c:v>44780</c:v>
                </c:pt>
                <c:pt idx="250">
                  <c:v>44781</c:v>
                </c:pt>
                <c:pt idx="251">
                  <c:v>44782</c:v>
                </c:pt>
                <c:pt idx="252">
                  <c:v>44783</c:v>
                </c:pt>
                <c:pt idx="253">
                  <c:v>44784</c:v>
                </c:pt>
                <c:pt idx="254">
                  <c:v>44785</c:v>
                </c:pt>
                <c:pt idx="255">
                  <c:v>44786</c:v>
                </c:pt>
                <c:pt idx="256">
                  <c:v>44787</c:v>
                </c:pt>
                <c:pt idx="257">
                  <c:v>44788</c:v>
                </c:pt>
                <c:pt idx="258">
                  <c:v>44789</c:v>
                </c:pt>
                <c:pt idx="259">
                  <c:v>44790</c:v>
                </c:pt>
                <c:pt idx="260">
                  <c:v>44791</c:v>
                </c:pt>
                <c:pt idx="261">
                  <c:v>44792</c:v>
                </c:pt>
                <c:pt idx="262">
                  <c:v>44793</c:v>
                </c:pt>
                <c:pt idx="263">
                  <c:v>44794</c:v>
                </c:pt>
                <c:pt idx="264">
                  <c:v>44795</c:v>
                </c:pt>
                <c:pt idx="265">
                  <c:v>44796</c:v>
                </c:pt>
                <c:pt idx="266">
                  <c:v>44797</c:v>
                </c:pt>
                <c:pt idx="267">
                  <c:v>44798</c:v>
                </c:pt>
                <c:pt idx="268">
                  <c:v>44799</c:v>
                </c:pt>
                <c:pt idx="269">
                  <c:v>44800</c:v>
                </c:pt>
                <c:pt idx="270">
                  <c:v>44801</c:v>
                </c:pt>
                <c:pt idx="271">
                  <c:v>44802</c:v>
                </c:pt>
                <c:pt idx="272">
                  <c:v>44803</c:v>
                </c:pt>
                <c:pt idx="273">
                  <c:v>44804</c:v>
                </c:pt>
                <c:pt idx="274">
                  <c:v>44805</c:v>
                </c:pt>
                <c:pt idx="275">
                  <c:v>44806</c:v>
                </c:pt>
                <c:pt idx="276">
                  <c:v>44807</c:v>
                </c:pt>
                <c:pt idx="277">
                  <c:v>44808</c:v>
                </c:pt>
                <c:pt idx="278">
                  <c:v>44809</c:v>
                </c:pt>
                <c:pt idx="279">
                  <c:v>44810</c:v>
                </c:pt>
                <c:pt idx="280">
                  <c:v>44811</c:v>
                </c:pt>
                <c:pt idx="281">
                  <c:v>44812</c:v>
                </c:pt>
                <c:pt idx="282">
                  <c:v>44813</c:v>
                </c:pt>
                <c:pt idx="283">
                  <c:v>44814</c:v>
                </c:pt>
                <c:pt idx="284">
                  <c:v>44815</c:v>
                </c:pt>
                <c:pt idx="285">
                  <c:v>44816</c:v>
                </c:pt>
                <c:pt idx="286">
                  <c:v>44817</c:v>
                </c:pt>
                <c:pt idx="287">
                  <c:v>44818</c:v>
                </c:pt>
                <c:pt idx="288">
                  <c:v>44819</c:v>
                </c:pt>
                <c:pt idx="289">
                  <c:v>44820</c:v>
                </c:pt>
                <c:pt idx="290">
                  <c:v>44821</c:v>
                </c:pt>
                <c:pt idx="291">
                  <c:v>44822</c:v>
                </c:pt>
                <c:pt idx="292">
                  <c:v>44823</c:v>
                </c:pt>
                <c:pt idx="293">
                  <c:v>44824</c:v>
                </c:pt>
                <c:pt idx="294">
                  <c:v>44825</c:v>
                </c:pt>
                <c:pt idx="295">
                  <c:v>44826</c:v>
                </c:pt>
                <c:pt idx="296">
                  <c:v>44827</c:v>
                </c:pt>
                <c:pt idx="297">
                  <c:v>44828</c:v>
                </c:pt>
                <c:pt idx="298">
                  <c:v>44829</c:v>
                </c:pt>
                <c:pt idx="299">
                  <c:v>44830</c:v>
                </c:pt>
                <c:pt idx="300">
                  <c:v>44831</c:v>
                </c:pt>
                <c:pt idx="301">
                  <c:v>44832</c:v>
                </c:pt>
                <c:pt idx="302">
                  <c:v>44833</c:v>
                </c:pt>
                <c:pt idx="303">
                  <c:v>44834</c:v>
                </c:pt>
                <c:pt idx="304" formatCode="[$-409]mm/dd/yyyy">
                  <c:v>44835</c:v>
                </c:pt>
                <c:pt idx="305" formatCode="[$-409]mm/dd/yyyy">
                  <c:v>44836</c:v>
                </c:pt>
                <c:pt idx="306" formatCode="[$-409]mm/dd/yyyy">
                  <c:v>44837</c:v>
                </c:pt>
                <c:pt idx="307" formatCode="[$-409]mm/dd/yyyy">
                  <c:v>44838</c:v>
                </c:pt>
                <c:pt idx="308" formatCode="[$-409]mm/dd/yyyy">
                  <c:v>44839</c:v>
                </c:pt>
                <c:pt idx="309" formatCode="[$-409]mm/dd/yyyy">
                  <c:v>44840</c:v>
                </c:pt>
                <c:pt idx="310" formatCode="[$-409]mm/dd/yyyy">
                  <c:v>44841</c:v>
                </c:pt>
                <c:pt idx="311" formatCode="[$-409]mm/dd/yyyy">
                  <c:v>44842</c:v>
                </c:pt>
                <c:pt idx="312" formatCode="[$-409]mm/dd/yyyy">
                  <c:v>44843</c:v>
                </c:pt>
                <c:pt idx="313" formatCode="[$-409]mm/dd/yyyy">
                  <c:v>44844</c:v>
                </c:pt>
                <c:pt idx="314" formatCode="[$-409]mm/dd/yyyy">
                  <c:v>44845</c:v>
                </c:pt>
                <c:pt idx="315" formatCode="[$-409]mm/dd/yyyy">
                  <c:v>44846</c:v>
                </c:pt>
                <c:pt idx="316" formatCode="[$-409]mm/dd/yyyy">
                  <c:v>44847</c:v>
                </c:pt>
                <c:pt idx="317" formatCode="[$-409]mm/dd/yyyy">
                  <c:v>44848</c:v>
                </c:pt>
                <c:pt idx="318" formatCode="[$-409]mm/dd/yyyy">
                  <c:v>44849</c:v>
                </c:pt>
                <c:pt idx="319" formatCode="[$-409]mm/dd/yyyy">
                  <c:v>44850</c:v>
                </c:pt>
                <c:pt idx="320" formatCode="[$-409]mm/dd/yyyy">
                  <c:v>44851</c:v>
                </c:pt>
                <c:pt idx="321" formatCode="[$-409]mm/dd/yyyy">
                  <c:v>44852</c:v>
                </c:pt>
                <c:pt idx="322" formatCode="[$-409]mm/dd/yyyy">
                  <c:v>44853</c:v>
                </c:pt>
                <c:pt idx="323" formatCode="[$-409]mm/dd/yyyy">
                  <c:v>44854</c:v>
                </c:pt>
                <c:pt idx="324" formatCode="[$-409]mm/dd/yyyy">
                  <c:v>44855</c:v>
                </c:pt>
                <c:pt idx="325" formatCode="[$-409]mm/dd/yyyy">
                  <c:v>44856</c:v>
                </c:pt>
                <c:pt idx="326" formatCode="[$-409]mm/dd/yyyy">
                  <c:v>44857</c:v>
                </c:pt>
                <c:pt idx="327" formatCode="[$-409]mm/dd/yyyy">
                  <c:v>44858</c:v>
                </c:pt>
                <c:pt idx="328" formatCode="[$-409]mm/dd/yyyy">
                  <c:v>44859</c:v>
                </c:pt>
                <c:pt idx="329" formatCode="[$-409]mm/dd/yyyy">
                  <c:v>44860</c:v>
                </c:pt>
                <c:pt idx="330" formatCode="[$-409]mm/dd/yyyy">
                  <c:v>44861</c:v>
                </c:pt>
                <c:pt idx="331" formatCode="[$-409]mm/dd/yyyy">
                  <c:v>44862</c:v>
                </c:pt>
                <c:pt idx="332" formatCode="[$-409]mm/dd/yyyy">
                  <c:v>44863</c:v>
                </c:pt>
                <c:pt idx="333" formatCode="[$-409]mm/dd/yyyy">
                  <c:v>44864</c:v>
                </c:pt>
                <c:pt idx="334">
                  <c:v>44865</c:v>
                </c:pt>
                <c:pt idx="335">
                  <c:v>44866</c:v>
                </c:pt>
                <c:pt idx="336">
                  <c:v>44867</c:v>
                </c:pt>
                <c:pt idx="337">
                  <c:v>44868</c:v>
                </c:pt>
                <c:pt idx="338">
                  <c:v>44869</c:v>
                </c:pt>
                <c:pt idx="339">
                  <c:v>44870</c:v>
                </c:pt>
                <c:pt idx="340">
                  <c:v>44871</c:v>
                </c:pt>
                <c:pt idx="341">
                  <c:v>44872</c:v>
                </c:pt>
                <c:pt idx="342">
                  <c:v>44873</c:v>
                </c:pt>
                <c:pt idx="343">
                  <c:v>44874</c:v>
                </c:pt>
                <c:pt idx="344">
                  <c:v>44875</c:v>
                </c:pt>
                <c:pt idx="345">
                  <c:v>44876</c:v>
                </c:pt>
                <c:pt idx="346">
                  <c:v>44877</c:v>
                </c:pt>
                <c:pt idx="347">
                  <c:v>44878</c:v>
                </c:pt>
                <c:pt idx="348">
                  <c:v>44879</c:v>
                </c:pt>
                <c:pt idx="349">
                  <c:v>44880</c:v>
                </c:pt>
                <c:pt idx="350">
                  <c:v>44881</c:v>
                </c:pt>
                <c:pt idx="351">
                  <c:v>44882</c:v>
                </c:pt>
                <c:pt idx="352">
                  <c:v>44883</c:v>
                </c:pt>
                <c:pt idx="353">
                  <c:v>44884</c:v>
                </c:pt>
                <c:pt idx="354">
                  <c:v>44885</c:v>
                </c:pt>
                <c:pt idx="355">
                  <c:v>44886</c:v>
                </c:pt>
                <c:pt idx="356">
                  <c:v>44887</c:v>
                </c:pt>
                <c:pt idx="357">
                  <c:v>44888</c:v>
                </c:pt>
                <c:pt idx="358">
                  <c:v>44889</c:v>
                </c:pt>
                <c:pt idx="359">
                  <c:v>44890</c:v>
                </c:pt>
                <c:pt idx="360">
                  <c:v>44891</c:v>
                </c:pt>
                <c:pt idx="361">
                  <c:v>44892</c:v>
                </c:pt>
                <c:pt idx="362">
                  <c:v>44893</c:v>
                </c:pt>
                <c:pt idx="363">
                  <c:v>44894</c:v>
                </c:pt>
                <c:pt idx="364">
                  <c:v>44895</c:v>
                </c:pt>
              </c:numCache>
            </c:numRef>
          </c:cat>
          <c:val>
            <c:numRef>
              <c:f>Sheet1!$F$2:$F$397</c:f>
              <c:numCache>
                <c:formatCode>0.00</c:formatCode>
                <c:ptCount val="396"/>
                <c:pt idx="0">
                  <c:v>41.22666667</c:v>
                </c:pt>
                <c:pt idx="1">
                  <c:v>33.824583330000003</c:v>
                </c:pt>
                <c:pt idx="2">
                  <c:v>30.793333329999999</c:v>
                </c:pt>
                <c:pt idx="3">
                  <c:v>36.93</c:v>
                </c:pt>
                <c:pt idx="4">
                  <c:v>28.839166670000001</c:v>
                </c:pt>
                <c:pt idx="5">
                  <c:v>32.372083330000002</c:v>
                </c:pt>
                <c:pt idx="6">
                  <c:v>32.902500000000003</c:v>
                </c:pt>
                <c:pt idx="7">
                  <c:v>33.509583329999998</c:v>
                </c:pt>
                <c:pt idx="8">
                  <c:v>26.923333329999998</c:v>
                </c:pt>
                <c:pt idx="9">
                  <c:v>30.17208333</c:v>
                </c:pt>
                <c:pt idx="10">
                  <c:v>30.606666669999999</c:v>
                </c:pt>
                <c:pt idx="11">
                  <c:v>28.349583330000002</c:v>
                </c:pt>
                <c:pt idx="12">
                  <c:v>27.19916667</c:v>
                </c:pt>
                <c:pt idx="13">
                  <c:v>26.751666669999999</c:v>
                </c:pt>
                <c:pt idx="14">
                  <c:v>25.487916670000001</c:v>
                </c:pt>
                <c:pt idx="15">
                  <c:v>38.642499999999998</c:v>
                </c:pt>
                <c:pt idx="16">
                  <c:v>31.355833329999999</c:v>
                </c:pt>
                <c:pt idx="17">
                  <c:v>24.9925</c:v>
                </c:pt>
                <c:pt idx="18">
                  <c:v>34.472916669999996</c:v>
                </c:pt>
                <c:pt idx="19">
                  <c:v>37.89083333</c:v>
                </c:pt>
                <c:pt idx="20">
                  <c:v>31.993333329999999</c:v>
                </c:pt>
                <c:pt idx="21">
                  <c:v>31.09708333</c:v>
                </c:pt>
                <c:pt idx="22">
                  <c:v>25.237916670000001</c:v>
                </c:pt>
                <c:pt idx="23">
                  <c:v>17.65583333</c:v>
                </c:pt>
                <c:pt idx="24">
                  <c:v>24.584583330000001</c:v>
                </c:pt>
                <c:pt idx="25">
                  <c:v>22.78833333</c:v>
                </c:pt>
                <c:pt idx="26">
                  <c:v>27.150416669999998</c:v>
                </c:pt>
                <c:pt idx="27">
                  <c:v>24.66333333</c:v>
                </c:pt>
                <c:pt idx="28">
                  <c:v>27.712083329999999</c:v>
                </c:pt>
                <c:pt idx="29">
                  <c:v>27.025833330000001</c:v>
                </c:pt>
                <c:pt idx="30">
                  <c:v>27.60125</c:v>
                </c:pt>
                <c:pt idx="31">
                  <c:v>23.403333329999999</c:v>
                </c:pt>
                <c:pt idx="32">
                  <c:v>39.790833329999998</c:v>
                </c:pt>
                <c:pt idx="33">
                  <c:v>36.674999999999997</c:v>
                </c:pt>
                <c:pt idx="34">
                  <c:v>26.028333329999999</c:v>
                </c:pt>
                <c:pt idx="35">
                  <c:v>28.157499999999999</c:v>
                </c:pt>
                <c:pt idx="36">
                  <c:v>29.82791667</c:v>
                </c:pt>
                <c:pt idx="37">
                  <c:v>31.440416670000001</c:v>
                </c:pt>
                <c:pt idx="38">
                  <c:v>24.518750000000001</c:v>
                </c:pt>
                <c:pt idx="39">
                  <c:v>25.535</c:v>
                </c:pt>
                <c:pt idx="40">
                  <c:v>37.095416669999999</c:v>
                </c:pt>
                <c:pt idx="41">
                  <c:v>34.860833329999998</c:v>
                </c:pt>
                <c:pt idx="42">
                  <c:v>35.900833329999998</c:v>
                </c:pt>
                <c:pt idx="43">
                  <c:v>35.857500000000002</c:v>
                </c:pt>
                <c:pt idx="44">
                  <c:v>28.80083333</c:v>
                </c:pt>
                <c:pt idx="45">
                  <c:v>28.181249999999999</c:v>
                </c:pt>
                <c:pt idx="46">
                  <c:v>40.044583330000002</c:v>
                </c:pt>
                <c:pt idx="47">
                  <c:v>36.42</c:v>
                </c:pt>
                <c:pt idx="48">
                  <c:v>26.932916670000001</c:v>
                </c:pt>
                <c:pt idx="49">
                  <c:v>25.60541667</c:v>
                </c:pt>
                <c:pt idx="50">
                  <c:v>47.102083329999999</c:v>
                </c:pt>
                <c:pt idx="51">
                  <c:v>44.21833333</c:v>
                </c:pt>
                <c:pt idx="52">
                  <c:v>38.048333329999998</c:v>
                </c:pt>
                <c:pt idx="53">
                  <c:v>30.594999999999999</c:v>
                </c:pt>
                <c:pt idx="54">
                  <c:v>32.095833329999998</c:v>
                </c:pt>
                <c:pt idx="55">
                  <c:v>28.197916670000001</c:v>
                </c:pt>
                <c:pt idx="56">
                  <c:v>35.521250000000002</c:v>
                </c:pt>
                <c:pt idx="57">
                  <c:v>36.677916670000002</c:v>
                </c:pt>
                <c:pt idx="58">
                  <c:v>37.410833330000003</c:v>
                </c:pt>
                <c:pt idx="59">
                  <c:v>40.659999999999997</c:v>
                </c:pt>
                <c:pt idx="60">
                  <c:v>38.1875</c:v>
                </c:pt>
                <c:pt idx="61">
                  <c:v>39.369583329999998</c:v>
                </c:pt>
                <c:pt idx="62">
                  <c:v>33.400833329999998</c:v>
                </c:pt>
                <c:pt idx="63">
                  <c:v>32.88208333</c:v>
                </c:pt>
                <c:pt idx="64">
                  <c:v>78.073750000000004</c:v>
                </c:pt>
                <c:pt idx="65">
                  <c:v>118.7054167</c:v>
                </c:pt>
                <c:pt idx="66">
                  <c:v>50.09</c:v>
                </c:pt>
                <c:pt idx="67">
                  <c:v>41.872916670000002</c:v>
                </c:pt>
                <c:pt idx="68">
                  <c:v>43.010416669999998</c:v>
                </c:pt>
                <c:pt idx="69">
                  <c:v>29.385000000000002</c:v>
                </c:pt>
                <c:pt idx="70">
                  <c:v>35.776666669999997</c:v>
                </c:pt>
                <c:pt idx="71">
                  <c:v>34.116250000000001</c:v>
                </c:pt>
                <c:pt idx="72">
                  <c:v>22.650833330000001</c:v>
                </c:pt>
                <c:pt idx="73">
                  <c:v>27.47208333</c:v>
                </c:pt>
                <c:pt idx="74">
                  <c:v>32.595416669999999</c:v>
                </c:pt>
                <c:pt idx="75">
                  <c:v>24.71125</c:v>
                </c:pt>
                <c:pt idx="76">
                  <c:v>18.58625</c:v>
                </c:pt>
                <c:pt idx="77">
                  <c:v>17.423749999999998</c:v>
                </c:pt>
                <c:pt idx="78">
                  <c:v>26.766666669999999</c:v>
                </c:pt>
                <c:pt idx="79">
                  <c:v>41.097499999999997</c:v>
                </c:pt>
                <c:pt idx="80">
                  <c:v>31.697916670000001</c:v>
                </c:pt>
                <c:pt idx="81">
                  <c:v>21.970416669999999</c:v>
                </c:pt>
                <c:pt idx="82">
                  <c:v>21.135416670000001</c:v>
                </c:pt>
                <c:pt idx="83">
                  <c:v>25.701666670000002</c:v>
                </c:pt>
                <c:pt idx="84">
                  <c:v>41.366250000000001</c:v>
                </c:pt>
                <c:pt idx="85">
                  <c:v>50.253333329999997</c:v>
                </c:pt>
                <c:pt idx="86">
                  <c:v>62.071249999999999</c:v>
                </c:pt>
                <c:pt idx="87">
                  <c:v>64.075833329999995</c:v>
                </c:pt>
                <c:pt idx="88">
                  <c:v>37.744999999999997</c:v>
                </c:pt>
                <c:pt idx="89">
                  <c:v>38.412083330000002</c:v>
                </c:pt>
                <c:pt idx="90">
                  <c:v>36.159583329999997</c:v>
                </c:pt>
                <c:pt idx="91">
                  <c:v>34.119999999999997</c:v>
                </c:pt>
                <c:pt idx="92">
                  <c:v>33.886249999999997</c:v>
                </c:pt>
                <c:pt idx="93">
                  <c:v>25.51958333</c:v>
                </c:pt>
                <c:pt idx="94">
                  <c:v>31.333749999999998</c:v>
                </c:pt>
                <c:pt idx="95">
                  <c:v>39.427083330000002</c:v>
                </c:pt>
                <c:pt idx="96">
                  <c:v>43.089583330000004</c:v>
                </c:pt>
                <c:pt idx="97">
                  <c:v>77.909166670000005</c:v>
                </c:pt>
                <c:pt idx="98">
                  <c:v>58.32041667</c:v>
                </c:pt>
                <c:pt idx="99">
                  <c:v>39.922916669999999</c:v>
                </c:pt>
                <c:pt idx="100">
                  <c:v>55.924166669999998</c:v>
                </c:pt>
                <c:pt idx="101">
                  <c:v>54.717083330000001</c:v>
                </c:pt>
                <c:pt idx="102">
                  <c:v>30.805217389999999</c:v>
                </c:pt>
                <c:pt idx="103">
                  <c:v>27.094999999999999</c:v>
                </c:pt>
                <c:pt idx="104">
                  <c:v>42.935416670000002</c:v>
                </c:pt>
                <c:pt idx="105">
                  <c:v>23.872083329999999</c:v>
                </c:pt>
                <c:pt idx="106">
                  <c:v>17.532916669999999</c:v>
                </c:pt>
                <c:pt idx="107">
                  <c:v>35.546250000000001</c:v>
                </c:pt>
                <c:pt idx="108">
                  <c:v>37.883749999999999</c:v>
                </c:pt>
                <c:pt idx="109">
                  <c:v>14.33958333</c:v>
                </c:pt>
                <c:pt idx="110">
                  <c:v>24.712916669999998</c:v>
                </c:pt>
                <c:pt idx="111">
                  <c:v>28.37541667</c:v>
                </c:pt>
                <c:pt idx="112">
                  <c:v>42.527083330000004</c:v>
                </c:pt>
                <c:pt idx="113">
                  <c:v>45.880416670000002</c:v>
                </c:pt>
                <c:pt idx="114">
                  <c:v>51.79</c:v>
                </c:pt>
                <c:pt idx="115">
                  <c:v>42.37</c:v>
                </c:pt>
                <c:pt idx="116">
                  <c:v>35.075416670000003</c:v>
                </c:pt>
                <c:pt idx="117">
                  <c:v>37.581249999999997</c:v>
                </c:pt>
                <c:pt idx="118">
                  <c:v>32.566249999999997</c:v>
                </c:pt>
                <c:pt idx="119">
                  <c:v>40.552916670000002</c:v>
                </c:pt>
                <c:pt idx="120">
                  <c:v>50.947499999999998</c:v>
                </c:pt>
                <c:pt idx="121">
                  <c:v>35.348333330000003</c:v>
                </c:pt>
                <c:pt idx="122">
                  <c:v>50.697499999999998</c:v>
                </c:pt>
                <c:pt idx="123">
                  <c:v>29.303333330000001</c:v>
                </c:pt>
                <c:pt idx="124">
                  <c:v>57.08666667</c:v>
                </c:pt>
                <c:pt idx="125">
                  <c:v>58.116250000000001</c:v>
                </c:pt>
                <c:pt idx="126">
                  <c:v>43.299166669999998</c:v>
                </c:pt>
                <c:pt idx="127">
                  <c:v>46.912083330000002</c:v>
                </c:pt>
                <c:pt idx="128">
                  <c:v>55.391666669999999</c:v>
                </c:pt>
                <c:pt idx="129">
                  <c:v>30.165833330000002</c:v>
                </c:pt>
                <c:pt idx="130">
                  <c:v>30.050416670000001</c:v>
                </c:pt>
                <c:pt idx="131">
                  <c:v>86.473333330000003</c:v>
                </c:pt>
                <c:pt idx="132">
                  <c:v>58.276666669999997</c:v>
                </c:pt>
                <c:pt idx="133">
                  <c:v>80.408333330000005</c:v>
                </c:pt>
                <c:pt idx="134">
                  <c:v>57.582916670000003</c:v>
                </c:pt>
                <c:pt idx="135">
                  <c:v>46.853749999999998</c:v>
                </c:pt>
                <c:pt idx="136">
                  <c:v>68.514166669999994</c:v>
                </c:pt>
                <c:pt idx="137">
                  <c:v>65.767499999999998</c:v>
                </c:pt>
                <c:pt idx="138">
                  <c:v>51.888750000000002</c:v>
                </c:pt>
                <c:pt idx="139">
                  <c:v>46.420416670000002</c:v>
                </c:pt>
                <c:pt idx="140">
                  <c:v>61.330416669999998</c:v>
                </c:pt>
                <c:pt idx="141">
                  <c:v>57.488750000000003</c:v>
                </c:pt>
                <c:pt idx="142">
                  <c:v>46.261666669999997</c:v>
                </c:pt>
                <c:pt idx="143">
                  <c:v>48.051250000000003</c:v>
                </c:pt>
                <c:pt idx="144">
                  <c:v>58.760833329999997</c:v>
                </c:pt>
                <c:pt idx="145">
                  <c:v>48.732916670000002</c:v>
                </c:pt>
                <c:pt idx="146">
                  <c:v>51.329166669999999</c:v>
                </c:pt>
                <c:pt idx="147">
                  <c:v>44.21</c:v>
                </c:pt>
                <c:pt idx="148">
                  <c:v>47.626249999999999</c:v>
                </c:pt>
                <c:pt idx="149">
                  <c:v>51.144166669999997</c:v>
                </c:pt>
                <c:pt idx="150">
                  <c:v>62.042499999999997</c:v>
                </c:pt>
                <c:pt idx="151">
                  <c:v>47.345416669999999</c:v>
                </c:pt>
                <c:pt idx="152">
                  <c:v>48.948333329999997</c:v>
                </c:pt>
                <c:pt idx="153">
                  <c:v>61.616250000000001</c:v>
                </c:pt>
                <c:pt idx="154">
                  <c:v>60.478333329999998</c:v>
                </c:pt>
                <c:pt idx="155">
                  <c:v>89.593333329999993</c:v>
                </c:pt>
                <c:pt idx="156">
                  <c:v>126.9195833</c:v>
                </c:pt>
                <c:pt idx="157">
                  <c:v>74.630833330000002</c:v>
                </c:pt>
                <c:pt idx="158">
                  <c:v>67.972916670000004</c:v>
                </c:pt>
                <c:pt idx="159">
                  <c:v>69.665833329999998</c:v>
                </c:pt>
                <c:pt idx="160">
                  <c:v>66.312916670000007</c:v>
                </c:pt>
                <c:pt idx="161">
                  <c:v>66.501249999999999</c:v>
                </c:pt>
                <c:pt idx="162">
                  <c:v>77.859583330000007</c:v>
                </c:pt>
                <c:pt idx="163">
                  <c:v>146.91999999999999</c:v>
                </c:pt>
                <c:pt idx="164">
                  <c:v>178.46833330000001</c:v>
                </c:pt>
                <c:pt idx="165">
                  <c:v>218.80208329999999</c:v>
                </c:pt>
                <c:pt idx="166">
                  <c:v>97.603750000000005</c:v>
                </c:pt>
                <c:pt idx="167">
                  <c:v>64.185416669999995</c:v>
                </c:pt>
                <c:pt idx="168">
                  <c:v>82.44</c:v>
                </c:pt>
                <c:pt idx="169">
                  <c:v>70.857916669999994</c:v>
                </c:pt>
                <c:pt idx="170">
                  <c:v>70.361666670000005</c:v>
                </c:pt>
                <c:pt idx="171">
                  <c:v>71.523750000000007</c:v>
                </c:pt>
                <c:pt idx="172">
                  <c:v>61.303333330000001</c:v>
                </c:pt>
                <c:pt idx="173">
                  <c:v>60.299166669999998</c:v>
                </c:pt>
                <c:pt idx="174">
                  <c:v>62.477083329999999</c:v>
                </c:pt>
                <c:pt idx="175">
                  <c:v>72.885416669999998</c:v>
                </c:pt>
                <c:pt idx="176">
                  <c:v>76.430833329999999</c:v>
                </c:pt>
                <c:pt idx="177">
                  <c:v>81.338750000000005</c:v>
                </c:pt>
                <c:pt idx="178">
                  <c:v>60.551666670000003</c:v>
                </c:pt>
                <c:pt idx="179">
                  <c:v>52.159583329999997</c:v>
                </c:pt>
                <c:pt idx="180">
                  <c:v>49.247916670000002</c:v>
                </c:pt>
                <c:pt idx="181">
                  <c:v>60.252916669999998</c:v>
                </c:pt>
                <c:pt idx="182">
                  <c:v>83.07041667</c:v>
                </c:pt>
                <c:pt idx="183">
                  <c:v>76.183333329999996</c:v>
                </c:pt>
                <c:pt idx="184">
                  <c:v>70.254583330000003</c:v>
                </c:pt>
                <c:pt idx="185">
                  <c:v>62.754583330000003</c:v>
                </c:pt>
                <c:pt idx="186">
                  <c:v>59.153333330000002</c:v>
                </c:pt>
                <c:pt idx="187">
                  <c:v>71.291250000000005</c:v>
                </c:pt>
                <c:pt idx="188">
                  <c:v>84.245416669999997</c:v>
                </c:pt>
                <c:pt idx="189">
                  <c:v>82.744166669999998</c:v>
                </c:pt>
                <c:pt idx="190">
                  <c:v>91.847499999999997</c:v>
                </c:pt>
                <c:pt idx="191">
                  <c:v>112.12375</c:v>
                </c:pt>
                <c:pt idx="192">
                  <c:v>82.293750000000003</c:v>
                </c:pt>
                <c:pt idx="193">
                  <c:v>73.008750000000006</c:v>
                </c:pt>
                <c:pt idx="194">
                  <c:v>71.046666669999993</c:v>
                </c:pt>
                <c:pt idx="195">
                  <c:v>74.681250000000006</c:v>
                </c:pt>
                <c:pt idx="196">
                  <c:v>71.430833329999999</c:v>
                </c:pt>
                <c:pt idx="197">
                  <c:v>70.617500000000007</c:v>
                </c:pt>
                <c:pt idx="198">
                  <c:v>84.17958333</c:v>
                </c:pt>
                <c:pt idx="199">
                  <c:v>74.254166670000004</c:v>
                </c:pt>
                <c:pt idx="200">
                  <c:v>65.227916669999999</c:v>
                </c:pt>
                <c:pt idx="201">
                  <c:v>63.377083329999998</c:v>
                </c:pt>
                <c:pt idx="202">
                  <c:v>75.563333330000006</c:v>
                </c:pt>
                <c:pt idx="203">
                  <c:v>111.21541670000001</c:v>
                </c:pt>
                <c:pt idx="204">
                  <c:v>164.95375000000001</c:v>
                </c:pt>
                <c:pt idx="205">
                  <c:v>89.729166669999998</c:v>
                </c:pt>
                <c:pt idx="206">
                  <c:v>71.883333329999999</c:v>
                </c:pt>
                <c:pt idx="207">
                  <c:v>63.884583329999998</c:v>
                </c:pt>
                <c:pt idx="208">
                  <c:v>64.363333330000003</c:v>
                </c:pt>
                <c:pt idx="209">
                  <c:v>71.126666670000006</c:v>
                </c:pt>
                <c:pt idx="210">
                  <c:v>66.421250000000001</c:v>
                </c:pt>
                <c:pt idx="211">
                  <c:v>73.219166670000007</c:v>
                </c:pt>
                <c:pt idx="212">
                  <c:v>69.1875</c:v>
                </c:pt>
                <c:pt idx="213">
                  <c:v>67.328333330000007</c:v>
                </c:pt>
                <c:pt idx="214">
                  <c:v>60.322499999999998</c:v>
                </c:pt>
                <c:pt idx="215">
                  <c:v>58.400416669999998</c:v>
                </c:pt>
                <c:pt idx="216">
                  <c:v>60.627916669999998</c:v>
                </c:pt>
                <c:pt idx="217">
                  <c:v>59.655000000000001</c:v>
                </c:pt>
                <c:pt idx="218">
                  <c:v>90.397499999999994</c:v>
                </c:pt>
                <c:pt idx="219">
                  <c:v>143.2966667</c:v>
                </c:pt>
                <c:pt idx="220">
                  <c:v>119.2325</c:v>
                </c:pt>
                <c:pt idx="221">
                  <c:v>162.42875000000001</c:v>
                </c:pt>
                <c:pt idx="222">
                  <c:v>453.25291670000001</c:v>
                </c:pt>
                <c:pt idx="223">
                  <c:v>102.4333333</c:v>
                </c:pt>
                <c:pt idx="224">
                  <c:v>204.52666669999999</c:v>
                </c:pt>
                <c:pt idx="225">
                  <c:v>170.9216667</c:v>
                </c:pt>
                <c:pt idx="226">
                  <c:v>121.52625</c:v>
                </c:pt>
                <c:pt idx="227">
                  <c:v>111.48625</c:v>
                </c:pt>
                <c:pt idx="228">
                  <c:v>131.36333329999999</c:v>
                </c:pt>
                <c:pt idx="229">
                  <c:v>288.41083329999998</c:v>
                </c:pt>
                <c:pt idx="230">
                  <c:v>162.70500000000001</c:v>
                </c:pt>
                <c:pt idx="231">
                  <c:v>175.45</c:v>
                </c:pt>
                <c:pt idx="232">
                  <c:v>88.643333330000004</c:v>
                </c:pt>
                <c:pt idx="233">
                  <c:v>93.826666669999994</c:v>
                </c:pt>
                <c:pt idx="234">
                  <c:v>79.142083330000006</c:v>
                </c:pt>
                <c:pt idx="235">
                  <c:v>75.646249999999995</c:v>
                </c:pt>
                <c:pt idx="236">
                  <c:v>89.542083329999997</c:v>
                </c:pt>
                <c:pt idx="237">
                  <c:v>88.504583330000003</c:v>
                </c:pt>
                <c:pt idx="238">
                  <c:v>92.243750000000006</c:v>
                </c:pt>
                <c:pt idx="239">
                  <c:v>104.54416670000001</c:v>
                </c:pt>
                <c:pt idx="240">
                  <c:v>100.4645833</c:v>
                </c:pt>
                <c:pt idx="241">
                  <c:v>88.03</c:v>
                </c:pt>
                <c:pt idx="242">
                  <c:v>81.144166670000004</c:v>
                </c:pt>
                <c:pt idx="243">
                  <c:v>83.067916670000002</c:v>
                </c:pt>
                <c:pt idx="244">
                  <c:v>73.87</c:v>
                </c:pt>
                <c:pt idx="245">
                  <c:v>85.511250000000004</c:v>
                </c:pt>
                <c:pt idx="246">
                  <c:v>137.65291669999999</c:v>
                </c:pt>
                <c:pt idx="247">
                  <c:v>100.72458330000001</c:v>
                </c:pt>
                <c:pt idx="248">
                  <c:v>72.938333330000006</c:v>
                </c:pt>
                <c:pt idx="249">
                  <c:v>75.480833329999996</c:v>
                </c:pt>
                <c:pt idx="250">
                  <c:v>108.9091667</c:v>
                </c:pt>
                <c:pt idx="251">
                  <c:v>122.9683333</c:v>
                </c:pt>
                <c:pt idx="252">
                  <c:v>158.37208330000001</c:v>
                </c:pt>
                <c:pt idx="253">
                  <c:v>121.42125</c:v>
                </c:pt>
                <c:pt idx="254">
                  <c:v>104.8233333</c:v>
                </c:pt>
                <c:pt idx="255">
                  <c:v>107.08875</c:v>
                </c:pt>
                <c:pt idx="256">
                  <c:v>94.467083329999994</c:v>
                </c:pt>
                <c:pt idx="257">
                  <c:v>88.473333330000003</c:v>
                </c:pt>
                <c:pt idx="258">
                  <c:v>145.4266667</c:v>
                </c:pt>
                <c:pt idx="259">
                  <c:v>232.18833330000001</c:v>
                </c:pt>
                <c:pt idx="260">
                  <c:v>86.189166670000006</c:v>
                </c:pt>
                <c:pt idx="261">
                  <c:v>89.126249999999999</c:v>
                </c:pt>
                <c:pt idx="262">
                  <c:v>76.954166670000006</c:v>
                </c:pt>
                <c:pt idx="263">
                  <c:v>70.580416670000005</c:v>
                </c:pt>
                <c:pt idx="264">
                  <c:v>72.446250000000006</c:v>
                </c:pt>
                <c:pt idx="265">
                  <c:v>82.572083329999998</c:v>
                </c:pt>
                <c:pt idx="266">
                  <c:v>88.965000000000003</c:v>
                </c:pt>
                <c:pt idx="267">
                  <c:v>108.5816667</c:v>
                </c:pt>
                <c:pt idx="268">
                  <c:v>100.3445833</c:v>
                </c:pt>
                <c:pt idx="269">
                  <c:v>84.497916669999995</c:v>
                </c:pt>
                <c:pt idx="270">
                  <c:v>79.032916670000006</c:v>
                </c:pt>
                <c:pt idx="271">
                  <c:v>91.140416669999993</c:v>
                </c:pt>
                <c:pt idx="272">
                  <c:v>90.633750000000006</c:v>
                </c:pt>
                <c:pt idx="273">
                  <c:v>89.316249999999997</c:v>
                </c:pt>
                <c:pt idx="274">
                  <c:v>85.905833329999993</c:v>
                </c:pt>
                <c:pt idx="275">
                  <c:v>88.208749999999995</c:v>
                </c:pt>
                <c:pt idx="276">
                  <c:v>77.193749999999994</c:v>
                </c:pt>
                <c:pt idx="277">
                  <c:v>75.388333329999995</c:v>
                </c:pt>
                <c:pt idx="278">
                  <c:v>72.937083329999993</c:v>
                </c:pt>
                <c:pt idx="279">
                  <c:v>81.819166670000001</c:v>
                </c:pt>
                <c:pt idx="280">
                  <c:v>83.493750000000006</c:v>
                </c:pt>
                <c:pt idx="281">
                  <c:v>89.326250000000002</c:v>
                </c:pt>
                <c:pt idx="282">
                  <c:v>72.41333333</c:v>
                </c:pt>
                <c:pt idx="283">
                  <c:v>68.842083329999994</c:v>
                </c:pt>
                <c:pt idx="284">
                  <c:v>67.408749999999998</c:v>
                </c:pt>
                <c:pt idx="285">
                  <c:v>70.071666669999999</c:v>
                </c:pt>
                <c:pt idx="286">
                  <c:v>68.372500000000002</c:v>
                </c:pt>
                <c:pt idx="287">
                  <c:v>62.329166669999999</c:v>
                </c:pt>
                <c:pt idx="288">
                  <c:v>64.154583329999994</c:v>
                </c:pt>
                <c:pt idx="289">
                  <c:v>64.043333329999996</c:v>
                </c:pt>
                <c:pt idx="290">
                  <c:v>59.800416669999997</c:v>
                </c:pt>
                <c:pt idx="291">
                  <c:v>65.831666670000004</c:v>
                </c:pt>
                <c:pt idx="292">
                  <c:v>83.679166670000001</c:v>
                </c:pt>
                <c:pt idx="293">
                  <c:v>78.94541667</c:v>
                </c:pt>
                <c:pt idx="294">
                  <c:v>87.450833329999995</c:v>
                </c:pt>
                <c:pt idx="295">
                  <c:v>105.9575</c:v>
                </c:pt>
                <c:pt idx="296">
                  <c:v>65.759583329999998</c:v>
                </c:pt>
                <c:pt idx="297">
                  <c:v>54.204583329999998</c:v>
                </c:pt>
                <c:pt idx="298">
                  <c:v>53.00708333</c:v>
                </c:pt>
                <c:pt idx="299">
                  <c:v>51.270833330000002</c:v>
                </c:pt>
                <c:pt idx="300">
                  <c:v>46.06</c:v>
                </c:pt>
                <c:pt idx="301">
                  <c:v>46.845416669999999</c:v>
                </c:pt>
                <c:pt idx="302">
                  <c:v>47.975000000000001</c:v>
                </c:pt>
                <c:pt idx="303">
                  <c:v>42.229583329999997</c:v>
                </c:pt>
                <c:pt idx="304" formatCode="General">
                  <c:v>35.451666670000002</c:v>
                </c:pt>
                <c:pt idx="305" formatCode="General">
                  <c:v>37.748750000000001</c:v>
                </c:pt>
                <c:pt idx="306" formatCode="General">
                  <c:v>45.423749999999998</c:v>
                </c:pt>
                <c:pt idx="307" formatCode="General">
                  <c:v>45.414583329999999</c:v>
                </c:pt>
                <c:pt idx="308" formatCode="General">
                  <c:v>50.110833329999998</c:v>
                </c:pt>
                <c:pt idx="309" formatCode="General">
                  <c:v>60.196249999999999</c:v>
                </c:pt>
                <c:pt idx="310" formatCode="General">
                  <c:v>59.759583329999998</c:v>
                </c:pt>
                <c:pt idx="311" formatCode="General">
                  <c:v>51.947083329999998</c:v>
                </c:pt>
                <c:pt idx="312" formatCode="General">
                  <c:v>54.77333333</c:v>
                </c:pt>
                <c:pt idx="313" formatCode="General">
                  <c:v>52.604583329999997</c:v>
                </c:pt>
                <c:pt idx="314" formatCode="General">
                  <c:v>44.342083330000001</c:v>
                </c:pt>
                <c:pt idx="315" formatCode="General">
                  <c:v>74.631249999999994</c:v>
                </c:pt>
                <c:pt idx="316" formatCode="General">
                  <c:v>56.302500000000002</c:v>
                </c:pt>
                <c:pt idx="317" formatCode="General">
                  <c:v>48.316666669999996</c:v>
                </c:pt>
                <c:pt idx="318" formatCode="General">
                  <c:v>52.73416667</c:v>
                </c:pt>
                <c:pt idx="319" formatCode="General">
                  <c:v>52.196666669999999</c:v>
                </c:pt>
                <c:pt idx="320" formatCode="General">
                  <c:v>51.832916670000003</c:v>
                </c:pt>
                <c:pt idx="321" formatCode="General">
                  <c:v>55.313333329999999</c:v>
                </c:pt>
                <c:pt idx="322" formatCode="General">
                  <c:v>50.440833329999997</c:v>
                </c:pt>
                <c:pt idx="323" formatCode="General">
                  <c:v>47.982916670000002</c:v>
                </c:pt>
                <c:pt idx="324" formatCode="General">
                  <c:v>36.436250000000001</c:v>
                </c:pt>
                <c:pt idx="325" formatCode="General">
                  <c:v>32.971249999999998</c:v>
                </c:pt>
                <c:pt idx="326" formatCode="General">
                  <c:v>35.89833333</c:v>
                </c:pt>
                <c:pt idx="327" formatCode="General">
                  <c:v>38.037500000000001</c:v>
                </c:pt>
                <c:pt idx="328" formatCode="General">
                  <c:v>48.596249999999998</c:v>
                </c:pt>
                <c:pt idx="329" formatCode="General">
                  <c:v>35.595833329999998</c:v>
                </c:pt>
                <c:pt idx="330" formatCode="General">
                  <c:v>30.61375</c:v>
                </c:pt>
                <c:pt idx="331" formatCode="General">
                  <c:v>39.782916669999999</c:v>
                </c:pt>
                <c:pt idx="332" formatCode="General">
                  <c:v>51.613333330000003</c:v>
                </c:pt>
                <c:pt idx="333" formatCode="General">
                  <c:v>53.627916669999998</c:v>
                </c:pt>
                <c:pt idx="334">
                  <c:v>51.778333330000002</c:v>
                </c:pt>
                <c:pt idx="335">
                  <c:v>37.809166667</c:v>
                </c:pt>
                <c:pt idx="336">
                  <c:v>28.181666666999998</c:v>
                </c:pt>
                <c:pt idx="337">
                  <c:v>28.646249999999998</c:v>
                </c:pt>
                <c:pt idx="338">
                  <c:v>37.78875</c:v>
                </c:pt>
                <c:pt idx="339">
                  <c:v>21.792916667</c:v>
                </c:pt>
                <c:pt idx="340">
                  <c:v>21.890799999999999</c:v>
                </c:pt>
                <c:pt idx="341">
                  <c:v>39.211666667000003</c:v>
                </c:pt>
                <c:pt idx="342">
                  <c:v>36.924166667000001</c:v>
                </c:pt>
                <c:pt idx="343">
                  <c:v>31.682916667000001</c:v>
                </c:pt>
                <c:pt idx="344">
                  <c:v>66.327916666999997</c:v>
                </c:pt>
                <c:pt idx="345">
                  <c:v>34.950000000000003</c:v>
                </c:pt>
                <c:pt idx="346">
                  <c:v>46.125</c:v>
                </c:pt>
                <c:pt idx="347">
                  <c:v>32.205416667000001</c:v>
                </c:pt>
                <c:pt idx="348">
                  <c:v>39.406666667000003</c:v>
                </c:pt>
                <c:pt idx="349">
                  <c:v>62.532499999999999</c:v>
                </c:pt>
                <c:pt idx="350">
                  <c:v>67.467083333000005</c:v>
                </c:pt>
                <c:pt idx="351">
                  <c:v>49.715416667</c:v>
                </c:pt>
                <c:pt idx="352">
                  <c:v>48.077916666999997</c:v>
                </c:pt>
                <c:pt idx="353">
                  <c:v>68.231666666999999</c:v>
                </c:pt>
                <c:pt idx="354">
                  <c:v>59.555833333000002</c:v>
                </c:pt>
                <c:pt idx="355">
                  <c:v>59.850833332999997</c:v>
                </c:pt>
                <c:pt idx="356">
                  <c:v>44.438749999999999</c:v>
                </c:pt>
                <c:pt idx="357">
                  <c:v>39.710833332999997</c:v>
                </c:pt>
                <c:pt idx="358">
                  <c:v>39.034583333</c:v>
                </c:pt>
                <c:pt idx="359">
                  <c:v>48.000833333000003</c:v>
                </c:pt>
                <c:pt idx="360">
                  <c:v>47.143333333000001</c:v>
                </c:pt>
                <c:pt idx="361">
                  <c:v>52.660416667</c:v>
                </c:pt>
                <c:pt idx="362">
                  <c:v>45.911666666999999</c:v>
                </c:pt>
                <c:pt idx="363">
                  <c:v>38.702500000000001</c:v>
                </c:pt>
                <c:pt idx="364">
                  <c:v>49.570416667000003</c:v>
                </c:pt>
                <c:pt idx="365">
                  <c:v>47.581250000000004</c:v>
                </c:pt>
                <c:pt idx="366">
                  <c:v>36.097083333333337</c:v>
                </c:pt>
                <c:pt idx="367">
                  <c:v>41.730833333333329</c:v>
                </c:pt>
                <c:pt idx="368">
                  <c:v>39.051666666666662</c:v>
                </c:pt>
                <c:pt idx="369">
                  <c:v>33.731249999999996</c:v>
                </c:pt>
                <c:pt idx="370">
                  <c:v>36.27791666666667</c:v>
                </c:pt>
                <c:pt idx="371">
                  <c:v>39.066666666666663</c:v>
                </c:pt>
                <c:pt idx="372">
                  <c:v>40.956666666666671</c:v>
                </c:pt>
                <c:pt idx="373">
                  <c:v>39.922916666666673</c:v>
                </c:pt>
                <c:pt idx="374">
                  <c:v>41.293749999999996</c:v>
                </c:pt>
                <c:pt idx="375">
                  <c:v>38.845833333333339</c:v>
                </c:pt>
                <c:pt idx="376">
                  <c:v>34.15</c:v>
                </c:pt>
                <c:pt idx="377">
                  <c:v>40.212916666666672</c:v>
                </c:pt>
                <c:pt idx="378">
                  <c:v>45.873333333333335</c:v>
                </c:pt>
                <c:pt idx="379">
                  <c:v>48.012916666666676</c:v>
                </c:pt>
                <c:pt idx="380">
                  <c:v>47.676666666666669</c:v>
                </c:pt>
                <c:pt idx="381">
                  <c:v>43.935000000000002</c:v>
                </c:pt>
                <c:pt idx="382">
                  <c:v>37.572916666666664</c:v>
                </c:pt>
                <c:pt idx="383">
                  <c:v>39.459583333333335</c:v>
                </c:pt>
                <c:pt idx="384">
                  <c:v>43.028333333333329</c:v>
                </c:pt>
                <c:pt idx="385">
                  <c:v>32.680833333333332</c:v>
                </c:pt>
                <c:pt idx="386">
                  <c:v>54.285833333333329</c:v>
                </c:pt>
                <c:pt idx="387">
                  <c:v>224.74958333333336</c:v>
                </c:pt>
                <c:pt idx="388">
                  <c:v>651.7700000000001</c:v>
                </c:pt>
                <c:pt idx="389">
                  <c:v>51.637916666666676</c:v>
                </c:pt>
                <c:pt idx="390">
                  <c:v>41.441666666666663</c:v>
                </c:pt>
                <c:pt idx="391">
                  <c:v>34.578333333333326</c:v>
                </c:pt>
                <c:pt idx="392">
                  <c:v>20.796250000000001</c:v>
                </c:pt>
                <c:pt idx="393">
                  <c:v>21.61791666666667</c:v>
                </c:pt>
                <c:pt idx="394">
                  <c:v>27.424166666666668</c:v>
                </c:pt>
                <c:pt idx="395">
                  <c:v>15.282499999999999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FC-4212-A2D7-BC8F2F11F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50175"/>
        <c:axId val="1082262655"/>
      </c:lineChart>
      <c:dateAx>
        <c:axId val="1082265567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6415"/>
        <c:crosses val="autoZero"/>
        <c:auto val="1"/>
        <c:lblOffset val="100"/>
        <c:baseTimeUnit val="days"/>
      </c:dateAx>
      <c:valAx>
        <c:axId val="1082256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65567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6300092376721112E-4"/>
                <c:y val="0.3455044723909280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082262655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in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0175"/>
        <c:crosses val="max"/>
        <c:crossBetween val="between"/>
      </c:valAx>
      <c:dateAx>
        <c:axId val="1082250175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082262655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44866</c:v>
                </c:pt>
                <c:pt idx="1">
                  <c:v>44867</c:v>
                </c:pt>
                <c:pt idx="2">
                  <c:v>44868</c:v>
                </c:pt>
                <c:pt idx="3">
                  <c:v>44869</c:v>
                </c:pt>
                <c:pt idx="4">
                  <c:v>44870</c:v>
                </c:pt>
                <c:pt idx="5">
                  <c:v>44871</c:v>
                </c:pt>
                <c:pt idx="6">
                  <c:v>44872</c:v>
                </c:pt>
                <c:pt idx="7">
                  <c:v>44873</c:v>
                </c:pt>
                <c:pt idx="8">
                  <c:v>44874</c:v>
                </c:pt>
                <c:pt idx="9">
                  <c:v>44875</c:v>
                </c:pt>
                <c:pt idx="10">
                  <c:v>44876</c:v>
                </c:pt>
                <c:pt idx="11">
                  <c:v>44877</c:v>
                </c:pt>
                <c:pt idx="12">
                  <c:v>44878</c:v>
                </c:pt>
                <c:pt idx="13">
                  <c:v>44879</c:v>
                </c:pt>
                <c:pt idx="14">
                  <c:v>44880</c:v>
                </c:pt>
                <c:pt idx="15">
                  <c:v>44881</c:v>
                </c:pt>
                <c:pt idx="16">
                  <c:v>44882</c:v>
                </c:pt>
                <c:pt idx="17">
                  <c:v>44883</c:v>
                </c:pt>
                <c:pt idx="18">
                  <c:v>44884</c:v>
                </c:pt>
                <c:pt idx="19">
                  <c:v>44885</c:v>
                </c:pt>
                <c:pt idx="20">
                  <c:v>44886</c:v>
                </c:pt>
                <c:pt idx="21">
                  <c:v>44887</c:v>
                </c:pt>
                <c:pt idx="22">
                  <c:v>44888</c:v>
                </c:pt>
                <c:pt idx="23">
                  <c:v>44889</c:v>
                </c:pt>
                <c:pt idx="24">
                  <c:v>44890</c:v>
                </c:pt>
                <c:pt idx="25">
                  <c:v>44891</c:v>
                </c:pt>
                <c:pt idx="26">
                  <c:v>44892</c:v>
                </c:pt>
                <c:pt idx="27">
                  <c:v>44893</c:v>
                </c:pt>
                <c:pt idx="28">
                  <c:v>44894</c:v>
                </c:pt>
                <c:pt idx="29">
                  <c:v>44895</c:v>
                </c:pt>
                <c:pt idx="30">
                  <c:v>44896</c:v>
                </c:pt>
                <c:pt idx="31">
                  <c:v>44897</c:v>
                </c:pt>
                <c:pt idx="32">
                  <c:v>44898</c:v>
                </c:pt>
                <c:pt idx="33">
                  <c:v>44899</c:v>
                </c:pt>
                <c:pt idx="34">
                  <c:v>44900</c:v>
                </c:pt>
                <c:pt idx="35">
                  <c:v>44901</c:v>
                </c:pt>
                <c:pt idx="36">
                  <c:v>44902</c:v>
                </c:pt>
                <c:pt idx="37">
                  <c:v>44903</c:v>
                </c:pt>
                <c:pt idx="38">
                  <c:v>44904</c:v>
                </c:pt>
                <c:pt idx="39">
                  <c:v>44905</c:v>
                </c:pt>
                <c:pt idx="40">
                  <c:v>44906</c:v>
                </c:pt>
                <c:pt idx="41">
                  <c:v>44907</c:v>
                </c:pt>
                <c:pt idx="42">
                  <c:v>44908</c:v>
                </c:pt>
                <c:pt idx="43">
                  <c:v>44909</c:v>
                </c:pt>
                <c:pt idx="44">
                  <c:v>44910</c:v>
                </c:pt>
                <c:pt idx="45">
                  <c:v>44911</c:v>
                </c:pt>
                <c:pt idx="46">
                  <c:v>44912</c:v>
                </c:pt>
                <c:pt idx="47">
                  <c:v>44913</c:v>
                </c:pt>
                <c:pt idx="48">
                  <c:v>44914</c:v>
                </c:pt>
                <c:pt idx="49">
                  <c:v>44915</c:v>
                </c:pt>
                <c:pt idx="50">
                  <c:v>44916</c:v>
                </c:pt>
                <c:pt idx="51">
                  <c:v>44917</c:v>
                </c:pt>
                <c:pt idx="52">
                  <c:v>44918</c:v>
                </c:pt>
                <c:pt idx="53">
                  <c:v>44919</c:v>
                </c:pt>
                <c:pt idx="54">
                  <c:v>44920</c:v>
                </c:pt>
                <c:pt idx="55">
                  <c:v>44921</c:v>
                </c:pt>
                <c:pt idx="56">
                  <c:v>44922</c:v>
                </c:pt>
                <c:pt idx="57">
                  <c:v>44923</c:v>
                </c:pt>
                <c:pt idx="58">
                  <c:v>44924</c:v>
                </c:pt>
                <c:pt idx="59">
                  <c:v>44925</c:v>
                </c:pt>
                <c:pt idx="60">
                  <c:v>44926</c:v>
                </c:pt>
              </c:numCache>
            </c:numRef>
          </c:cat>
          <c:val>
            <c:numRef>
              <c:f>Sheet1!$B$2:$B$62</c:f>
              <c:numCache>
                <c:formatCode>General</c:formatCode>
                <c:ptCount val="61"/>
                <c:pt idx="0">
                  <c:v>1103720124.8</c:v>
                </c:pt>
                <c:pt idx="1">
                  <c:v>1055805272.2</c:v>
                </c:pt>
                <c:pt idx="2">
                  <c:v>1070222892.2</c:v>
                </c:pt>
                <c:pt idx="3">
                  <c:v>1178409878.4000001</c:v>
                </c:pt>
                <c:pt idx="4">
                  <c:v>1179770609.5</c:v>
                </c:pt>
                <c:pt idx="5">
                  <c:v>1180005484.0999999</c:v>
                </c:pt>
                <c:pt idx="6">
                  <c:v>1172623742.0999999</c:v>
                </c:pt>
                <c:pt idx="7">
                  <c:v>1188283792.5</c:v>
                </c:pt>
                <c:pt idx="8">
                  <c:v>1134163696.0999999</c:v>
                </c:pt>
                <c:pt idx="9">
                  <c:v>1180096302.2</c:v>
                </c:pt>
                <c:pt idx="10">
                  <c:v>1209337589.9000001</c:v>
                </c:pt>
                <c:pt idx="11">
                  <c:v>1207123209.0999999</c:v>
                </c:pt>
                <c:pt idx="12">
                  <c:v>1205481372.9000001</c:v>
                </c:pt>
                <c:pt idx="13">
                  <c:v>1197103032</c:v>
                </c:pt>
                <c:pt idx="14">
                  <c:v>1163054008.5999999</c:v>
                </c:pt>
                <c:pt idx="15">
                  <c:v>1156632012.9000001</c:v>
                </c:pt>
                <c:pt idx="16">
                  <c:v>1163744033.7</c:v>
                </c:pt>
                <c:pt idx="17">
                  <c:v>1200711299.8</c:v>
                </c:pt>
                <c:pt idx="18">
                  <c:v>1211920826.9000001</c:v>
                </c:pt>
                <c:pt idx="19">
                  <c:v>1206368845.9000001</c:v>
                </c:pt>
                <c:pt idx="20">
                  <c:v>1198158779.3</c:v>
                </c:pt>
                <c:pt idx="21">
                  <c:v>1187230746.3</c:v>
                </c:pt>
                <c:pt idx="22">
                  <c:v>1164234115.7</c:v>
                </c:pt>
                <c:pt idx="23">
                  <c:v>1187178071.0999999</c:v>
                </c:pt>
                <c:pt idx="24">
                  <c:v>1192504883.0999999</c:v>
                </c:pt>
                <c:pt idx="25">
                  <c:v>1188163571.3</c:v>
                </c:pt>
                <c:pt idx="26">
                  <c:v>1199940995.7</c:v>
                </c:pt>
                <c:pt idx="27">
                  <c:v>1184201969.4000001</c:v>
                </c:pt>
                <c:pt idx="28">
                  <c:v>1173556486.7</c:v>
                </c:pt>
                <c:pt idx="29">
                  <c:v>1152667816.5999999</c:v>
                </c:pt>
                <c:pt idx="30">
                  <c:v>1095265317.8399997</c:v>
                </c:pt>
                <c:pt idx="31">
                  <c:v>1218574291.8099995</c:v>
                </c:pt>
                <c:pt idx="32">
                  <c:v>1211006194.5400002</c:v>
                </c:pt>
                <c:pt idx="33">
                  <c:v>1211549775.3199999</c:v>
                </c:pt>
                <c:pt idx="34">
                  <c:v>1209673056.6899993</c:v>
                </c:pt>
                <c:pt idx="35">
                  <c:v>1175905830.2900004</c:v>
                </c:pt>
                <c:pt idx="36">
                  <c:v>1126576198.0899997</c:v>
                </c:pt>
                <c:pt idx="37">
                  <c:v>1161309352.2900019</c:v>
                </c:pt>
                <c:pt idx="38">
                  <c:v>1186960996.5400004</c:v>
                </c:pt>
                <c:pt idx="39">
                  <c:v>1226767805.77</c:v>
                </c:pt>
                <c:pt idx="40">
                  <c:v>1235560049.1300001</c:v>
                </c:pt>
                <c:pt idx="41">
                  <c:v>1235633844.9800012</c:v>
                </c:pt>
                <c:pt idx="42">
                  <c:v>1353228735.9100003</c:v>
                </c:pt>
                <c:pt idx="43">
                  <c:v>1567825404.1500001</c:v>
                </c:pt>
                <c:pt idx="44">
                  <c:v>1366037480.8900003</c:v>
                </c:pt>
                <c:pt idx="45">
                  <c:v>1405412665.1600008</c:v>
                </c:pt>
                <c:pt idx="46">
                  <c:v>1405185915.6799998</c:v>
                </c:pt>
                <c:pt idx="47">
                  <c:v>1410651400.4599996</c:v>
                </c:pt>
                <c:pt idx="48">
                  <c:v>1421258991.1000001</c:v>
                </c:pt>
                <c:pt idx="49">
                  <c:v>1614563446.5599999</c:v>
                </c:pt>
                <c:pt idx="50">
                  <c:v>1515535571.0500004</c:v>
                </c:pt>
                <c:pt idx="51">
                  <c:v>1573231362.1100008</c:v>
                </c:pt>
                <c:pt idx="52">
                  <c:v>1500948069.240001</c:v>
                </c:pt>
                <c:pt idx="53">
                  <c:v>1891268222.22</c:v>
                </c:pt>
                <c:pt idx="54">
                  <c:v>1856335824.4800005</c:v>
                </c:pt>
                <c:pt idx="55">
                  <c:v>1866808776.1200004</c:v>
                </c:pt>
                <c:pt idx="56">
                  <c:v>1842647841.5200012</c:v>
                </c:pt>
                <c:pt idx="57">
                  <c:v>1804319205.95</c:v>
                </c:pt>
                <c:pt idx="58">
                  <c:v>1750380736.25</c:v>
                </c:pt>
                <c:pt idx="59">
                  <c:v>1695823753.5099993</c:v>
                </c:pt>
                <c:pt idx="60">
                  <c:v>1424490134.22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4-4C61-92FF-9D9D14C7B18A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CRR LOCKEDACL</c:v>
                </c:pt>
              </c:strCache>
            </c:strRef>
          </c:tx>
          <c:spPr>
            <a:solidFill>
              <a:srgbClr val="7C858D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44866</c:v>
                </c:pt>
                <c:pt idx="1">
                  <c:v>44867</c:v>
                </c:pt>
                <c:pt idx="2">
                  <c:v>44868</c:v>
                </c:pt>
                <c:pt idx="3">
                  <c:v>44869</c:v>
                </c:pt>
                <c:pt idx="4">
                  <c:v>44870</c:v>
                </c:pt>
                <c:pt idx="5">
                  <c:v>44871</c:v>
                </c:pt>
                <c:pt idx="6">
                  <c:v>44872</c:v>
                </c:pt>
                <c:pt idx="7">
                  <c:v>44873</c:v>
                </c:pt>
                <c:pt idx="8">
                  <c:v>44874</c:v>
                </c:pt>
                <c:pt idx="9">
                  <c:v>44875</c:v>
                </c:pt>
                <c:pt idx="10">
                  <c:v>44876</c:v>
                </c:pt>
                <c:pt idx="11">
                  <c:v>44877</c:v>
                </c:pt>
                <c:pt idx="12">
                  <c:v>44878</c:v>
                </c:pt>
                <c:pt idx="13">
                  <c:v>44879</c:v>
                </c:pt>
                <c:pt idx="14">
                  <c:v>44880</c:v>
                </c:pt>
                <c:pt idx="15">
                  <c:v>44881</c:v>
                </c:pt>
                <c:pt idx="16">
                  <c:v>44882</c:v>
                </c:pt>
                <c:pt idx="17">
                  <c:v>44883</c:v>
                </c:pt>
                <c:pt idx="18">
                  <c:v>44884</c:v>
                </c:pt>
                <c:pt idx="19">
                  <c:v>44885</c:v>
                </c:pt>
                <c:pt idx="20">
                  <c:v>44886</c:v>
                </c:pt>
                <c:pt idx="21">
                  <c:v>44887</c:v>
                </c:pt>
                <c:pt idx="22">
                  <c:v>44888</c:v>
                </c:pt>
                <c:pt idx="23">
                  <c:v>44889</c:v>
                </c:pt>
                <c:pt idx="24">
                  <c:v>44890</c:v>
                </c:pt>
                <c:pt idx="25">
                  <c:v>44891</c:v>
                </c:pt>
                <c:pt idx="26">
                  <c:v>44892</c:v>
                </c:pt>
                <c:pt idx="27">
                  <c:v>44893</c:v>
                </c:pt>
                <c:pt idx="28">
                  <c:v>44894</c:v>
                </c:pt>
                <c:pt idx="29">
                  <c:v>44895</c:v>
                </c:pt>
                <c:pt idx="30">
                  <c:v>44896</c:v>
                </c:pt>
                <c:pt idx="31">
                  <c:v>44897</c:v>
                </c:pt>
                <c:pt idx="32">
                  <c:v>44898</c:v>
                </c:pt>
                <c:pt idx="33">
                  <c:v>44899</c:v>
                </c:pt>
                <c:pt idx="34">
                  <c:v>44900</c:v>
                </c:pt>
                <c:pt idx="35">
                  <c:v>44901</c:v>
                </c:pt>
                <c:pt idx="36">
                  <c:v>44902</c:v>
                </c:pt>
                <c:pt idx="37">
                  <c:v>44903</c:v>
                </c:pt>
                <c:pt idx="38">
                  <c:v>44904</c:v>
                </c:pt>
                <c:pt idx="39">
                  <c:v>44905</c:v>
                </c:pt>
                <c:pt idx="40">
                  <c:v>44906</c:v>
                </c:pt>
                <c:pt idx="41">
                  <c:v>44907</c:v>
                </c:pt>
                <c:pt idx="42">
                  <c:v>44908</c:v>
                </c:pt>
                <c:pt idx="43">
                  <c:v>44909</c:v>
                </c:pt>
                <c:pt idx="44">
                  <c:v>44910</c:v>
                </c:pt>
                <c:pt idx="45">
                  <c:v>44911</c:v>
                </c:pt>
                <c:pt idx="46">
                  <c:v>44912</c:v>
                </c:pt>
                <c:pt idx="47">
                  <c:v>44913</c:v>
                </c:pt>
                <c:pt idx="48">
                  <c:v>44914</c:v>
                </c:pt>
                <c:pt idx="49">
                  <c:v>44915</c:v>
                </c:pt>
                <c:pt idx="50">
                  <c:v>44916</c:v>
                </c:pt>
                <c:pt idx="51">
                  <c:v>44917</c:v>
                </c:pt>
                <c:pt idx="52">
                  <c:v>44918</c:v>
                </c:pt>
                <c:pt idx="53">
                  <c:v>44919</c:v>
                </c:pt>
                <c:pt idx="54">
                  <c:v>44920</c:v>
                </c:pt>
                <c:pt idx="55">
                  <c:v>44921</c:v>
                </c:pt>
                <c:pt idx="56">
                  <c:v>44922</c:v>
                </c:pt>
                <c:pt idx="57">
                  <c:v>44923</c:v>
                </c:pt>
                <c:pt idx="58">
                  <c:v>44924</c:v>
                </c:pt>
                <c:pt idx="59">
                  <c:v>44925</c:v>
                </c:pt>
                <c:pt idx="60">
                  <c:v>44926</c:v>
                </c:pt>
              </c:numCache>
            </c:numRef>
          </c:cat>
          <c:val>
            <c:numRef>
              <c:f>Sheet1!$D$2:$D$62</c:f>
              <c:numCache>
                <c:formatCode>General</c:formatCode>
                <c:ptCount val="61"/>
                <c:pt idx="0">
                  <c:v>869424035.40999997</c:v>
                </c:pt>
                <c:pt idx="1">
                  <c:v>869424035.40999997</c:v>
                </c:pt>
                <c:pt idx="2">
                  <c:v>869424035.40999997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323193564.80000001</c:v>
                </c:pt>
                <c:pt idx="10">
                  <c:v>274641022</c:v>
                </c:pt>
                <c:pt idx="11">
                  <c:v>274641022</c:v>
                </c:pt>
                <c:pt idx="12">
                  <c:v>274641022</c:v>
                </c:pt>
                <c:pt idx="13">
                  <c:v>274641022</c:v>
                </c:pt>
                <c:pt idx="14">
                  <c:v>274641022</c:v>
                </c:pt>
                <c:pt idx="15">
                  <c:v>274641022</c:v>
                </c:pt>
                <c:pt idx="16">
                  <c:v>1326604440.2</c:v>
                </c:pt>
                <c:pt idx="17">
                  <c:v>854576978.54999995</c:v>
                </c:pt>
                <c:pt idx="18">
                  <c:v>854576978.54999995</c:v>
                </c:pt>
                <c:pt idx="19">
                  <c:v>854576978.54999995</c:v>
                </c:pt>
                <c:pt idx="20">
                  <c:v>854576978.54999995</c:v>
                </c:pt>
                <c:pt idx="21">
                  <c:v>854576978.54999995</c:v>
                </c:pt>
                <c:pt idx="22">
                  <c:v>854576978.54999995</c:v>
                </c:pt>
                <c:pt idx="23">
                  <c:v>854576978.54999995</c:v>
                </c:pt>
                <c:pt idx="24">
                  <c:v>854576978.54999995</c:v>
                </c:pt>
                <c:pt idx="25">
                  <c:v>854576978.54999995</c:v>
                </c:pt>
                <c:pt idx="26">
                  <c:v>854576978.54999995</c:v>
                </c:pt>
                <c:pt idx="27">
                  <c:v>854576978.54999995</c:v>
                </c:pt>
                <c:pt idx="28">
                  <c:v>854576978.54999995</c:v>
                </c:pt>
                <c:pt idx="29">
                  <c:v>854576978.54999995</c:v>
                </c:pt>
                <c:pt idx="30">
                  <c:v>854576978.55000055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335483126.82999998</c:v>
                </c:pt>
                <c:pt idx="38">
                  <c:v>256030773.24999994</c:v>
                </c:pt>
                <c:pt idx="39">
                  <c:v>256030773.24999997</c:v>
                </c:pt>
                <c:pt idx="40">
                  <c:v>256030773.24999997</c:v>
                </c:pt>
                <c:pt idx="41">
                  <c:v>256030773.24999994</c:v>
                </c:pt>
                <c:pt idx="42">
                  <c:v>256030773.24999997</c:v>
                </c:pt>
                <c:pt idx="43">
                  <c:v>256030773.25</c:v>
                </c:pt>
                <c:pt idx="44">
                  <c:v>1231682195.6099997</c:v>
                </c:pt>
                <c:pt idx="45">
                  <c:v>805499757.71999991</c:v>
                </c:pt>
                <c:pt idx="46">
                  <c:v>805499757.71999991</c:v>
                </c:pt>
                <c:pt idx="47">
                  <c:v>805499757.72000003</c:v>
                </c:pt>
                <c:pt idx="48">
                  <c:v>805499757.71999991</c:v>
                </c:pt>
                <c:pt idx="49">
                  <c:v>805499757.71999991</c:v>
                </c:pt>
                <c:pt idx="50">
                  <c:v>805499757.72000015</c:v>
                </c:pt>
                <c:pt idx="51">
                  <c:v>805499757.72000003</c:v>
                </c:pt>
                <c:pt idx="52">
                  <c:v>805499757.71999979</c:v>
                </c:pt>
                <c:pt idx="53">
                  <c:v>805499757.71999991</c:v>
                </c:pt>
                <c:pt idx="54">
                  <c:v>805499757.72000003</c:v>
                </c:pt>
                <c:pt idx="55">
                  <c:v>805499757.72000003</c:v>
                </c:pt>
                <c:pt idx="56">
                  <c:v>805499757.72000015</c:v>
                </c:pt>
                <c:pt idx="57">
                  <c:v>805499757.71999979</c:v>
                </c:pt>
                <c:pt idx="58">
                  <c:v>805499757.72000003</c:v>
                </c:pt>
                <c:pt idx="59">
                  <c:v>0</c:v>
                </c:pt>
                <c:pt idx="6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54-4C61-92FF-9D9D14C7B18A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 DAM EXPOSURE </c:v>
                </c:pt>
              </c:strCache>
            </c:strRef>
          </c:tx>
          <c:spPr>
            <a:solidFill>
              <a:srgbClr val="335F82"/>
            </a:solidFill>
            <a:ln w="25400"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44866</c:v>
                </c:pt>
                <c:pt idx="1">
                  <c:v>44867</c:v>
                </c:pt>
                <c:pt idx="2">
                  <c:v>44868</c:v>
                </c:pt>
                <c:pt idx="3">
                  <c:v>44869</c:v>
                </c:pt>
                <c:pt idx="4">
                  <c:v>44870</c:v>
                </c:pt>
                <c:pt idx="5">
                  <c:v>44871</c:v>
                </c:pt>
                <c:pt idx="6">
                  <c:v>44872</c:v>
                </c:pt>
                <c:pt idx="7">
                  <c:v>44873</c:v>
                </c:pt>
                <c:pt idx="8">
                  <c:v>44874</c:v>
                </c:pt>
                <c:pt idx="9">
                  <c:v>44875</c:v>
                </c:pt>
                <c:pt idx="10">
                  <c:v>44876</c:v>
                </c:pt>
                <c:pt idx="11">
                  <c:v>44877</c:v>
                </c:pt>
                <c:pt idx="12">
                  <c:v>44878</c:v>
                </c:pt>
                <c:pt idx="13">
                  <c:v>44879</c:v>
                </c:pt>
                <c:pt idx="14">
                  <c:v>44880</c:v>
                </c:pt>
                <c:pt idx="15">
                  <c:v>44881</c:v>
                </c:pt>
                <c:pt idx="16">
                  <c:v>44882</c:v>
                </c:pt>
                <c:pt idx="17">
                  <c:v>44883</c:v>
                </c:pt>
                <c:pt idx="18">
                  <c:v>44884</c:v>
                </c:pt>
                <c:pt idx="19">
                  <c:v>44885</c:v>
                </c:pt>
                <c:pt idx="20">
                  <c:v>44886</c:v>
                </c:pt>
                <c:pt idx="21">
                  <c:v>44887</c:v>
                </c:pt>
                <c:pt idx="22">
                  <c:v>44888</c:v>
                </c:pt>
                <c:pt idx="23">
                  <c:v>44889</c:v>
                </c:pt>
                <c:pt idx="24">
                  <c:v>44890</c:v>
                </c:pt>
                <c:pt idx="25">
                  <c:v>44891</c:v>
                </c:pt>
                <c:pt idx="26">
                  <c:v>44892</c:v>
                </c:pt>
                <c:pt idx="27">
                  <c:v>44893</c:v>
                </c:pt>
                <c:pt idx="28">
                  <c:v>44894</c:v>
                </c:pt>
                <c:pt idx="29">
                  <c:v>44895</c:v>
                </c:pt>
                <c:pt idx="30">
                  <c:v>44896</c:v>
                </c:pt>
                <c:pt idx="31">
                  <c:v>44897</c:v>
                </c:pt>
                <c:pt idx="32">
                  <c:v>44898</c:v>
                </c:pt>
                <c:pt idx="33">
                  <c:v>44899</c:v>
                </c:pt>
                <c:pt idx="34">
                  <c:v>44900</c:v>
                </c:pt>
                <c:pt idx="35">
                  <c:v>44901</c:v>
                </c:pt>
                <c:pt idx="36">
                  <c:v>44902</c:v>
                </c:pt>
                <c:pt idx="37">
                  <c:v>44903</c:v>
                </c:pt>
                <c:pt idx="38">
                  <c:v>44904</c:v>
                </c:pt>
                <c:pt idx="39">
                  <c:v>44905</c:v>
                </c:pt>
                <c:pt idx="40">
                  <c:v>44906</c:v>
                </c:pt>
                <c:pt idx="41">
                  <c:v>44907</c:v>
                </c:pt>
                <c:pt idx="42">
                  <c:v>44908</c:v>
                </c:pt>
                <c:pt idx="43">
                  <c:v>44909</c:v>
                </c:pt>
                <c:pt idx="44">
                  <c:v>44910</c:v>
                </c:pt>
                <c:pt idx="45">
                  <c:v>44911</c:v>
                </c:pt>
                <c:pt idx="46">
                  <c:v>44912</c:v>
                </c:pt>
                <c:pt idx="47">
                  <c:v>44913</c:v>
                </c:pt>
                <c:pt idx="48">
                  <c:v>44914</c:v>
                </c:pt>
                <c:pt idx="49">
                  <c:v>44915</c:v>
                </c:pt>
                <c:pt idx="50">
                  <c:v>44916</c:v>
                </c:pt>
                <c:pt idx="51">
                  <c:v>44917</c:v>
                </c:pt>
                <c:pt idx="52">
                  <c:v>44918</c:v>
                </c:pt>
                <c:pt idx="53">
                  <c:v>44919</c:v>
                </c:pt>
                <c:pt idx="54">
                  <c:v>44920</c:v>
                </c:pt>
                <c:pt idx="55">
                  <c:v>44921</c:v>
                </c:pt>
                <c:pt idx="56">
                  <c:v>44922</c:v>
                </c:pt>
                <c:pt idx="57">
                  <c:v>44923</c:v>
                </c:pt>
                <c:pt idx="58">
                  <c:v>44924</c:v>
                </c:pt>
                <c:pt idx="59">
                  <c:v>44925</c:v>
                </c:pt>
                <c:pt idx="60">
                  <c:v>44926</c:v>
                </c:pt>
              </c:numCache>
            </c:numRef>
          </c:cat>
          <c:val>
            <c:numRef>
              <c:f>Sheet1!$E$2:$E$62</c:f>
              <c:numCache>
                <c:formatCode>_(* #,##0_);_(* \(#,##0\);_(* "-"??_);_(@_)</c:formatCode>
                <c:ptCount val="61"/>
                <c:pt idx="0">
                  <c:v>194635342.64000002</c:v>
                </c:pt>
                <c:pt idx="1">
                  <c:v>194283263.92999995</c:v>
                </c:pt>
                <c:pt idx="2">
                  <c:v>226570383.86000001</c:v>
                </c:pt>
                <c:pt idx="3">
                  <c:v>236360871.52000004</c:v>
                </c:pt>
                <c:pt idx="4">
                  <c:v>209880009.06</c:v>
                </c:pt>
                <c:pt idx="5">
                  <c:v>223544803.32999995</c:v>
                </c:pt>
                <c:pt idx="6">
                  <c:v>270394529.45999998</c:v>
                </c:pt>
                <c:pt idx="7">
                  <c:v>280402695.85000002</c:v>
                </c:pt>
                <c:pt idx="8">
                  <c:v>280804765.03000009</c:v>
                </c:pt>
                <c:pt idx="9">
                  <c:v>321135857.22999984</c:v>
                </c:pt>
                <c:pt idx="10">
                  <c:v>272928327.71999985</c:v>
                </c:pt>
                <c:pt idx="11">
                  <c:v>278180948.62999994</c:v>
                </c:pt>
                <c:pt idx="12">
                  <c:v>255529305.38</c:v>
                </c:pt>
                <c:pt idx="13">
                  <c:v>259885426.44000003</c:v>
                </c:pt>
                <c:pt idx="14">
                  <c:v>313939558.32000011</c:v>
                </c:pt>
                <c:pt idx="15">
                  <c:v>337718805.46000022</c:v>
                </c:pt>
                <c:pt idx="16">
                  <c:v>287480249.34999985</c:v>
                </c:pt>
                <c:pt idx="17">
                  <c:v>272590949.50999993</c:v>
                </c:pt>
                <c:pt idx="18">
                  <c:v>360992102.78000015</c:v>
                </c:pt>
                <c:pt idx="19">
                  <c:v>352085296.86000007</c:v>
                </c:pt>
                <c:pt idx="20">
                  <c:v>356701188.58999997</c:v>
                </c:pt>
                <c:pt idx="21">
                  <c:v>311929929.94000012</c:v>
                </c:pt>
                <c:pt idx="22">
                  <c:v>285044392.19999999</c:v>
                </c:pt>
                <c:pt idx="23">
                  <c:v>254577431.9899998</c:v>
                </c:pt>
                <c:pt idx="24">
                  <c:v>296742351.37</c:v>
                </c:pt>
                <c:pt idx="25">
                  <c:v>282446597.85999995</c:v>
                </c:pt>
                <c:pt idx="26">
                  <c:v>296762943.32000005</c:v>
                </c:pt>
                <c:pt idx="27">
                  <c:v>344830857.98000008</c:v>
                </c:pt>
                <c:pt idx="28">
                  <c:v>290944273.66000015</c:v>
                </c:pt>
                <c:pt idx="29">
                  <c:v>321945312.67000002</c:v>
                </c:pt>
                <c:pt idx="30" formatCode="General">
                  <c:v>308352169.68999988</c:v>
                </c:pt>
                <c:pt idx="31" formatCode="General">
                  <c:v>274605667.48000014</c:v>
                </c:pt>
                <c:pt idx="32" formatCode="General">
                  <c:v>295525029.35000014</c:v>
                </c:pt>
                <c:pt idx="33" formatCode="General">
                  <c:v>281468194.22000003</c:v>
                </c:pt>
                <c:pt idx="34" formatCode="General">
                  <c:v>276095701.84000009</c:v>
                </c:pt>
                <c:pt idx="35" formatCode="General">
                  <c:v>287086834.57999992</c:v>
                </c:pt>
                <c:pt idx="36" formatCode="General">
                  <c:v>291606869.76000023</c:v>
                </c:pt>
                <c:pt idx="37" formatCode="General">
                  <c:v>296414543.11999995</c:v>
                </c:pt>
                <c:pt idx="38" formatCode="General">
                  <c:v>292358508.01000029</c:v>
                </c:pt>
                <c:pt idx="39" formatCode="General">
                  <c:v>280537541.42999995</c:v>
                </c:pt>
                <c:pt idx="40" formatCode="General">
                  <c:v>278134481.64999998</c:v>
                </c:pt>
                <c:pt idx="41" formatCode="General">
                  <c:v>289594765.2299999</c:v>
                </c:pt>
                <c:pt idx="42" formatCode="General">
                  <c:v>289743946.60999995</c:v>
                </c:pt>
                <c:pt idx="43" formatCode="General">
                  <c:v>289302377.26999992</c:v>
                </c:pt>
                <c:pt idx="44" formatCode="General">
                  <c:v>299838777.60000014</c:v>
                </c:pt>
                <c:pt idx="45" formatCode="General">
                  <c:v>316933780.40999997</c:v>
                </c:pt>
                <c:pt idx="46" formatCode="General">
                  <c:v>305500263.31999993</c:v>
                </c:pt>
                <c:pt idx="47" formatCode="General">
                  <c:v>303905730.93999994</c:v>
                </c:pt>
                <c:pt idx="48" formatCode="General">
                  <c:v>295688759.61999989</c:v>
                </c:pt>
                <c:pt idx="49" formatCode="General">
                  <c:v>292787238.03000021</c:v>
                </c:pt>
                <c:pt idx="50" formatCode="General">
                  <c:v>302202403.23000002</c:v>
                </c:pt>
                <c:pt idx="51" formatCode="General">
                  <c:v>511298921.24000001</c:v>
                </c:pt>
                <c:pt idx="52" formatCode="General">
                  <c:v>1160560972.3799999</c:v>
                </c:pt>
                <c:pt idx="53" formatCode="General">
                  <c:v>1169193457.3199995</c:v>
                </c:pt>
                <c:pt idx="54" formatCode="General">
                  <c:v>708581643.66999972</c:v>
                </c:pt>
                <c:pt idx="55" formatCode="General">
                  <c:v>559583725.46000004</c:v>
                </c:pt>
                <c:pt idx="56" formatCode="General">
                  <c:v>495141821.30000025</c:v>
                </c:pt>
                <c:pt idx="57" formatCode="General">
                  <c:v>259251215.46999991</c:v>
                </c:pt>
                <c:pt idx="58" formatCode="General">
                  <c:v>262181433.91999996</c:v>
                </c:pt>
                <c:pt idx="59" formatCode="General">
                  <c:v>289242104.16000015</c:v>
                </c:pt>
                <c:pt idx="60" formatCode="General">
                  <c:v>286137695.41999996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54-4C61-92FF-9D9D14C7B18A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33BED2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44866</c:v>
                </c:pt>
                <c:pt idx="1">
                  <c:v>44867</c:v>
                </c:pt>
                <c:pt idx="2">
                  <c:v>44868</c:v>
                </c:pt>
                <c:pt idx="3">
                  <c:v>44869</c:v>
                </c:pt>
                <c:pt idx="4">
                  <c:v>44870</c:v>
                </c:pt>
                <c:pt idx="5">
                  <c:v>44871</c:v>
                </c:pt>
                <c:pt idx="6">
                  <c:v>44872</c:v>
                </c:pt>
                <c:pt idx="7">
                  <c:v>44873</c:v>
                </c:pt>
                <c:pt idx="8">
                  <c:v>44874</c:v>
                </c:pt>
                <c:pt idx="9">
                  <c:v>44875</c:v>
                </c:pt>
                <c:pt idx="10">
                  <c:v>44876</c:v>
                </c:pt>
                <c:pt idx="11">
                  <c:v>44877</c:v>
                </c:pt>
                <c:pt idx="12">
                  <c:v>44878</c:v>
                </c:pt>
                <c:pt idx="13">
                  <c:v>44879</c:v>
                </c:pt>
                <c:pt idx="14">
                  <c:v>44880</c:v>
                </c:pt>
                <c:pt idx="15">
                  <c:v>44881</c:v>
                </c:pt>
                <c:pt idx="16">
                  <c:v>44882</c:v>
                </c:pt>
                <c:pt idx="17">
                  <c:v>44883</c:v>
                </c:pt>
                <c:pt idx="18">
                  <c:v>44884</c:v>
                </c:pt>
                <c:pt idx="19">
                  <c:v>44885</c:v>
                </c:pt>
                <c:pt idx="20">
                  <c:v>44886</c:v>
                </c:pt>
                <c:pt idx="21">
                  <c:v>44887</c:v>
                </c:pt>
                <c:pt idx="22">
                  <c:v>44888</c:v>
                </c:pt>
                <c:pt idx="23">
                  <c:v>44889</c:v>
                </c:pt>
                <c:pt idx="24">
                  <c:v>44890</c:v>
                </c:pt>
                <c:pt idx="25">
                  <c:v>44891</c:v>
                </c:pt>
                <c:pt idx="26">
                  <c:v>44892</c:v>
                </c:pt>
                <c:pt idx="27">
                  <c:v>44893</c:v>
                </c:pt>
                <c:pt idx="28">
                  <c:v>44894</c:v>
                </c:pt>
                <c:pt idx="29">
                  <c:v>44895</c:v>
                </c:pt>
                <c:pt idx="30">
                  <c:v>44896</c:v>
                </c:pt>
                <c:pt idx="31">
                  <c:v>44897</c:v>
                </c:pt>
                <c:pt idx="32">
                  <c:v>44898</c:v>
                </c:pt>
                <c:pt idx="33">
                  <c:v>44899</c:v>
                </c:pt>
                <c:pt idx="34">
                  <c:v>44900</c:v>
                </c:pt>
                <c:pt idx="35">
                  <c:v>44901</c:v>
                </c:pt>
                <c:pt idx="36">
                  <c:v>44902</c:v>
                </c:pt>
                <c:pt idx="37">
                  <c:v>44903</c:v>
                </c:pt>
                <c:pt idx="38">
                  <c:v>44904</c:v>
                </c:pt>
                <c:pt idx="39">
                  <c:v>44905</c:v>
                </c:pt>
                <c:pt idx="40">
                  <c:v>44906</c:v>
                </c:pt>
                <c:pt idx="41">
                  <c:v>44907</c:v>
                </c:pt>
                <c:pt idx="42">
                  <c:v>44908</c:v>
                </c:pt>
                <c:pt idx="43">
                  <c:v>44909</c:v>
                </c:pt>
                <c:pt idx="44">
                  <c:v>44910</c:v>
                </c:pt>
                <c:pt idx="45">
                  <c:v>44911</c:v>
                </c:pt>
                <c:pt idx="46">
                  <c:v>44912</c:v>
                </c:pt>
                <c:pt idx="47">
                  <c:v>44913</c:v>
                </c:pt>
                <c:pt idx="48">
                  <c:v>44914</c:v>
                </c:pt>
                <c:pt idx="49">
                  <c:v>44915</c:v>
                </c:pt>
                <c:pt idx="50">
                  <c:v>44916</c:v>
                </c:pt>
                <c:pt idx="51">
                  <c:v>44917</c:v>
                </c:pt>
                <c:pt idx="52">
                  <c:v>44918</c:v>
                </c:pt>
                <c:pt idx="53">
                  <c:v>44919</c:v>
                </c:pt>
                <c:pt idx="54">
                  <c:v>44920</c:v>
                </c:pt>
                <c:pt idx="55">
                  <c:v>44921</c:v>
                </c:pt>
                <c:pt idx="56">
                  <c:v>44922</c:v>
                </c:pt>
                <c:pt idx="57">
                  <c:v>44923</c:v>
                </c:pt>
                <c:pt idx="58">
                  <c:v>44924</c:v>
                </c:pt>
                <c:pt idx="59">
                  <c:v>44925</c:v>
                </c:pt>
                <c:pt idx="60">
                  <c:v>44926</c:v>
                </c:pt>
              </c:numCache>
            </c:numRef>
          </c:cat>
          <c:val>
            <c:numRef>
              <c:f>Sheet1!$F$2:$F$62</c:f>
              <c:numCache>
                <c:formatCode>_(* #,##0.00_);_(* \(#,##0.00\);_(* "-"??_);_(@_)</c:formatCode>
                <c:ptCount val="61"/>
                <c:pt idx="0">
                  <c:v>2362786431.6500001</c:v>
                </c:pt>
                <c:pt idx="1">
                  <c:v>2402697345.7600007</c:v>
                </c:pt>
                <c:pt idx="2">
                  <c:v>2401113773.3300004</c:v>
                </c:pt>
                <c:pt idx="3">
                  <c:v>3148310138.9799995</c:v>
                </c:pt>
                <c:pt idx="4">
                  <c:v>3173430270.3399997</c:v>
                </c:pt>
                <c:pt idx="5">
                  <c:v>3159530601.4699998</c:v>
                </c:pt>
                <c:pt idx="6">
                  <c:v>3131860777.3399997</c:v>
                </c:pt>
                <c:pt idx="7">
                  <c:v>3101510709.3499999</c:v>
                </c:pt>
                <c:pt idx="8">
                  <c:v>3100554834.2699995</c:v>
                </c:pt>
                <c:pt idx="9">
                  <c:v>2702653017.3700004</c:v>
                </c:pt>
                <c:pt idx="10">
                  <c:v>2806131801.9800005</c:v>
                </c:pt>
                <c:pt idx="11">
                  <c:v>2803093561.8700004</c:v>
                </c:pt>
                <c:pt idx="12">
                  <c:v>2827387041.3200002</c:v>
                </c:pt>
                <c:pt idx="13">
                  <c:v>2796640084.4599996</c:v>
                </c:pt>
                <c:pt idx="14">
                  <c:v>2848331352.4799995</c:v>
                </c:pt>
                <c:pt idx="15">
                  <c:v>2885544475.9400001</c:v>
                </c:pt>
                <c:pt idx="16">
                  <c:v>1950417850.7500005</c:v>
                </c:pt>
                <c:pt idx="17">
                  <c:v>2379552805.8399997</c:v>
                </c:pt>
                <c:pt idx="18">
                  <c:v>2279982125.4699998</c:v>
                </c:pt>
                <c:pt idx="19">
                  <c:v>2294440912.3899999</c:v>
                </c:pt>
                <c:pt idx="20">
                  <c:v>2301779012.7599993</c:v>
                </c:pt>
                <c:pt idx="21">
                  <c:v>2383031770.0099998</c:v>
                </c:pt>
                <c:pt idx="22">
                  <c:v>2402241284.6500006</c:v>
                </c:pt>
                <c:pt idx="23">
                  <c:v>2409764289.460001</c:v>
                </c:pt>
                <c:pt idx="24">
                  <c:v>2362272558.0800009</c:v>
                </c:pt>
                <c:pt idx="25">
                  <c:v>2380909623.3899999</c:v>
                </c:pt>
                <c:pt idx="26">
                  <c:v>2354815853.5300002</c:v>
                </c:pt>
                <c:pt idx="27">
                  <c:v>2304450506.27</c:v>
                </c:pt>
                <c:pt idx="28">
                  <c:v>2323687933.8899999</c:v>
                </c:pt>
                <c:pt idx="29">
                  <c:v>2304905239.8800001</c:v>
                </c:pt>
                <c:pt idx="30">
                  <c:v>2355040059.5900006</c:v>
                </c:pt>
                <c:pt idx="31">
                  <c:v>3083580040.900003</c:v>
                </c:pt>
                <c:pt idx="32">
                  <c:v>3073228776.300004</c:v>
                </c:pt>
                <c:pt idx="33">
                  <c:v>3086742030.6500006</c:v>
                </c:pt>
                <c:pt idx="34">
                  <c:v>3086325828.0900021</c:v>
                </c:pt>
                <c:pt idx="35">
                  <c:v>3109219096.3700004</c:v>
                </c:pt>
                <c:pt idx="36">
                  <c:v>3045356418.0700021</c:v>
                </c:pt>
                <c:pt idx="37">
                  <c:v>2678350543.170002</c:v>
                </c:pt>
                <c:pt idx="38">
                  <c:v>2737004469.3700013</c:v>
                </c:pt>
                <c:pt idx="39">
                  <c:v>2709018626.7200012</c:v>
                </c:pt>
                <c:pt idx="40">
                  <c:v>2702629443.1399999</c:v>
                </c:pt>
                <c:pt idx="41">
                  <c:v>2703512640.1299977</c:v>
                </c:pt>
                <c:pt idx="42">
                  <c:v>2806231075.5400019</c:v>
                </c:pt>
                <c:pt idx="43">
                  <c:v>2960099108.7000008</c:v>
                </c:pt>
                <c:pt idx="44">
                  <c:v>2425610060.2300005</c:v>
                </c:pt>
                <c:pt idx="45">
                  <c:v>3210976319.0999999</c:v>
                </c:pt>
                <c:pt idx="46">
                  <c:v>3222603956.499999</c:v>
                </c:pt>
                <c:pt idx="47">
                  <c:v>3218733004.0999999</c:v>
                </c:pt>
                <c:pt idx="48">
                  <c:v>3466502472.980001</c:v>
                </c:pt>
                <c:pt idx="49">
                  <c:v>4140968724.7800059</c:v>
                </c:pt>
                <c:pt idx="50">
                  <c:v>5330996986.1899948</c:v>
                </c:pt>
                <c:pt idx="51">
                  <c:v>6113366254.4399996</c:v>
                </c:pt>
                <c:pt idx="52">
                  <c:v>5808906636.1799994</c:v>
                </c:pt>
                <c:pt idx="53">
                  <c:v>5409953998.2600002</c:v>
                </c:pt>
                <c:pt idx="54">
                  <c:v>5905498209.6500015</c:v>
                </c:pt>
                <c:pt idx="55">
                  <c:v>6044023176.2199993</c:v>
                </c:pt>
                <c:pt idx="56">
                  <c:v>4851651326.1099968</c:v>
                </c:pt>
                <c:pt idx="57">
                  <c:v>4373182863.9700041</c:v>
                </c:pt>
                <c:pt idx="58">
                  <c:v>4105421909.7900057</c:v>
                </c:pt>
                <c:pt idx="59">
                  <c:v>4644218281.8200026</c:v>
                </c:pt>
                <c:pt idx="60">
                  <c:v>4873656309.8500004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54-4C61-92FF-9D9D14C7B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326303"/>
        <c:axId val="1357331295"/>
      </c:areaChart>
      <c:dateAx>
        <c:axId val="1357326303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31295"/>
        <c:crosses val="autoZero"/>
        <c:auto val="1"/>
        <c:lblOffset val="100"/>
        <c:baseTimeUnit val="days"/>
      </c:dateAx>
      <c:valAx>
        <c:axId val="135733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26303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035257193303786E-2"/>
                <c:y val="0.3742098112678643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Graph1!$C$2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Graph1!$C$3:$C$7</c:f>
              <c:numCache>
                <c:formatCode>_(* #,##0_);_(* \(#,##0\);_(* "-"??_);_(@_)</c:formatCode>
                <c:ptCount val="5"/>
                <c:pt idx="0">
                  <c:v>59844719.372903109</c:v>
                </c:pt>
                <c:pt idx="1">
                  <c:v>166512036.2419357</c:v>
                </c:pt>
                <c:pt idx="2">
                  <c:v>188153221.49258098</c:v>
                </c:pt>
                <c:pt idx="3">
                  <c:v>708975041.92677414</c:v>
                </c:pt>
                <c:pt idx="4">
                  <c:v>293475554.20580703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2B-4231-950A-1BB9517F6AB9}"/>
            </c:ext>
          </c:extLst>
        </c:ser>
        <c:ser>
          <c:idx val="2"/>
          <c:order val="1"/>
          <c:tx>
            <c:strRef>
              <c:f>Graph1!$D$2</c:f>
              <c:strCache>
                <c:ptCount val="1"/>
                <c:pt idx="0">
                  <c:v>DAM  EXPOSURE</c:v>
                </c:pt>
              </c:strCache>
            </c:strRef>
          </c:tx>
          <c:spPr>
            <a:solidFill>
              <a:srgbClr val="FFD100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Graph1!$D$3:$D$7</c:f>
              <c:numCache>
                <c:formatCode>_(* #,##0_);_(* \(#,##0\);_(* "-"??_);_(@_)</c:formatCode>
                <c:ptCount val="5"/>
                <c:pt idx="0">
                  <c:v>0</c:v>
                </c:pt>
                <c:pt idx="1">
                  <c:v>17979389.655483875</c:v>
                </c:pt>
                <c:pt idx="2">
                  <c:v>40147334.164193571</c:v>
                </c:pt>
                <c:pt idx="3">
                  <c:v>284689955.37580657</c:v>
                </c:pt>
                <c:pt idx="4">
                  <c:v>36747469.451290302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2B-4231-950A-1BB9517F6AB9}"/>
            </c:ext>
          </c:extLst>
        </c:ser>
        <c:ser>
          <c:idx val="3"/>
          <c:order val="2"/>
          <c:tx>
            <c:strRef>
              <c:f>Graph1!$E$2</c:f>
              <c:strCache>
                <c:ptCount val="1"/>
                <c:pt idx="0">
                  <c:v>CRR LOCKED ACL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Graph1!$E$3:$E$7</c:f>
              <c:numCache>
                <c:formatCode>_(* #,##0_);_(* \(#,##0\);_(* "-"??_);_(@_)</c:formatCode>
                <c:ptCount val="5"/>
                <c:pt idx="0">
                  <c:v>30005659.600322623</c:v>
                </c:pt>
                <c:pt idx="1">
                  <c:v>65876100.996774197</c:v>
                </c:pt>
                <c:pt idx="2">
                  <c:v>45754733.583225816</c:v>
                </c:pt>
                <c:pt idx="3">
                  <c:v>227755106.34032312</c:v>
                </c:pt>
                <c:pt idx="4">
                  <c:v>110087163.07387094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2B-4231-950A-1BB9517F6AB9}"/>
            </c:ext>
          </c:extLst>
        </c:ser>
        <c:ser>
          <c:idx val="4"/>
          <c:order val="3"/>
          <c:tx>
            <c:strRef>
              <c:f>Graph1!$F$2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Graph1!$F$3:$F$7</c:f>
              <c:numCache>
                <c:formatCode>_(* #,##0_);_(* \(#,##0\);_(* "-"??_);_(@_)</c:formatCode>
                <c:ptCount val="5"/>
                <c:pt idx="0">
                  <c:v>85615153.429677293</c:v>
                </c:pt>
                <c:pt idx="1">
                  <c:v>269288240.16290313</c:v>
                </c:pt>
                <c:pt idx="2">
                  <c:v>435900772.00483841</c:v>
                </c:pt>
                <c:pt idx="3">
                  <c:v>2150603661.9754825</c:v>
                </c:pt>
                <c:pt idx="4">
                  <c:v>777248342.70322049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2B-4231-950A-1BB9517F6AB9}"/>
            </c:ext>
          </c:extLst>
        </c:ser>
        <c:ser>
          <c:idx val="0"/>
          <c:order val="4"/>
          <c:tx>
            <c:strRef>
              <c:f>Graph1!$B$2</c:f>
              <c:strCache>
                <c:ptCount val="1"/>
                <c:pt idx="0">
                  <c:v>Total CPs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Graph1!$B$3:$B$7</c:f>
              <c:numCache>
                <c:formatCode>General</c:formatCode>
                <c:ptCount val="5"/>
                <c:pt idx="0">
                  <c:v>39</c:v>
                </c:pt>
                <c:pt idx="1">
                  <c:v>41</c:v>
                </c:pt>
                <c:pt idx="2">
                  <c:v>48</c:v>
                </c:pt>
                <c:pt idx="3">
                  <c:v>37</c:v>
                </c:pt>
                <c:pt idx="4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2B-4231-950A-1BB9517F6A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937184"/>
        <c:axId val="206951744"/>
      </c:barChart>
      <c:catAx>
        <c:axId val="20693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51744"/>
        <c:crosses val="autoZero"/>
        <c:auto val="1"/>
        <c:lblAlgn val="ctr"/>
        <c:lblOffset val="100"/>
        <c:noMultiLvlLbl val="0"/>
      </c:catAx>
      <c:valAx>
        <c:axId val="206951744"/>
        <c:scaling>
          <c:orientation val="minMax"/>
          <c:max val="3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3718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13805198329454235"/>
                <c:y val="0.2105125315989127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'Final Graph'!$B$1</c:f>
              <c:strCache>
                <c:ptCount val="1"/>
                <c:pt idx="0">
                  <c:v> CRR Only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 formatCode="m/d/yyyy">
                  <c:v>44409</c:v>
                </c:pt>
                <c:pt idx="9" formatCode="m/d/yyyy">
                  <c:v>44440</c:v>
                </c:pt>
                <c:pt idx="10" formatCode="m/d/yyyy">
                  <c:v>44470</c:v>
                </c:pt>
                <c:pt idx="11" formatCode="m/d/yyyy">
                  <c:v>44501</c:v>
                </c:pt>
                <c:pt idx="12" formatCode="m/d/yyyy">
                  <c:v>44531</c:v>
                </c:pt>
                <c:pt idx="13" formatCode="m/d/yyyy">
                  <c:v>44562</c:v>
                </c:pt>
                <c:pt idx="14" formatCode="m/d/yyyy">
                  <c:v>44593</c:v>
                </c:pt>
                <c:pt idx="15" formatCode="m/d/yyyy">
                  <c:v>44621</c:v>
                </c:pt>
                <c:pt idx="16" formatCode="m/d/yyyy">
                  <c:v>44652</c:v>
                </c:pt>
                <c:pt idx="17" formatCode="m/d/yyyy">
                  <c:v>44682</c:v>
                </c:pt>
                <c:pt idx="18" formatCode="m/d/yyyy">
                  <c:v>44713</c:v>
                </c:pt>
                <c:pt idx="19" formatCode="m/d/yyyy">
                  <c:v>44743</c:v>
                </c:pt>
                <c:pt idx="20" formatCode="m/d/yyyy">
                  <c:v>44774</c:v>
                </c:pt>
                <c:pt idx="21" formatCode="m/d/yyyy">
                  <c:v>44805</c:v>
                </c:pt>
                <c:pt idx="22" formatCode="m/d/yyyy">
                  <c:v>44835</c:v>
                </c:pt>
                <c:pt idx="23" formatCode="m/d/yyyy">
                  <c:v>44866</c:v>
                </c:pt>
                <c:pt idx="24" formatCode="m/d/yyyy">
                  <c:v>44896</c:v>
                </c:pt>
              </c:numCache>
            </c:numRef>
          </c:cat>
          <c:val>
            <c:numRef>
              <c:f>'Final Graph'!$B$2:$B$26</c:f>
              <c:numCache>
                <c:formatCode>_(* #,##0.00_);_(* \(#,##0.00\);_(* "-"??_);_(@_)</c:formatCode>
                <c:ptCount val="25"/>
                <c:pt idx="0">
                  <c:v>54759921.851612911</c:v>
                </c:pt>
                <c:pt idx="1">
                  <c:v>55831232.066451609</c:v>
                </c:pt>
                <c:pt idx="2">
                  <c:v>55508381.191071436</c:v>
                </c:pt>
                <c:pt idx="3">
                  <c:v>46372613.208387107</c:v>
                </c:pt>
                <c:pt idx="4">
                  <c:v>54501972.20533333</c:v>
                </c:pt>
                <c:pt idx="5">
                  <c:v>53184267.200967751</c:v>
                </c:pt>
                <c:pt idx="6">
                  <c:v>53039990.777666673</c:v>
                </c:pt>
                <c:pt idx="7">
                  <c:v>60982860.814516142</c:v>
                </c:pt>
                <c:pt idx="8">
                  <c:v>56582088.872580662</c:v>
                </c:pt>
                <c:pt idx="9">
                  <c:v>56942622.976000004</c:v>
                </c:pt>
                <c:pt idx="10">
                  <c:v>68030351.225483879</c:v>
                </c:pt>
                <c:pt idx="11">
                  <c:v>74995057.09300001</c:v>
                </c:pt>
                <c:pt idx="12">
                  <c:v>88096675.820322588</c:v>
                </c:pt>
                <c:pt idx="13">
                  <c:v>89955148.850645185</c:v>
                </c:pt>
                <c:pt idx="14">
                  <c:v>85846537.384642869</c:v>
                </c:pt>
                <c:pt idx="15">
                  <c:v>84309252.882580653</c:v>
                </c:pt>
                <c:pt idx="16">
                  <c:v>89240536.774999976</c:v>
                </c:pt>
                <c:pt idx="17">
                  <c:v>95763022.228709653</c:v>
                </c:pt>
                <c:pt idx="18">
                  <c:v>112303305.77399997</c:v>
                </c:pt>
                <c:pt idx="19">
                  <c:v>110201859.51166643</c:v>
                </c:pt>
                <c:pt idx="20" formatCode="_(* #,##0_);_(* \(#,##0\);_(* &quot;-&quot;??_);_(@_)">
                  <c:v>112021884.86533305</c:v>
                </c:pt>
                <c:pt idx="21" formatCode="_(* #,##0_);_(* \(#,##0\);_(* &quot;-&quot;??_);_(@_)">
                  <c:v>111807510.65633306</c:v>
                </c:pt>
                <c:pt idx="22" formatCode="_(* #,##0_);_(* \(#,##0\);_(* &quot;-&quot;??_);_(@_)">
                  <c:v>85304886.667999968</c:v>
                </c:pt>
                <c:pt idx="23" formatCode="_(* #,##0_);_(* \(#,##0\);_(* &quot;-&quot;??_);_(@_)">
                  <c:v>85204059.716333479</c:v>
                </c:pt>
                <c:pt idx="24" formatCode="_(* #,##0_);_(* \(#,##0\);_(* &quot;-&quot;??_);_(@_)">
                  <c:v>85615153.429677293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50-4611-9AC0-6850A317EC90}"/>
            </c:ext>
          </c:extLst>
        </c:ser>
        <c:ser>
          <c:idx val="1"/>
          <c:order val="1"/>
          <c:tx>
            <c:strRef>
              <c:f>'Final Graph'!$C$1</c:f>
              <c:strCache>
                <c:ptCount val="1"/>
                <c:pt idx="0">
                  <c:v> Generation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 formatCode="m/d/yyyy">
                  <c:v>44409</c:v>
                </c:pt>
                <c:pt idx="9" formatCode="m/d/yyyy">
                  <c:v>44440</c:v>
                </c:pt>
                <c:pt idx="10" formatCode="m/d/yyyy">
                  <c:v>44470</c:v>
                </c:pt>
                <c:pt idx="11" formatCode="m/d/yyyy">
                  <c:v>44501</c:v>
                </c:pt>
                <c:pt idx="12" formatCode="m/d/yyyy">
                  <c:v>44531</c:v>
                </c:pt>
                <c:pt idx="13" formatCode="m/d/yyyy">
                  <c:v>44562</c:v>
                </c:pt>
                <c:pt idx="14" formatCode="m/d/yyyy">
                  <c:v>44593</c:v>
                </c:pt>
                <c:pt idx="15" formatCode="m/d/yyyy">
                  <c:v>44621</c:v>
                </c:pt>
                <c:pt idx="16" formatCode="m/d/yyyy">
                  <c:v>44652</c:v>
                </c:pt>
                <c:pt idx="17" formatCode="m/d/yyyy">
                  <c:v>44682</c:v>
                </c:pt>
                <c:pt idx="18" formatCode="m/d/yyyy">
                  <c:v>44713</c:v>
                </c:pt>
                <c:pt idx="19" formatCode="m/d/yyyy">
                  <c:v>44743</c:v>
                </c:pt>
                <c:pt idx="20" formatCode="m/d/yyyy">
                  <c:v>44774</c:v>
                </c:pt>
                <c:pt idx="21" formatCode="m/d/yyyy">
                  <c:v>44805</c:v>
                </c:pt>
                <c:pt idx="22" formatCode="m/d/yyyy">
                  <c:v>44835</c:v>
                </c:pt>
                <c:pt idx="23" formatCode="m/d/yyyy">
                  <c:v>44866</c:v>
                </c:pt>
                <c:pt idx="24" formatCode="m/d/yyyy">
                  <c:v>44896</c:v>
                </c:pt>
              </c:numCache>
            </c:numRef>
          </c:cat>
          <c:val>
            <c:numRef>
              <c:f>'Final Graph'!$C$2:$C$26</c:f>
              <c:numCache>
                <c:formatCode>_(* #,##0.00_);_(* \(#,##0.00\);_(* "-"??_);_(@_)</c:formatCode>
                <c:ptCount val="25"/>
                <c:pt idx="0">
                  <c:v>47044224.787741952</c:v>
                </c:pt>
                <c:pt idx="1">
                  <c:v>81389271.363548383</c:v>
                </c:pt>
                <c:pt idx="2">
                  <c:v>125636893.09214285</c:v>
                </c:pt>
                <c:pt idx="3">
                  <c:v>196923331.54838711</c:v>
                </c:pt>
                <c:pt idx="4">
                  <c:v>141851221.81966662</c:v>
                </c:pt>
                <c:pt idx="5">
                  <c:v>104944726.13548392</c:v>
                </c:pt>
                <c:pt idx="6">
                  <c:v>124562093.05799998</c:v>
                </c:pt>
                <c:pt idx="7">
                  <c:v>127036827.88258065</c:v>
                </c:pt>
                <c:pt idx="8">
                  <c:v>117148750.31387098</c:v>
                </c:pt>
                <c:pt idx="9">
                  <c:v>111083462.92199998</c:v>
                </c:pt>
                <c:pt idx="10">
                  <c:v>232505667.86387095</c:v>
                </c:pt>
                <c:pt idx="11">
                  <c:v>98244412.585333347</c:v>
                </c:pt>
                <c:pt idx="12">
                  <c:v>103235974.14290321</c:v>
                </c:pt>
                <c:pt idx="13">
                  <c:v>175937435.92225796</c:v>
                </c:pt>
                <c:pt idx="14">
                  <c:v>179941458.53107145</c:v>
                </c:pt>
                <c:pt idx="15">
                  <c:v>115671401.68193547</c:v>
                </c:pt>
                <c:pt idx="16">
                  <c:v>133728918.62600002</c:v>
                </c:pt>
                <c:pt idx="17">
                  <c:v>161110898.6664516</c:v>
                </c:pt>
                <c:pt idx="18">
                  <c:v>166916682.45133322</c:v>
                </c:pt>
                <c:pt idx="19">
                  <c:v>249547149.16133311</c:v>
                </c:pt>
                <c:pt idx="20" formatCode="_(* #,##0_);_(* \(#,##0\);_(* &quot;-&quot;??_);_(@_)">
                  <c:v>243257627.82699999</c:v>
                </c:pt>
                <c:pt idx="21" formatCode="_(* #,##0_);_(* \(#,##0\);_(* &quot;-&quot;??_);_(@_)">
                  <c:v>217216360.97900036</c:v>
                </c:pt>
                <c:pt idx="22" formatCode="_(* #,##0_);_(* \(#,##0\);_(* &quot;-&quot;??_);_(@_)">
                  <c:v>184140615.00433305</c:v>
                </c:pt>
                <c:pt idx="23" formatCode="_(* #,##0_);_(* \(#,##0\);_(* &quot;-&quot;??_);_(@_)">
                  <c:v>203653540.2079998</c:v>
                </c:pt>
                <c:pt idx="24" formatCode="_(* #,##0_);_(* \(#,##0\);_(* &quot;-&quot;??_);_(@_)">
                  <c:v>269288240.16290313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50-4611-9AC0-6850A317EC90}"/>
            </c:ext>
          </c:extLst>
        </c:ser>
        <c:ser>
          <c:idx val="2"/>
          <c:order val="2"/>
          <c:tx>
            <c:strRef>
              <c:f>'Final Graph'!$D$1</c:f>
              <c:strCache>
                <c:ptCount val="1"/>
                <c:pt idx="0">
                  <c:v> Load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 formatCode="m/d/yyyy">
                  <c:v>44409</c:v>
                </c:pt>
                <c:pt idx="9" formatCode="m/d/yyyy">
                  <c:v>44440</c:v>
                </c:pt>
                <c:pt idx="10" formatCode="m/d/yyyy">
                  <c:v>44470</c:v>
                </c:pt>
                <c:pt idx="11" formatCode="m/d/yyyy">
                  <c:v>44501</c:v>
                </c:pt>
                <c:pt idx="12" formatCode="m/d/yyyy">
                  <c:v>44531</c:v>
                </c:pt>
                <c:pt idx="13" formatCode="m/d/yyyy">
                  <c:v>44562</c:v>
                </c:pt>
                <c:pt idx="14" formatCode="m/d/yyyy">
                  <c:v>44593</c:v>
                </c:pt>
                <c:pt idx="15" formatCode="m/d/yyyy">
                  <c:v>44621</c:v>
                </c:pt>
                <c:pt idx="16" formatCode="m/d/yyyy">
                  <c:v>44652</c:v>
                </c:pt>
                <c:pt idx="17" formatCode="m/d/yyyy">
                  <c:v>44682</c:v>
                </c:pt>
                <c:pt idx="18" formatCode="m/d/yyyy">
                  <c:v>44713</c:v>
                </c:pt>
                <c:pt idx="19" formatCode="m/d/yyyy">
                  <c:v>44743</c:v>
                </c:pt>
                <c:pt idx="20" formatCode="m/d/yyyy">
                  <c:v>44774</c:v>
                </c:pt>
                <c:pt idx="21" formatCode="m/d/yyyy">
                  <c:v>44805</c:v>
                </c:pt>
                <c:pt idx="22" formatCode="m/d/yyyy">
                  <c:v>44835</c:v>
                </c:pt>
                <c:pt idx="23" formatCode="m/d/yyyy">
                  <c:v>44866</c:v>
                </c:pt>
                <c:pt idx="24" formatCode="m/d/yyyy">
                  <c:v>44896</c:v>
                </c:pt>
              </c:numCache>
            </c:numRef>
          </c:cat>
          <c:val>
            <c:numRef>
              <c:f>'Final Graph'!$D$2:$D$26</c:f>
              <c:numCache>
                <c:formatCode>_(* #,##0.00_);_(* \(#,##0.00\);_(* "-"??_);_(@_)</c:formatCode>
                <c:ptCount val="25"/>
                <c:pt idx="0">
                  <c:v>119228005.15838711</c:v>
                </c:pt>
                <c:pt idx="1">
                  <c:v>108651515.40290323</c:v>
                </c:pt>
                <c:pt idx="2">
                  <c:v>437321295.34607154</c:v>
                </c:pt>
                <c:pt idx="3">
                  <c:v>94783722.126451641</c:v>
                </c:pt>
                <c:pt idx="4">
                  <c:v>-1259121.131666664</c:v>
                </c:pt>
                <c:pt idx="5">
                  <c:v>50447729.959354803</c:v>
                </c:pt>
                <c:pt idx="6">
                  <c:v>96216230.595666662</c:v>
                </c:pt>
                <c:pt idx="7">
                  <c:v>122954533.62258065</c:v>
                </c:pt>
                <c:pt idx="8">
                  <c:v>132840657.07193553</c:v>
                </c:pt>
                <c:pt idx="9">
                  <c:v>176656914.23800004</c:v>
                </c:pt>
                <c:pt idx="10">
                  <c:v>183049295.93161288</c:v>
                </c:pt>
                <c:pt idx="11">
                  <c:v>182795947.48766661</c:v>
                </c:pt>
                <c:pt idx="12">
                  <c:v>187617162.42709681</c:v>
                </c:pt>
                <c:pt idx="13">
                  <c:v>248154294.95967743</c:v>
                </c:pt>
                <c:pt idx="14">
                  <c:v>308650201.05464286</c:v>
                </c:pt>
                <c:pt idx="15">
                  <c:v>82989167.266451582</c:v>
                </c:pt>
                <c:pt idx="16">
                  <c:v>84201398.967666656</c:v>
                </c:pt>
                <c:pt idx="17">
                  <c:v>253094950.20451611</c:v>
                </c:pt>
                <c:pt idx="18">
                  <c:v>246482728.85433313</c:v>
                </c:pt>
                <c:pt idx="19">
                  <c:v>297705514.97800028</c:v>
                </c:pt>
                <c:pt idx="20" formatCode="_(* #,##0_);_(* \(#,##0\);_(* &quot;-&quot;??_);_(@_)">
                  <c:v>371421731.18566632</c:v>
                </c:pt>
                <c:pt idx="21" formatCode="_(* #,##0_);_(* \(#,##0\);_(* &quot;-&quot;??_);_(@_)">
                  <c:v>345172363.26499933</c:v>
                </c:pt>
                <c:pt idx="22" formatCode="_(* #,##0_);_(* \(#,##0\);_(* &quot;-&quot;??_);_(@_)">
                  <c:v>331331434.79633355</c:v>
                </c:pt>
                <c:pt idx="23" formatCode="_(* #,##0_);_(* \(#,##0\);_(* &quot;-&quot;??_);_(@_)">
                  <c:v>263803746.28266674</c:v>
                </c:pt>
                <c:pt idx="24" formatCode="_(* #,##0_);_(* \(#,##0\);_(* &quot;-&quot;??_);_(@_)">
                  <c:v>435900772.00483841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50-4611-9AC0-6850A317EC90}"/>
            </c:ext>
          </c:extLst>
        </c:ser>
        <c:ser>
          <c:idx val="3"/>
          <c:order val="3"/>
          <c:tx>
            <c:strRef>
              <c:f>'Final Graph'!$E$1</c:f>
              <c:strCache>
                <c:ptCount val="1"/>
                <c:pt idx="0">
                  <c:v> Load and Generation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 formatCode="m/d/yyyy">
                  <c:v>44409</c:v>
                </c:pt>
                <c:pt idx="9" formatCode="m/d/yyyy">
                  <c:v>44440</c:v>
                </c:pt>
                <c:pt idx="10" formatCode="m/d/yyyy">
                  <c:v>44470</c:v>
                </c:pt>
                <c:pt idx="11" formatCode="m/d/yyyy">
                  <c:v>44501</c:v>
                </c:pt>
                <c:pt idx="12" formatCode="m/d/yyyy">
                  <c:v>44531</c:v>
                </c:pt>
                <c:pt idx="13" formatCode="m/d/yyyy">
                  <c:v>44562</c:v>
                </c:pt>
                <c:pt idx="14" formatCode="m/d/yyyy">
                  <c:v>44593</c:v>
                </c:pt>
                <c:pt idx="15" formatCode="m/d/yyyy">
                  <c:v>44621</c:v>
                </c:pt>
                <c:pt idx="16" formatCode="m/d/yyyy">
                  <c:v>44652</c:v>
                </c:pt>
                <c:pt idx="17" formatCode="m/d/yyyy">
                  <c:v>44682</c:v>
                </c:pt>
                <c:pt idx="18" formatCode="m/d/yyyy">
                  <c:v>44713</c:v>
                </c:pt>
                <c:pt idx="19" formatCode="m/d/yyyy">
                  <c:v>44743</c:v>
                </c:pt>
                <c:pt idx="20" formatCode="m/d/yyyy">
                  <c:v>44774</c:v>
                </c:pt>
                <c:pt idx="21" formatCode="m/d/yyyy">
                  <c:v>44805</c:v>
                </c:pt>
                <c:pt idx="22" formatCode="m/d/yyyy">
                  <c:v>44835</c:v>
                </c:pt>
                <c:pt idx="23" formatCode="m/d/yyyy">
                  <c:v>44866</c:v>
                </c:pt>
                <c:pt idx="24" formatCode="m/d/yyyy">
                  <c:v>44896</c:v>
                </c:pt>
              </c:numCache>
            </c:numRef>
          </c:cat>
          <c:val>
            <c:numRef>
              <c:f>'Final Graph'!$E$2:$E$26</c:f>
              <c:numCache>
                <c:formatCode>_(* #,##0.00_);_(* \(#,##0.00\);_(* "-"??_);_(@_)</c:formatCode>
                <c:ptCount val="25"/>
                <c:pt idx="0">
                  <c:v>620916785.10451627</c:v>
                </c:pt>
                <c:pt idx="1">
                  <c:v>726229581.12290347</c:v>
                </c:pt>
                <c:pt idx="2">
                  <c:v>2173006092.2624998</c:v>
                </c:pt>
                <c:pt idx="3">
                  <c:v>1246566524.7559857</c:v>
                </c:pt>
                <c:pt idx="4">
                  <c:v>930001017.61700022</c:v>
                </c:pt>
                <c:pt idx="5">
                  <c:v>727189928.7303226</c:v>
                </c:pt>
                <c:pt idx="6">
                  <c:v>1210100614.8123333</c:v>
                </c:pt>
                <c:pt idx="7">
                  <c:v>1435354172.2748382</c:v>
                </c:pt>
                <c:pt idx="8">
                  <c:v>1238762594.3280647</c:v>
                </c:pt>
                <c:pt idx="9">
                  <c:v>1054521531.3013334</c:v>
                </c:pt>
                <c:pt idx="10">
                  <c:v>766788445.8819356</c:v>
                </c:pt>
                <c:pt idx="11">
                  <c:v>1056474745.9036666</c:v>
                </c:pt>
                <c:pt idx="12">
                  <c:v>1027743754.3664516</c:v>
                </c:pt>
                <c:pt idx="13">
                  <c:v>1003255314.8203226</c:v>
                </c:pt>
                <c:pt idx="14">
                  <c:v>1594556893.5967863</c:v>
                </c:pt>
                <c:pt idx="15">
                  <c:v>1132539139.2929032</c:v>
                </c:pt>
                <c:pt idx="16">
                  <c:v>1062971985.6423334</c:v>
                </c:pt>
                <c:pt idx="17">
                  <c:v>1160302009.5274196</c:v>
                </c:pt>
                <c:pt idx="18">
                  <c:v>1383876162.4693332</c:v>
                </c:pt>
                <c:pt idx="19">
                  <c:v>1873424790.637671</c:v>
                </c:pt>
                <c:pt idx="20" formatCode="_(* #,##0_);_(* \(#,##0\);_(* &quot;-&quot;??_);_(@_)">
                  <c:v>1941375673.0060027</c:v>
                </c:pt>
                <c:pt idx="21" formatCode="_(* #,##0_);_(* \(#,##0\);_(* &quot;-&quot;??_);_(@_)">
                  <c:v>1890193542.4686685</c:v>
                </c:pt>
                <c:pt idx="22" formatCode="_(* #,##0_);_(* \(#,##0\);_(* &quot;-&quot;??_);_(@_)">
                  <c:v>1638086707.6090014</c:v>
                </c:pt>
                <c:pt idx="23" formatCode="_(* #,##0_);_(* \(#,##0\);_(* &quot;-&quot;??_);_(@_)">
                  <c:v>1348318453.2253346</c:v>
                </c:pt>
                <c:pt idx="24" formatCode="_(* #,##0_);_(* \(#,##0\);_(* &quot;-&quot;??_);_(@_)">
                  <c:v>2150603661.9754825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50-4611-9AC0-6850A317EC90}"/>
            </c:ext>
          </c:extLst>
        </c:ser>
        <c:ser>
          <c:idx val="4"/>
          <c:order val="4"/>
          <c:tx>
            <c:strRef>
              <c:f>'Final Graph'!$F$1</c:f>
              <c:strCache>
                <c:ptCount val="1"/>
                <c:pt idx="0">
                  <c:v> Trader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 formatCode="m/d/yyyy">
                  <c:v>44409</c:v>
                </c:pt>
                <c:pt idx="9" formatCode="m/d/yyyy">
                  <c:v>44440</c:v>
                </c:pt>
                <c:pt idx="10" formatCode="m/d/yyyy">
                  <c:v>44470</c:v>
                </c:pt>
                <c:pt idx="11" formatCode="m/d/yyyy">
                  <c:v>44501</c:v>
                </c:pt>
                <c:pt idx="12" formatCode="m/d/yyyy">
                  <c:v>44531</c:v>
                </c:pt>
                <c:pt idx="13" formatCode="m/d/yyyy">
                  <c:v>44562</c:v>
                </c:pt>
                <c:pt idx="14" formatCode="m/d/yyyy">
                  <c:v>44593</c:v>
                </c:pt>
                <c:pt idx="15" formatCode="m/d/yyyy">
                  <c:v>44621</c:v>
                </c:pt>
                <c:pt idx="16" formatCode="m/d/yyyy">
                  <c:v>44652</c:v>
                </c:pt>
                <c:pt idx="17" formatCode="m/d/yyyy">
                  <c:v>44682</c:v>
                </c:pt>
                <c:pt idx="18" formatCode="m/d/yyyy">
                  <c:v>44713</c:v>
                </c:pt>
                <c:pt idx="19" formatCode="m/d/yyyy">
                  <c:v>44743</c:v>
                </c:pt>
                <c:pt idx="20" formatCode="m/d/yyyy">
                  <c:v>44774</c:v>
                </c:pt>
                <c:pt idx="21" formatCode="m/d/yyyy">
                  <c:v>44805</c:v>
                </c:pt>
                <c:pt idx="22" formatCode="m/d/yyyy">
                  <c:v>44835</c:v>
                </c:pt>
                <c:pt idx="23" formatCode="m/d/yyyy">
                  <c:v>44866</c:v>
                </c:pt>
                <c:pt idx="24" formatCode="m/d/yyyy">
                  <c:v>44896</c:v>
                </c:pt>
              </c:numCache>
            </c:numRef>
          </c:cat>
          <c:val>
            <c:numRef>
              <c:f>'Final Graph'!$F$2:$F$26</c:f>
              <c:numCache>
                <c:formatCode>_(* #,##0.00_);_(* \(#,##0.00\);_(* "-"??_);_(@_)</c:formatCode>
                <c:ptCount val="25"/>
                <c:pt idx="0">
                  <c:v>399277563.01096791</c:v>
                </c:pt>
                <c:pt idx="1">
                  <c:v>406419495.79064524</c:v>
                </c:pt>
                <c:pt idx="2">
                  <c:v>462752996.81714284</c:v>
                </c:pt>
                <c:pt idx="3">
                  <c:v>507076372.50161296</c:v>
                </c:pt>
                <c:pt idx="4">
                  <c:v>383640219.6596666</c:v>
                </c:pt>
                <c:pt idx="5">
                  <c:v>294716928.73548365</c:v>
                </c:pt>
                <c:pt idx="6">
                  <c:v>307350467.17099983</c:v>
                </c:pt>
                <c:pt idx="7">
                  <c:v>335458761.23516136</c:v>
                </c:pt>
                <c:pt idx="8">
                  <c:v>371727021.1696775</c:v>
                </c:pt>
                <c:pt idx="9">
                  <c:v>321800337.05533338</c:v>
                </c:pt>
                <c:pt idx="10">
                  <c:v>311702780.69472337</c:v>
                </c:pt>
                <c:pt idx="11">
                  <c:v>346760668.19066668</c:v>
                </c:pt>
                <c:pt idx="12">
                  <c:v>380750154.65741932</c:v>
                </c:pt>
                <c:pt idx="13">
                  <c:v>388777165.66258049</c:v>
                </c:pt>
                <c:pt idx="14">
                  <c:v>670026202.45571411</c:v>
                </c:pt>
                <c:pt idx="15">
                  <c:v>526264494.93225819</c:v>
                </c:pt>
                <c:pt idx="16">
                  <c:v>505523915.49966651</c:v>
                </c:pt>
                <c:pt idx="17">
                  <c:v>554911148.34032261</c:v>
                </c:pt>
                <c:pt idx="18">
                  <c:v>591446784.99866641</c:v>
                </c:pt>
                <c:pt idx="19">
                  <c:v>717241440.5289923</c:v>
                </c:pt>
                <c:pt idx="20" formatCode="_(* #,##0_);_(* \(#,##0\);_(* &quot;-&quot;??_);_(@_)">
                  <c:v>644078543.20299673</c:v>
                </c:pt>
                <c:pt idx="21" formatCode="_(* #,##0_);_(* \(#,##0\);_(* &quot;-&quot;??_);_(@_)">
                  <c:v>670973852.37133777</c:v>
                </c:pt>
                <c:pt idx="22" formatCode="_(* #,##0_);_(* \(#,##0\);_(* &quot;-&quot;??_);_(@_)">
                  <c:v>675949178.97566462</c:v>
                </c:pt>
                <c:pt idx="23" formatCode="_(* #,##0_);_(* \(#,##0\);_(* &quot;-&quot;??_);_(@_)">
                  <c:v>681331472.3543247</c:v>
                </c:pt>
                <c:pt idx="24" formatCode="_(* #,##0_);_(* \(#,##0\);_(* &quot;-&quot;??_);_(@_)">
                  <c:v>777248342.70322049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F50-4611-9AC0-6850A317E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456880"/>
        <c:axId val="210457296"/>
      </c:lineChart>
      <c:dateAx>
        <c:axId val="210456880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7296"/>
        <c:crosses val="autoZero"/>
        <c:auto val="1"/>
        <c:lblOffset val="100"/>
        <c:baseTimeUnit val="months"/>
      </c:dateAx>
      <c:valAx>
        <c:axId val="21045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688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6204963015986645E-3"/>
                <c:y val="0.1697832425045405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Discretionary</a:t>
                  </a:r>
                  <a:r>
                    <a:rPr lang="en-US" baseline="0"/>
                    <a:t> Collateral in Mill</a:t>
                  </a:r>
                  <a:r>
                    <a:rPr lang="en-US"/>
                    <a:t>ions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Load!$F$1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Load!$A$33:$A$426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Load!$F$33:$F$426</c:f>
              <c:numCache>
                <c:formatCode>#,##0.00</c:formatCode>
                <c:ptCount val="394"/>
                <c:pt idx="0">
                  <c:v>77432813.379999995</c:v>
                </c:pt>
                <c:pt idx="1">
                  <c:v>77955265.540000021</c:v>
                </c:pt>
                <c:pt idx="2">
                  <c:v>86253072.340000004</c:v>
                </c:pt>
                <c:pt idx="3">
                  <c:v>84128930.219999999</c:v>
                </c:pt>
                <c:pt idx="4">
                  <c:v>102602686.66</c:v>
                </c:pt>
                <c:pt idx="5">
                  <c:v>97960508.549999997</c:v>
                </c:pt>
                <c:pt idx="6">
                  <c:v>99481522.640000001</c:v>
                </c:pt>
                <c:pt idx="7">
                  <c:v>97911235.449999988</c:v>
                </c:pt>
                <c:pt idx="8">
                  <c:v>80025932.750000015</c:v>
                </c:pt>
                <c:pt idx="9">
                  <c:v>58695095.670000002</c:v>
                </c:pt>
                <c:pt idx="10">
                  <c:v>63213673.150000013</c:v>
                </c:pt>
                <c:pt idx="11">
                  <c:v>60915665.160000004</c:v>
                </c:pt>
                <c:pt idx="12">
                  <c:v>64923578.699999996</c:v>
                </c:pt>
                <c:pt idx="13">
                  <c:v>65097488.839999996</c:v>
                </c:pt>
                <c:pt idx="14">
                  <c:v>60088699.570000023</c:v>
                </c:pt>
                <c:pt idx="15">
                  <c:v>60841443.680000007</c:v>
                </c:pt>
                <c:pt idx="16">
                  <c:v>59235245.650000006</c:v>
                </c:pt>
                <c:pt idx="17">
                  <c:v>54847461.699999988</c:v>
                </c:pt>
                <c:pt idx="18">
                  <c:v>55392825.560000002</c:v>
                </c:pt>
                <c:pt idx="19">
                  <c:v>57191531.719999999</c:v>
                </c:pt>
                <c:pt idx="20">
                  <c:v>58637495.310000002</c:v>
                </c:pt>
                <c:pt idx="21">
                  <c:v>58233911.689999998</c:v>
                </c:pt>
                <c:pt idx="22">
                  <c:v>61986008.449999988</c:v>
                </c:pt>
                <c:pt idx="23">
                  <c:v>66066516.190000005</c:v>
                </c:pt>
                <c:pt idx="24">
                  <c:v>69700942.450000003</c:v>
                </c:pt>
                <c:pt idx="25">
                  <c:v>69648896.400000006</c:v>
                </c:pt>
                <c:pt idx="26">
                  <c:v>72151351.150000006</c:v>
                </c:pt>
                <c:pt idx="27">
                  <c:v>73021416.399999991</c:v>
                </c:pt>
                <c:pt idx="28">
                  <c:v>69292788.460000008</c:v>
                </c:pt>
                <c:pt idx="29">
                  <c:v>69418301.959999993</c:v>
                </c:pt>
                <c:pt idx="30">
                  <c:v>70997562.539999992</c:v>
                </c:pt>
                <c:pt idx="31">
                  <c:v>66319662.220000006</c:v>
                </c:pt>
                <c:pt idx="32">
                  <c:v>90997699.550000012</c:v>
                </c:pt>
                <c:pt idx="33">
                  <c:v>97223446.789999992</c:v>
                </c:pt>
                <c:pt idx="34">
                  <c:v>97699699.329999998</c:v>
                </c:pt>
                <c:pt idx="35">
                  <c:v>95413619.5</c:v>
                </c:pt>
                <c:pt idx="36">
                  <c:v>80242048.879999995</c:v>
                </c:pt>
                <c:pt idx="37">
                  <c:v>62650957.280000016</c:v>
                </c:pt>
                <c:pt idx="38">
                  <c:v>59203233.18</c:v>
                </c:pt>
                <c:pt idx="39">
                  <c:v>62928510.829999998</c:v>
                </c:pt>
                <c:pt idx="40">
                  <c:v>67754408.75</c:v>
                </c:pt>
                <c:pt idx="41">
                  <c:v>66949241.490000002</c:v>
                </c:pt>
                <c:pt idx="42">
                  <c:v>66573062.780000001</c:v>
                </c:pt>
                <c:pt idx="43">
                  <c:v>64784154.940000005</c:v>
                </c:pt>
                <c:pt idx="44">
                  <c:v>65137658.899999999</c:v>
                </c:pt>
                <c:pt idx="45">
                  <c:v>63633769.040000007</c:v>
                </c:pt>
                <c:pt idx="46">
                  <c:v>66938128.660000004</c:v>
                </c:pt>
                <c:pt idx="47">
                  <c:v>72292507.279999986</c:v>
                </c:pt>
                <c:pt idx="48">
                  <c:v>73615120.940000013</c:v>
                </c:pt>
                <c:pt idx="49">
                  <c:v>75678085.859999999</c:v>
                </c:pt>
                <c:pt idx="50">
                  <c:v>78112551.579999998</c:v>
                </c:pt>
                <c:pt idx="51">
                  <c:v>77310515.229999989</c:v>
                </c:pt>
                <c:pt idx="52">
                  <c:v>80276638.36999999</c:v>
                </c:pt>
                <c:pt idx="53">
                  <c:v>82805805.370000005</c:v>
                </c:pt>
                <c:pt idx="54">
                  <c:v>85466504.080000013</c:v>
                </c:pt>
                <c:pt idx="55">
                  <c:v>87018284.589999989</c:v>
                </c:pt>
                <c:pt idx="56">
                  <c:v>86914297.340000004</c:v>
                </c:pt>
                <c:pt idx="57">
                  <c:v>81407605.840000004</c:v>
                </c:pt>
                <c:pt idx="58">
                  <c:v>84459648.189999998</c:v>
                </c:pt>
                <c:pt idx="59">
                  <c:v>83458002.549999997</c:v>
                </c:pt>
                <c:pt idx="60">
                  <c:v>79902214.25</c:v>
                </c:pt>
                <c:pt idx="61">
                  <c:v>76242921.969999999</c:v>
                </c:pt>
                <c:pt idx="62">
                  <c:v>72887057.480000004</c:v>
                </c:pt>
                <c:pt idx="63">
                  <c:v>67210284.040000007</c:v>
                </c:pt>
                <c:pt idx="64">
                  <c:v>68655933.099999994</c:v>
                </c:pt>
                <c:pt idx="65">
                  <c:v>69488674.250000015</c:v>
                </c:pt>
                <c:pt idx="66">
                  <c:v>69345405.180000007</c:v>
                </c:pt>
                <c:pt idx="67">
                  <c:v>75612249.339999989</c:v>
                </c:pt>
                <c:pt idx="68">
                  <c:v>77375101.300000012</c:v>
                </c:pt>
                <c:pt idx="69">
                  <c:v>72323232.320000008</c:v>
                </c:pt>
                <c:pt idx="70">
                  <c:v>71649893.700000003</c:v>
                </c:pt>
                <c:pt idx="71">
                  <c:v>83880367.609999999</c:v>
                </c:pt>
                <c:pt idx="72">
                  <c:v>119793591.24000002</c:v>
                </c:pt>
                <c:pt idx="73">
                  <c:v>90430111.079999983</c:v>
                </c:pt>
                <c:pt idx="74">
                  <c:v>105523778.18000001</c:v>
                </c:pt>
                <c:pt idx="75">
                  <c:v>106572783.56</c:v>
                </c:pt>
                <c:pt idx="76">
                  <c:v>104198537.13000001</c:v>
                </c:pt>
                <c:pt idx="77">
                  <c:v>103007387.3</c:v>
                </c:pt>
                <c:pt idx="78">
                  <c:v>108692965.06</c:v>
                </c:pt>
                <c:pt idx="79">
                  <c:v>91288740.960000008</c:v>
                </c:pt>
                <c:pt idx="80">
                  <c:v>72921424.320000008</c:v>
                </c:pt>
                <c:pt idx="81">
                  <c:v>77253755.410000011</c:v>
                </c:pt>
                <c:pt idx="82">
                  <c:v>78530843.610000014</c:v>
                </c:pt>
                <c:pt idx="83">
                  <c:v>77839814.210000023</c:v>
                </c:pt>
                <c:pt idx="84">
                  <c:v>69346357.329999998</c:v>
                </c:pt>
                <c:pt idx="85">
                  <c:v>69849637.210000008</c:v>
                </c:pt>
                <c:pt idx="86">
                  <c:v>87945491.810000002</c:v>
                </c:pt>
                <c:pt idx="87">
                  <c:v>107752920.89000002</c:v>
                </c:pt>
                <c:pt idx="88">
                  <c:v>148751221.68000001</c:v>
                </c:pt>
                <c:pt idx="89">
                  <c:v>154079241.31999999</c:v>
                </c:pt>
                <c:pt idx="90">
                  <c:v>152748964.65000001</c:v>
                </c:pt>
                <c:pt idx="91">
                  <c:v>216978075.41999999</c:v>
                </c:pt>
                <c:pt idx="92">
                  <c:v>180554085.41</c:v>
                </c:pt>
                <c:pt idx="93">
                  <c:v>177587376.45999998</c:v>
                </c:pt>
                <c:pt idx="94">
                  <c:v>129566811.26000004</c:v>
                </c:pt>
                <c:pt idx="95">
                  <c:v>109592483.32000001</c:v>
                </c:pt>
                <c:pt idx="96">
                  <c:v>109753253.47000001</c:v>
                </c:pt>
                <c:pt idx="97">
                  <c:v>107459412.42</c:v>
                </c:pt>
                <c:pt idx="98">
                  <c:v>98218271.299999997</c:v>
                </c:pt>
                <c:pt idx="99">
                  <c:v>78065697.700000003</c:v>
                </c:pt>
                <c:pt idx="100">
                  <c:v>72505383.230000004</c:v>
                </c:pt>
                <c:pt idx="101">
                  <c:v>71879056.499999985</c:v>
                </c:pt>
                <c:pt idx="102">
                  <c:v>73283091.25999999</c:v>
                </c:pt>
                <c:pt idx="103">
                  <c:v>74695434.670000017</c:v>
                </c:pt>
                <c:pt idx="104">
                  <c:v>72700481.890000001</c:v>
                </c:pt>
                <c:pt idx="105">
                  <c:v>75284692.839999989</c:v>
                </c:pt>
                <c:pt idx="106">
                  <c:v>78891012.459999993</c:v>
                </c:pt>
                <c:pt idx="107">
                  <c:v>90898178.390000001</c:v>
                </c:pt>
                <c:pt idx="108">
                  <c:v>99622064.249999985</c:v>
                </c:pt>
                <c:pt idx="109">
                  <c:v>98713718.230000004</c:v>
                </c:pt>
                <c:pt idx="110">
                  <c:v>99855031.129999995</c:v>
                </c:pt>
                <c:pt idx="111">
                  <c:v>98273785.110000014</c:v>
                </c:pt>
                <c:pt idx="112">
                  <c:v>101346291.39000002</c:v>
                </c:pt>
                <c:pt idx="113">
                  <c:v>91358408.099999994</c:v>
                </c:pt>
                <c:pt idx="114">
                  <c:v>101702306.33000001</c:v>
                </c:pt>
                <c:pt idx="115">
                  <c:v>155857488.83000001</c:v>
                </c:pt>
                <c:pt idx="116">
                  <c:v>156633395.07999998</c:v>
                </c:pt>
                <c:pt idx="117">
                  <c:v>158505149.40999997</c:v>
                </c:pt>
                <c:pt idx="118">
                  <c:v>158423763.23999995</c:v>
                </c:pt>
                <c:pt idx="119">
                  <c:v>159032053.91</c:v>
                </c:pt>
                <c:pt idx="120">
                  <c:v>137086152.79999998</c:v>
                </c:pt>
                <c:pt idx="121">
                  <c:v>117695476.00000003</c:v>
                </c:pt>
                <c:pt idx="122">
                  <c:v>126100566.47</c:v>
                </c:pt>
                <c:pt idx="123">
                  <c:v>130033351.75000003</c:v>
                </c:pt>
                <c:pt idx="124">
                  <c:v>130968829.93000001</c:v>
                </c:pt>
                <c:pt idx="125">
                  <c:v>128383500.66000003</c:v>
                </c:pt>
                <c:pt idx="126">
                  <c:v>130118364</c:v>
                </c:pt>
                <c:pt idx="127">
                  <c:v>112068768.43000001</c:v>
                </c:pt>
                <c:pt idx="128">
                  <c:v>98757232.519999981</c:v>
                </c:pt>
                <c:pt idx="129">
                  <c:v>100981702.52999999</c:v>
                </c:pt>
                <c:pt idx="130">
                  <c:v>110302200.05999996</c:v>
                </c:pt>
                <c:pt idx="131">
                  <c:v>110631336.93000002</c:v>
                </c:pt>
                <c:pt idx="132">
                  <c:v>108751049.84</c:v>
                </c:pt>
                <c:pt idx="133">
                  <c:v>107943585.70999999</c:v>
                </c:pt>
                <c:pt idx="134">
                  <c:v>124206737.11999999</c:v>
                </c:pt>
                <c:pt idx="135">
                  <c:v>117174075.01999997</c:v>
                </c:pt>
                <c:pt idx="136">
                  <c:v>127266987.55999999</c:v>
                </c:pt>
                <c:pt idx="137">
                  <c:v>132996479.09000002</c:v>
                </c:pt>
                <c:pt idx="138">
                  <c:v>135300830.63000003</c:v>
                </c:pt>
                <c:pt idx="139">
                  <c:v>135236988.86000001</c:v>
                </c:pt>
                <c:pt idx="140">
                  <c:v>137005640.23999998</c:v>
                </c:pt>
                <c:pt idx="141">
                  <c:v>146097925.30000001</c:v>
                </c:pt>
                <c:pt idx="142">
                  <c:v>142916605.65000001</c:v>
                </c:pt>
                <c:pt idx="143">
                  <c:v>150525466.19999999</c:v>
                </c:pt>
                <c:pt idx="144">
                  <c:v>149476816.59000003</c:v>
                </c:pt>
                <c:pt idx="145">
                  <c:v>149458298.47</c:v>
                </c:pt>
                <c:pt idx="146">
                  <c:v>144615840.80000001</c:v>
                </c:pt>
                <c:pt idx="147">
                  <c:v>158006826.59</c:v>
                </c:pt>
                <c:pt idx="148">
                  <c:v>156683379.13000005</c:v>
                </c:pt>
                <c:pt idx="149">
                  <c:v>164536206.90000004</c:v>
                </c:pt>
                <c:pt idx="150">
                  <c:v>158301439.66999999</c:v>
                </c:pt>
                <c:pt idx="151">
                  <c:v>167238598.00999999</c:v>
                </c:pt>
                <c:pt idx="152">
                  <c:v>165175390.05000001</c:v>
                </c:pt>
                <c:pt idx="153">
                  <c:v>154551973.37999997</c:v>
                </c:pt>
                <c:pt idx="154">
                  <c:v>150045898.10000002</c:v>
                </c:pt>
                <c:pt idx="155">
                  <c:v>154935463.91</c:v>
                </c:pt>
                <c:pt idx="156">
                  <c:v>145915487.44</c:v>
                </c:pt>
                <c:pt idx="157">
                  <c:v>157121658.92999998</c:v>
                </c:pt>
                <c:pt idx="158">
                  <c:v>163393277.46000001</c:v>
                </c:pt>
                <c:pt idx="159">
                  <c:v>164300045.70999998</c:v>
                </c:pt>
                <c:pt idx="160">
                  <c:v>170872120.98000002</c:v>
                </c:pt>
                <c:pt idx="161">
                  <c:v>153605770.31</c:v>
                </c:pt>
                <c:pt idx="162">
                  <c:v>158048030.11000004</c:v>
                </c:pt>
                <c:pt idx="163">
                  <c:v>154430103.16</c:v>
                </c:pt>
                <c:pt idx="164">
                  <c:v>149304566.25999999</c:v>
                </c:pt>
                <c:pt idx="165">
                  <c:v>164511394.16999999</c:v>
                </c:pt>
                <c:pt idx="166">
                  <c:v>165242745.84</c:v>
                </c:pt>
                <c:pt idx="167">
                  <c:v>158497325.22</c:v>
                </c:pt>
                <c:pt idx="168">
                  <c:v>158120765.09</c:v>
                </c:pt>
                <c:pt idx="169">
                  <c:v>142166865.46000001</c:v>
                </c:pt>
                <c:pt idx="170">
                  <c:v>136653026.34999999</c:v>
                </c:pt>
                <c:pt idx="171">
                  <c:v>135696537.22</c:v>
                </c:pt>
                <c:pt idx="172">
                  <c:v>141231927.34</c:v>
                </c:pt>
                <c:pt idx="173">
                  <c:v>125525300.09999999</c:v>
                </c:pt>
                <c:pt idx="174">
                  <c:v>121334501.02000003</c:v>
                </c:pt>
                <c:pt idx="175">
                  <c:v>141170750.93000001</c:v>
                </c:pt>
                <c:pt idx="176">
                  <c:v>132230954.91</c:v>
                </c:pt>
                <c:pt idx="177">
                  <c:v>136473725.75999996</c:v>
                </c:pt>
                <c:pt idx="178">
                  <c:v>131707947.89000003</c:v>
                </c:pt>
                <c:pt idx="179">
                  <c:v>147789142.56</c:v>
                </c:pt>
                <c:pt idx="180">
                  <c:v>148922611.81</c:v>
                </c:pt>
                <c:pt idx="181">
                  <c:v>144847191.84999999</c:v>
                </c:pt>
                <c:pt idx="182">
                  <c:v>209262322.04999995</c:v>
                </c:pt>
                <c:pt idx="183">
                  <c:v>235901203.45999998</c:v>
                </c:pt>
                <c:pt idx="184">
                  <c:v>270565806.31000006</c:v>
                </c:pt>
                <c:pt idx="185">
                  <c:v>254917254.06999999</c:v>
                </c:pt>
                <c:pt idx="186">
                  <c:v>217464085.16999999</c:v>
                </c:pt>
                <c:pt idx="187">
                  <c:v>223233491.44999999</c:v>
                </c:pt>
                <c:pt idx="188">
                  <c:v>219962703.22000006</c:v>
                </c:pt>
                <c:pt idx="189">
                  <c:v>225588628.93000001</c:v>
                </c:pt>
                <c:pt idx="190">
                  <c:v>242779421.08000001</c:v>
                </c:pt>
                <c:pt idx="191">
                  <c:v>232186452.63</c:v>
                </c:pt>
                <c:pt idx="192">
                  <c:v>239318882.41</c:v>
                </c:pt>
                <c:pt idx="193">
                  <c:v>276632345.92000002</c:v>
                </c:pt>
                <c:pt idx="194">
                  <c:v>283880527.11000001</c:v>
                </c:pt>
                <c:pt idx="195">
                  <c:v>282126827.55999994</c:v>
                </c:pt>
                <c:pt idx="196">
                  <c:v>279287902.86000001</c:v>
                </c:pt>
                <c:pt idx="197">
                  <c:v>245908847.85999998</c:v>
                </c:pt>
                <c:pt idx="198">
                  <c:v>255922952.38999999</c:v>
                </c:pt>
                <c:pt idx="199">
                  <c:v>226207036.56999993</c:v>
                </c:pt>
                <c:pt idx="200">
                  <c:v>217808638.13000003</c:v>
                </c:pt>
                <c:pt idx="201">
                  <c:v>224289395.36000001</c:v>
                </c:pt>
                <c:pt idx="202">
                  <c:v>223939292.53</c:v>
                </c:pt>
                <c:pt idx="203">
                  <c:v>236185393.46000001</c:v>
                </c:pt>
                <c:pt idx="204">
                  <c:v>264912977.20000008</c:v>
                </c:pt>
                <c:pt idx="205">
                  <c:v>264806093.65000004</c:v>
                </c:pt>
                <c:pt idx="206">
                  <c:v>282884208.77000004</c:v>
                </c:pt>
                <c:pt idx="207">
                  <c:v>286918331.15999997</c:v>
                </c:pt>
                <c:pt idx="208">
                  <c:v>290933822.85999995</c:v>
                </c:pt>
                <c:pt idx="209">
                  <c:v>291334194.77999997</c:v>
                </c:pt>
                <c:pt idx="210">
                  <c:v>288471307.85000002</c:v>
                </c:pt>
                <c:pt idx="211">
                  <c:v>270118836.49000001</c:v>
                </c:pt>
                <c:pt idx="212">
                  <c:v>286325071.97000003</c:v>
                </c:pt>
                <c:pt idx="213">
                  <c:v>358579675.80000001</c:v>
                </c:pt>
                <c:pt idx="214">
                  <c:v>371974794.5</c:v>
                </c:pt>
                <c:pt idx="215">
                  <c:v>381399878.79000002</c:v>
                </c:pt>
                <c:pt idx="216">
                  <c:v>388218672.9600001</c:v>
                </c:pt>
                <c:pt idx="217">
                  <c:v>425636555.58999991</c:v>
                </c:pt>
                <c:pt idx="218">
                  <c:v>361943789.38</c:v>
                </c:pt>
                <c:pt idx="219">
                  <c:v>356420881.57000005</c:v>
                </c:pt>
                <c:pt idx="220">
                  <c:v>343850769.47000009</c:v>
                </c:pt>
                <c:pt idx="221">
                  <c:v>350012369.89999998</c:v>
                </c:pt>
                <c:pt idx="222">
                  <c:v>356658465.36999989</c:v>
                </c:pt>
                <c:pt idx="223">
                  <c:v>353595657.60000008</c:v>
                </c:pt>
                <c:pt idx="224">
                  <c:v>387428026.43999994</c:v>
                </c:pt>
                <c:pt idx="225">
                  <c:v>354799218.36000001</c:v>
                </c:pt>
                <c:pt idx="226">
                  <c:v>342415786.75</c:v>
                </c:pt>
                <c:pt idx="227">
                  <c:v>360510250.81999999</c:v>
                </c:pt>
                <c:pt idx="228">
                  <c:v>367261740.45999998</c:v>
                </c:pt>
                <c:pt idx="229">
                  <c:v>368663011.23999995</c:v>
                </c:pt>
                <c:pt idx="230">
                  <c:v>366937262.79999995</c:v>
                </c:pt>
                <c:pt idx="231">
                  <c:v>373774056.56999987</c:v>
                </c:pt>
                <c:pt idx="232">
                  <c:v>358760791.24000001</c:v>
                </c:pt>
                <c:pt idx="233">
                  <c:v>338467184.07000005</c:v>
                </c:pt>
                <c:pt idx="234">
                  <c:v>308267122.78000003</c:v>
                </c:pt>
                <c:pt idx="235">
                  <c:v>294391158.31999999</c:v>
                </c:pt>
                <c:pt idx="236">
                  <c:v>299576724.96999997</c:v>
                </c:pt>
                <c:pt idx="237">
                  <c:v>298163979.22000003</c:v>
                </c:pt>
                <c:pt idx="238">
                  <c:v>300891365.69</c:v>
                </c:pt>
                <c:pt idx="239">
                  <c:v>291557693.80999994</c:v>
                </c:pt>
                <c:pt idx="240">
                  <c:v>276810515.36999995</c:v>
                </c:pt>
                <c:pt idx="241">
                  <c:v>270017727.56</c:v>
                </c:pt>
                <c:pt idx="242">
                  <c:v>301377676.31999993</c:v>
                </c:pt>
                <c:pt idx="243">
                  <c:v>303891706.29000002</c:v>
                </c:pt>
                <c:pt idx="244">
                  <c:v>300818268.18999994</c:v>
                </c:pt>
                <c:pt idx="245">
                  <c:v>293738572.31</c:v>
                </c:pt>
                <c:pt idx="246">
                  <c:v>313336406.79000002</c:v>
                </c:pt>
                <c:pt idx="247">
                  <c:v>312010798.81</c:v>
                </c:pt>
                <c:pt idx="248">
                  <c:v>258225932.46000001</c:v>
                </c:pt>
                <c:pt idx="249">
                  <c:v>265005862.02000001</c:v>
                </c:pt>
                <c:pt idx="250">
                  <c:v>235114609.67999995</c:v>
                </c:pt>
                <c:pt idx="251">
                  <c:v>261358614.09999999</c:v>
                </c:pt>
                <c:pt idx="252">
                  <c:v>263027138.87</c:v>
                </c:pt>
                <c:pt idx="253">
                  <c:v>271580819.19</c:v>
                </c:pt>
                <c:pt idx="254">
                  <c:v>390349876.63999999</c:v>
                </c:pt>
                <c:pt idx="255">
                  <c:v>335835152.96000004</c:v>
                </c:pt>
                <c:pt idx="256">
                  <c:v>354639419.11000001</c:v>
                </c:pt>
                <c:pt idx="257">
                  <c:v>349402665.12</c:v>
                </c:pt>
                <c:pt idx="258">
                  <c:v>349616804.52999997</c:v>
                </c:pt>
                <c:pt idx="259">
                  <c:v>329554636.5399999</c:v>
                </c:pt>
                <c:pt idx="260">
                  <c:v>257368327.93000001</c:v>
                </c:pt>
                <c:pt idx="261">
                  <c:v>238812349.73000002</c:v>
                </c:pt>
                <c:pt idx="262">
                  <c:v>241867629.44999999</c:v>
                </c:pt>
                <c:pt idx="263">
                  <c:v>250000746.01000002</c:v>
                </c:pt>
                <c:pt idx="264">
                  <c:v>252394915.20999995</c:v>
                </c:pt>
                <c:pt idx="265">
                  <c:v>236871861.38999999</c:v>
                </c:pt>
                <c:pt idx="266">
                  <c:v>256854434.84</c:v>
                </c:pt>
                <c:pt idx="267">
                  <c:v>259466758.12000003</c:v>
                </c:pt>
                <c:pt idx="268">
                  <c:v>269905953.86000001</c:v>
                </c:pt>
                <c:pt idx="269">
                  <c:v>293011910.58999997</c:v>
                </c:pt>
                <c:pt idx="270">
                  <c:v>314466239.50000006</c:v>
                </c:pt>
                <c:pt idx="271">
                  <c:v>321029928.34999996</c:v>
                </c:pt>
                <c:pt idx="272">
                  <c:v>310468653.52999997</c:v>
                </c:pt>
                <c:pt idx="273">
                  <c:v>372917335.31</c:v>
                </c:pt>
                <c:pt idx="274">
                  <c:v>388777331.13999999</c:v>
                </c:pt>
                <c:pt idx="275">
                  <c:v>402299067.81999993</c:v>
                </c:pt>
                <c:pt idx="276">
                  <c:v>415720764.16999996</c:v>
                </c:pt>
                <c:pt idx="277">
                  <c:v>423117084.82999992</c:v>
                </c:pt>
                <c:pt idx="278">
                  <c:v>429979980.79000008</c:v>
                </c:pt>
                <c:pt idx="279">
                  <c:v>430191035.35999995</c:v>
                </c:pt>
                <c:pt idx="280">
                  <c:v>436010932.68000001</c:v>
                </c:pt>
                <c:pt idx="281">
                  <c:v>421612871.62</c:v>
                </c:pt>
                <c:pt idx="282">
                  <c:v>406542547.11000001</c:v>
                </c:pt>
                <c:pt idx="283">
                  <c:v>360176081.08999985</c:v>
                </c:pt>
                <c:pt idx="284">
                  <c:v>361111803.29999995</c:v>
                </c:pt>
                <c:pt idx="285">
                  <c:v>357953132.21999991</c:v>
                </c:pt>
                <c:pt idx="286">
                  <c:v>352607316.07999986</c:v>
                </c:pt>
                <c:pt idx="287">
                  <c:v>300579349.21999997</c:v>
                </c:pt>
                <c:pt idx="288">
                  <c:v>278669375.38000005</c:v>
                </c:pt>
                <c:pt idx="289">
                  <c:v>251904826.41</c:v>
                </c:pt>
                <c:pt idx="290">
                  <c:v>259274524.73000005</c:v>
                </c:pt>
                <c:pt idx="291">
                  <c:v>265578375.69999996</c:v>
                </c:pt>
                <c:pt idx="292">
                  <c:v>266769512.07000008</c:v>
                </c:pt>
                <c:pt idx="293">
                  <c:v>259025464.10000002</c:v>
                </c:pt>
                <c:pt idx="294">
                  <c:v>248801260.26000005</c:v>
                </c:pt>
                <c:pt idx="295">
                  <c:v>243963001.75</c:v>
                </c:pt>
                <c:pt idx="296">
                  <c:v>252522147.65000004</c:v>
                </c:pt>
                <c:pt idx="297">
                  <c:v>245923018.68000004</c:v>
                </c:pt>
                <c:pt idx="298">
                  <c:v>239150543.82000002</c:v>
                </c:pt>
                <c:pt idx="299">
                  <c:v>240236540.11000001</c:v>
                </c:pt>
                <c:pt idx="300">
                  <c:v>239805585.54000002</c:v>
                </c:pt>
                <c:pt idx="301">
                  <c:v>237636956.58000001</c:v>
                </c:pt>
                <c:pt idx="302">
                  <c:v>230933527.28000003</c:v>
                </c:pt>
                <c:pt idx="303">
                  <c:v>229400061.44</c:v>
                </c:pt>
                <c:pt idx="304">
                  <c:v>263975936.31999993</c:v>
                </c:pt>
                <c:pt idx="305">
                  <c:v>270350980.04999995</c:v>
                </c:pt>
                <c:pt idx="306">
                  <c:v>268422021.62000003</c:v>
                </c:pt>
                <c:pt idx="307">
                  <c:v>253275982.64000005</c:v>
                </c:pt>
                <c:pt idx="308">
                  <c:v>228758952.34999999</c:v>
                </c:pt>
                <c:pt idx="309">
                  <c:v>232377431.79999989</c:v>
                </c:pt>
                <c:pt idx="310">
                  <c:v>188703452.15999994</c:v>
                </c:pt>
                <c:pt idx="311">
                  <c:v>173860388.78999999</c:v>
                </c:pt>
                <c:pt idx="312">
                  <c:v>124609910.15000002</c:v>
                </c:pt>
                <c:pt idx="313">
                  <c:v>125521495.50000001</c:v>
                </c:pt>
                <c:pt idx="314">
                  <c:v>122652549.67999999</c:v>
                </c:pt>
                <c:pt idx="315">
                  <c:v>124015118.44000001</c:v>
                </c:pt>
                <c:pt idx="316">
                  <c:v>114129620.40000002</c:v>
                </c:pt>
                <c:pt idx="317">
                  <c:v>125470503.79000001</c:v>
                </c:pt>
                <c:pt idx="318">
                  <c:v>119962064.81000002</c:v>
                </c:pt>
                <c:pt idx="319">
                  <c:v>120777004.54000001</c:v>
                </c:pt>
                <c:pt idx="320">
                  <c:v>121932967.21000001</c:v>
                </c:pt>
                <c:pt idx="321">
                  <c:v>119203276.19000004</c:v>
                </c:pt>
                <c:pt idx="322">
                  <c:v>118903523.37999998</c:v>
                </c:pt>
                <c:pt idx="323">
                  <c:v>117403477.70000003</c:v>
                </c:pt>
                <c:pt idx="324">
                  <c:v>113388090.93000001</c:v>
                </c:pt>
                <c:pt idx="325">
                  <c:v>113834133.48000002</c:v>
                </c:pt>
                <c:pt idx="326">
                  <c:v>116890429.30999999</c:v>
                </c:pt>
                <c:pt idx="327">
                  <c:v>119763890.09999995</c:v>
                </c:pt>
                <c:pt idx="328">
                  <c:v>114888306.05999997</c:v>
                </c:pt>
                <c:pt idx="329">
                  <c:v>110787345.33</c:v>
                </c:pt>
                <c:pt idx="330">
                  <c:v>113081473.43000002</c:v>
                </c:pt>
                <c:pt idx="331">
                  <c:v>110569356.23999999</c:v>
                </c:pt>
                <c:pt idx="332">
                  <c:v>104237901.48000002</c:v>
                </c:pt>
                <c:pt idx="333">
                  <c:v>100284383.53000002</c:v>
                </c:pt>
                <c:pt idx="334">
                  <c:v>101180078.86</c:v>
                </c:pt>
                <c:pt idx="335">
                  <c:v>99270358.489999995</c:v>
                </c:pt>
                <c:pt idx="336">
                  <c:v>96442945.760000035</c:v>
                </c:pt>
                <c:pt idx="337">
                  <c:v>90051338.839999989</c:v>
                </c:pt>
                <c:pt idx="338">
                  <c:v>93356152.929999977</c:v>
                </c:pt>
                <c:pt idx="339">
                  <c:v>99620460.680000007</c:v>
                </c:pt>
                <c:pt idx="340">
                  <c:v>101380860.87000002</c:v>
                </c:pt>
                <c:pt idx="341">
                  <c:v>100990073.35000001</c:v>
                </c:pt>
                <c:pt idx="342">
                  <c:v>100830771.32999998</c:v>
                </c:pt>
                <c:pt idx="343">
                  <c:v>105004696.05</c:v>
                </c:pt>
                <c:pt idx="344">
                  <c:v>102758777.01000001</c:v>
                </c:pt>
                <c:pt idx="345">
                  <c:v>92109789.25000003</c:v>
                </c:pt>
                <c:pt idx="346">
                  <c:v>91647491.570000008</c:v>
                </c:pt>
                <c:pt idx="347">
                  <c:v>98142708.960000008</c:v>
                </c:pt>
                <c:pt idx="348">
                  <c:v>100028888.17000002</c:v>
                </c:pt>
                <c:pt idx="349">
                  <c:v>95874978.290000007</c:v>
                </c:pt>
                <c:pt idx="350">
                  <c:v>99059121.390000015</c:v>
                </c:pt>
                <c:pt idx="351">
                  <c:v>91582105.079999983</c:v>
                </c:pt>
                <c:pt idx="352">
                  <c:v>86962545.700000033</c:v>
                </c:pt>
                <c:pt idx="353">
                  <c:v>80746686.459999993</c:v>
                </c:pt>
                <c:pt idx="354">
                  <c:v>77353291.840000033</c:v>
                </c:pt>
                <c:pt idx="355">
                  <c:v>77105085.60999997</c:v>
                </c:pt>
                <c:pt idx="356">
                  <c:v>73422285.479999974</c:v>
                </c:pt>
                <c:pt idx="357">
                  <c:v>73438662.279999986</c:v>
                </c:pt>
                <c:pt idx="358">
                  <c:v>77950142.629999995</c:v>
                </c:pt>
                <c:pt idx="359">
                  <c:v>74793398.570000008</c:v>
                </c:pt>
                <c:pt idx="360">
                  <c:v>79720229.590000004</c:v>
                </c:pt>
                <c:pt idx="361">
                  <c:v>83764083.970000014</c:v>
                </c:pt>
                <c:pt idx="362">
                  <c:v>83927117.86999999</c:v>
                </c:pt>
                <c:pt idx="363">
                  <c:v>81585586.689999998</c:v>
                </c:pt>
                <c:pt idx="364">
                  <c:v>87426288.779999986</c:v>
                </c:pt>
                <c:pt idx="365">
                  <c:v>70603226.740000024</c:v>
                </c:pt>
                <c:pt idx="366">
                  <c:v>73622847.140000015</c:v>
                </c:pt>
                <c:pt idx="367">
                  <c:v>92129753.359999985</c:v>
                </c:pt>
                <c:pt idx="368">
                  <c:v>95550418</c:v>
                </c:pt>
                <c:pt idx="369">
                  <c:v>96330208.310000047</c:v>
                </c:pt>
                <c:pt idx="370">
                  <c:v>93443054.62999998</c:v>
                </c:pt>
                <c:pt idx="371">
                  <c:v>95056873.75</c:v>
                </c:pt>
                <c:pt idx="372">
                  <c:v>95153748.140000001</c:v>
                </c:pt>
                <c:pt idx="373">
                  <c:v>107347535.58999997</c:v>
                </c:pt>
                <c:pt idx="374">
                  <c:v>118847260.62999998</c:v>
                </c:pt>
                <c:pt idx="375">
                  <c:v>122467830.22999996</c:v>
                </c:pt>
                <c:pt idx="376">
                  <c:v>122890319.91</c:v>
                </c:pt>
                <c:pt idx="377">
                  <c:v>121679930.75999999</c:v>
                </c:pt>
                <c:pt idx="378">
                  <c:v>103690503.31</c:v>
                </c:pt>
                <c:pt idx="379">
                  <c:v>101379142.19000003</c:v>
                </c:pt>
                <c:pt idx="380">
                  <c:v>103399202.63000001</c:v>
                </c:pt>
                <c:pt idx="381">
                  <c:v>109919141.40999994</c:v>
                </c:pt>
                <c:pt idx="382">
                  <c:v>108975512.62</c:v>
                </c:pt>
                <c:pt idx="383">
                  <c:v>109577517.17</c:v>
                </c:pt>
                <c:pt idx="384">
                  <c:v>106391576.59999999</c:v>
                </c:pt>
                <c:pt idx="385">
                  <c:v>104987760.25000004</c:v>
                </c:pt>
                <c:pt idx="386">
                  <c:v>96993389.25</c:v>
                </c:pt>
                <c:pt idx="387">
                  <c:v>102280667.94000003</c:v>
                </c:pt>
                <c:pt idx="388">
                  <c:v>104145725.93000001</c:v>
                </c:pt>
                <c:pt idx="389">
                  <c:v>103788493.04000001</c:v>
                </c:pt>
                <c:pt idx="390">
                  <c:v>107819791.98999999</c:v>
                </c:pt>
                <c:pt idx="391">
                  <c:v>98139727.460000038</c:v>
                </c:pt>
                <c:pt idx="392">
                  <c:v>99775554.019999996</c:v>
                </c:pt>
                <c:pt idx="393">
                  <c:v>87881270.960000023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6F-4B92-8499-769BCED997C4}"/>
            </c:ext>
          </c:extLst>
        </c:ser>
        <c:ser>
          <c:idx val="1"/>
          <c:order val="1"/>
          <c:tx>
            <c:strRef>
              <c:f>Load!$N$1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Load!$A$33:$A$426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Load!$N$33:$N$426</c:f>
              <c:numCache>
                <c:formatCode>#,##0.00</c:formatCode>
                <c:ptCount val="394"/>
                <c:pt idx="0">
                  <c:v>63497318.76000002</c:v>
                </c:pt>
                <c:pt idx="1">
                  <c:v>67267509.889999986</c:v>
                </c:pt>
                <c:pt idx="2">
                  <c:v>73176744.820000008</c:v>
                </c:pt>
                <c:pt idx="3">
                  <c:v>74596284.870000005</c:v>
                </c:pt>
                <c:pt idx="4">
                  <c:v>53436178.699999988</c:v>
                </c:pt>
                <c:pt idx="5">
                  <c:v>58260639.960000001</c:v>
                </c:pt>
                <c:pt idx="6">
                  <c:v>60809385.81000001</c:v>
                </c:pt>
                <c:pt idx="7">
                  <c:v>47350629.609999999</c:v>
                </c:pt>
                <c:pt idx="8">
                  <c:v>35337768.380000003</c:v>
                </c:pt>
                <c:pt idx="9">
                  <c:v>36193529.380000003</c:v>
                </c:pt>
                <c:pt idx="10">
                  <c:v>33866901.25</c:v>
                </c:pt>
                <c:pt idx="11">
                  <c:v>30736022.120000001</c:v>
                </c:pt>
                <c:pt idx="12">
                  <c:v>31873570.580000002</c:v>
                </c:pt>
                <c:pt idx="13">
                  <c:v>33297009.689999994</c:v>
                </c:pt>
                <c:pt idx="14">
                  <c:v>28180579.889999993</c:v>
                </c:pt>
                <c:pt idx="15">
                  <c:v>24677706.900000002</c:v>
                </c:pt>
                <c:pt idx="16">
                  <c:v>28265496.190000001</c:v>
                </c:pt>
                <c:pt idx="17">
                  <c:v>31347416.07</c:v>
                </c:pt>
                <c:pt idx="18">
                  <c:v>48311982.140000001</c:v>
                </c:pt>
                <c:pt idx="19">
                  <c:v>61046048.630000003</c:v>
                </c:pt>
                <c:pt idx="20">
                  <c:v>65497333.95000001</c:v>
                </c:pt>
                <c:pt idx="21">
                  <c:v>61389024.420000009</c:v>
                </c:pt>
                <c:pt idx="22">
                  <c:v>54474247.780000001</c:v>
                </c:pt>
                <c:pt idx="23">
                  <c:v>54474678.399999999</c:v>
                </c:pt>
                <c:pt idx="24">
                  <c:v>55535364.370000012</c:v>
                </c:pt>
                <c:pt idx="25">
                  <c:v>55057565.429999992</c:v>
                </c:pt>
                <c:pt idx="26">
                  <c:v>57044738.520000011</c:v>
                </c:pt>
                <c:pt idx="27">
                  <c:v>59324140.689999983</c:v>
                </c:pt>
                <c:pt idx="28">
                  <c:v>55675304.130000003</c:v>
                </c:pt>
                <c:pt idx="29">
                  <c:v>51386566.109999992</c:v>
                </c:pt>
                <c:pt idx="30">
                  <c:v>54351787.129999988</c:v>
                </c:pt>
                <c:pt idx="31">
                  <c:v>52107047.450000003</c:v>
                </c:pt>
                <c:pt idx="32">
                  <c:v>26174944.68</c:v>
                </c:pt>
                <c:pt idx="33">
                  <c:v>29363375.900000006</c:v>
                </c:pt>
                <c:pt idx="34">
                  <c:v>29805203.34</c:v>
                </c:pt>
                <c:pt idx="35">
                  <c:v>25567916.579999998</c:v>
                </c:pt>
                <c:pt idx="36">
                  <c:v>20721500.469999999</c:v>
                </c:pt>
                <c:pt idx="37">
                  <c:v>23193385.73</c:v>
                </c:pt>
                <c:pt idx="38">
                  <c:v>23127072.27999999</c:v>
                </c:pt>
                <c:pt idx="39">
                  <c:v>24720976.449999988</c:v>
                </c:pt>
                <c:pt idx="40">
                  <c:v>27021786.93</c:v>
                </c:pt>
                <c:pt idx="41">
                  <c:v>26591996.210000005</c:v>
                </c:pt>
                <c:pt idx="42">
                  <c:v>21786599.07</c:v>
                </c:pt>
                <c:pt idx="43">
                  <c:v>13021831.270000003</c:v>
                </c:pt>
                <c:pt idx="44">
                  <c:v>13100683.209999999</c:v>
                </c:pt>
                <c:pt idx="45">
                  <c:v>16574225.730000004</c:v>
                </c:pt>
                <c:pt idx="46">
                  <c:v>18337185.159999996</c:v>
                </c:pt>
                <c:pt idx="47">
                  <c:v>22668405.830000009</c:v>
                </c:pt>
                <c:pt idx="48">
                  <c:v>25318081.239999998</c:v>
                </c:pt>
                <c:pt idx="49">
                  <c:v>27364785.009999994</c:v>
                </c:pt>
                <c:pt idx="50">
                  <c:v>28831976.649999999</c:v>
                </c:pt>
                <c:pt idx="51">
                  <c:v>29618362.590000004</c:v>
                </c:pt>
                <c:pt idx="52">
                  <c:v>30164851.389999993</c:v>
                </c:pt>
                <c:pt idx="53">
                  <c:v>39173811.789999992</c:v>
                </c:pt>
                <c:pt idx="54">
                  <c:v>43585440.159999996</c:v>
                </c:pt>
                <c:pt idx="55">
                  <c:v>48406070.380000003</c:v>
                </c:pt>
                <c:pt idx="56">
                  <c:v>48462376.000000007</c:v>
                </c:pt>
                <c:pt idx="57">
                  <c:v>46235910.040000007</c:v>
                </c:pt>
                <c:pt idx="58">
                  <c:v>46088963.240000017</c:v>
                </c:pt>
                <c:pt idx="59">
                  <c:v>49373553.709999993</c:v>
                </c:pt>
                <c:pt idx="60">
                  <c:v>52913458.939999983</c:v>
                </c:pt>
                <c:pt idx="61">
                  <c:v>57037652.950000003</c:v>
                </c:pt>
                <c:pt idx="62">
                  <c:v>53549731.330000021</c:v>
                </c:pt>
                <c:pt idx="63">
                  <c:v>48356130.709999986</c:v>
                </c:pt>
                <c:pt idx="64">
                  <c:v>38722979.189999998</c:v>
                </c:pt>
                <c:pt idx="65">
                  <c:v>38836377.160000011</c:v>
                </c:pt>
                <c:pt idx="66">
                  <c:v>38172149.32</c:v>
                </c:pt>
                <c:pt idx="67">
                  <c:v>47482228.519999996</c:v>
                </c:pt>
                <c:pt idx="68">
                  <c:v>51495987.379999988</c:v>
                </c:pt>
                <c:pt idx="69">
                  <c:v>46410280.82</c:v>
                </c:pt>
                <c:pt idx="70">
                  <c:v>44595377.450000003</c:v>
                </c:pt>
                <c:pt idx="71">
                  <c:v>43090885.18999999</c:v>
                </c:pt>
                <c:pt idx="72">
                  <c:v>37907542.919999994</c:v>
                </c:pt>
                <c:pt idx="73">
                  <c:v>36992013.81000001</c:v>
                </c:pt>
                <c:pt idx="74">
                  <c:v>41579493.839999996</c:v>
                </c:pt>
                <c:pt idx="75">
                  <c:v>44802237.379999995</c:v>
                </c:pt>
                <c:pt idx="76">
                  <c:v>46320800.659999989</c:v>
                </c:pt>
                <c:pt idx="77">
                  <c:v>44701085.279999986</c:v>
                </c:pt>
                <c:pt idx="78">
                  <c:v>39569036.130000003</c:v>
                </c:pt>
                <c:pt idx="79">
                  <c:v>39281551.440000005</c:v>
                </c:pt>
                <c:pt idx="80">
                  <c:v>40709381.18</c:v>
                </c:pt>
                <c:pt idx="81">
                  <c:v>66511995.039999984</c:v>
                </c:pt>
                <c:pt idx="82">
                  <c:v>74466731.61999999</c:v>
                </c:pt>
                <c:pt idx="83">
                  <c:v>70686787.060000017</c:v>
                </c:pt>
                <c:pt idx="84">
                  <c:v>70985235.979999989</c:v>
                </c:pt>
                <c:pt idx="85">
                  <c:v>76372537.719999984</c:v>
                </c:pt>
                <c:pt idx="86">
                  <c:v>77648515.00999999</c:v>
                </c:pt>
                <c:pt idx="87">
                  <c:v>79002813.109999999</c:v>
                </c:pt>
                <c:pt idx="88">
                  <c:v>86533927.050000012</c:v>
                </c:pt>
                <c:pt idx="89">
                  <c:v>90534904.050000012</c:v>
                </c:pt>
                <c:pt idx="90">
                  <c:v>84293785.100000054</c:v>
                </c:pt>
                <c:pt idx="91">
                  <c:v>78164634.209999979</c:v>
                </c:pt>
                <c:pt idx="92">
                  <c:v>77706039.640000001</c:v>
                </c:pt>
                <c:pt idx="93">
                  <c:v>72580553.450000018</c:v>
                </c:pt>
                <c:pt idx="94">
                  <c:v>50840192.160000004</c:v>
                </c:pt>
                <c:pt idx="95">
                  <c:v>55905479.710000031</c:v>
                </c:pt>
                <c:pt idx="96">
                  <c:v>57624112.330000006</c:v>
                </c:pt>
                <c:pt idx="97">
                  <c:v>52405350.080000006</c:v>
                </c:pt>
                <c:pt idx="98">
                  <c:v>39381382.990000002</c:v>
                </c:pt>
                <c:pt idx="99">
                  <c:v>38565629.359999985</c:v>
                </c:pt>
                <c:pt idx="100">
                  <c:v>37470169.640000008</c:v>
                </c:pt>
                <c:pt idx="101">
                  <c:v>36458029.989999995</c:v>
                </c:pt>
                <c:pt idx="102">
                  <c:v>38864689.129999988</c:v>
                </c:pt>
                <c:pt idx="103">
                  <c:v>42214001.780000001</c:v>
                </c:pt>
                <c:pt idx="104">
                  <c:v>35769025.310000002</c:v>
                </c:pt>
                <c:pt idx="105">
                  <c:v>38704864.220000006</c:v>
                </c:pt>
                <c:pt idx="106">
                  <c:v>51661961.559999995</c:v>
                </c:pt>
                <c:pt idx="107">
                  <c:v>50356411.109999999</c:v>
                </c:pt>
                <c:pt idx="108">
                  <c:v>54448245.609999999</c:v>
                </c:pt>
                <c:pt idx="109">
                  <c:v>84115512.659999996</c:v>
                </c:pt>
                <c:pt idx="110">
                  <c:v>85914192.609999999</c:v>
                </c:pt>
                <c:pt idx="111">
                  <c:v>83358626.289999977</c:v>
                </c:pt>
                <c:pt idx="112">
                  <c:v>90435812.779999986</c:v>
                </c:pt>
                <c:pt idx="113">
                  <c:v>95460123.219999999</c:v>
                </c:pt>
                <c:pt idx="114">
                  <c:v>99240871.359999999</c:v>
                </c:pt>
                <c:pt idx="115">
                  <c:v>112364397.35000001</c:v>
                </c:pt>
                <c:pt idx="116">
                  <c:v>120656961.00000001</c:v>
                </c:pt>
                <c:pt idx="117">
                  <c:v>125096766.06999999</c:v>
                </c:pt>
                <c:pt idx="118">
                  <c:v>111993908.58999999</c:v>
                </c:pt>
                <c:pt idx="119">
                  <c:v>85981329.25999999</c:v>
                </c:pt>
                <c:pt idx="120">
                  <c:v>80709327.579999968</c:v>
                </c:pt>
                <c:pt idx="121">
                  <c:v>78413237.780000001</c:v>
                </c:pt>
                <c:pt idx="122">
                  <c:v>56491963.420000002</c:v>
                </c:pt>
                <c:pt idx="123">
                  <c:v>58737573.460000008</c:v>
                </c:pt>
                <c:pt idx="124">
                  <c:v>59269957.900000006</c:v>
                </c:pt>
                <c:pt idx="125">
                  <c:v>53442868.25</c:v>
                </c:pt>
                <c:pt idx="126">
                  <c:v>50219698.860000007</c:v>
                </c:pt>
                <c:pt idx="127">
                  <c:v>54611482.590000004</c:v>
                </c:pt>
                <c:pt idx="128">
                  <c:v>53422980.889999986</c:v>
                </c:pt>
                <c:pt idx="129">
                  <c:v>53353783.779999986</c:v>
                </c:pt>
                <c:pt idx="130">
                  <c:v>57125861.79999999</c:v>
                </c:pt>
                <c:pt idx="131">
                  <c:v>57915081.63000001</c:v>
                </c:pt>
                <c:pt idx="132">
                  <c:v>46952349.090000011</c:v>
                </c:pt>
                <c:pt idx="133">
                  <c:v>34110309.199999981</c:v>
                </c:pt>
                <c:pt idx="134">
                  <c:v>45706314.99000001</c:v>
                </c:pt>
                <c:pt idx="135">
                  <c:v>46744778.32</c:v>
                </c:pt>
                <c:pt idx="136">
                  <c:v>45506932.729999997</c:v>
                </c:pt>
                <c:pt idx="137">
                  <c:v>55450380.690000005</c:v>
                </c:pt>
                <c:pt idx="138">
                  <c:v>59148607.600000009</c:v>
                </c:pt>
                <c:pt idx="139">
                  <c:v>50453340.520000018</c:v>
                </c:pt>
                <c:pt idx="140">
                  <c:v>55472684.409999982</c:v>
                </c:pt>
                <c:pt idx="141">
                  <c:v>61706728.719999991</c:v>
                </c:pt>
                <c:pt idx="142">
                  <c:v>60621145.239999995</c:v>
                </c:pt>
                <c:pt idx="143">
                  <c:v>68186767.159999996</c:v>
                </c:pt>
                <c:pt idx="144">
                  <c:v>74916971.049999982</c:v>
                </c:pt>
                <c:pt idx="145">
                  <c:v>81456145.150000006</c:v>
                </c:pt>
                <c:pt idx="146">
                  <c:v>76464272.859999999</c:v>
                </c:pt>
                <c:pt idx="147">
                  <c:v>75579590.249999985</c:v>
                </c:pt>
                <c:pt idx="148">
                  <c:v>77844192.50999999</c:v>
                </c:pt>
                <c:pt idx="149">
                  <c:v>76707660.789999992</c:v>
                </c:pt>
                <c:pt idx="150">
                  <c:v>73909855.440000013</c:v>
                </c:pt>
                <c:pt idx="151">
                  <c:v>83040326.429999992</c:v>
                </c:pt>
                <c:pt idx="152">
                  <c:v>86052321.640000015</c:v>
                </c:pt>
                <c:pt idx="153">
                  <c:v>75263457.75</c:v>
                </c:pt>
                <c:pt idx="154">
                  <c:v>79016246</c:v>
                </c:pt>
                <c:pt idx="155">
                  <c:v>87978620.779999986</c:v>
                </c:pt>
                <c:pt idx="156">
                  <c:v>85465786.790000007</c:v>
                </c:pt>
                <c:pt idx="157">
                  <c:v>89303211.140000001</c:v>
                </c:pt>
                <c:pt idx="158">
                  <c:v>92753563.139999986</c:v>
                </c:pt>
                <c:pt idx="159">
                  <c:v>95899629.319999978</c:v>
                </c:pt>
                <c:pt idx="160">
                  <c:v>84904559.079999968</c:v>
                </c:pt>
                <c:pt idx="161">
                  <c:v>80472798.079999998</c:v>
                </c:pt>
                <c:pt idx="162">
                  <c:v>83929759.439999953</c:v>
                </c:pt>
                <c:pt idx="163">
                  <c:v>87039648.850000024</c:v>
                </c:pt>
                <c:pt idx="164">
                  <c:v>82618378.310000002</c:v>
                </c:pt>
                <c:pt idx="165">
                  <c:v>85560241.610000014</c:v>
                </c:pt>
                <c:pt idx="166">
                  <c:v>88386967.189999983</c:v>
                </c:pt>
                <c:pt idx="167">
                  <c:v>79550711.519999981</c:v>
                </c:pt>
                <c:pt idx="168">
                  <c:v>72882721.349999979</c:v>
                </c:pt>
                <c:pt idx="169">
                  <c:v>81984519.170000002</c:v>
                </c:pt>
                <c:pt idx="170">
                  <c:v>81975551.00999999</c:v>
                </c:pt>
                <c:pt idx="171">
                  <c:v>83204211.429999977</c:v>
                </c:pt>
                <c:pt idx="172">
                  <c:v>106859734.99999999</c:v>
                </c:pt>
                <c:pt idx="173">
                  <c:v>109932725.94000001</c:v>
                </c:pt>
                <c:pt idx="174">
                  <c:v>96579777.569999993</c:v>
                </c:pt>
                <c:pt idx="175">
                  <c:v>97280796.940000013</c:v>
                </c:pt>
                <c:pt idx="176">
                  <c:v>108565484.89</c:v>
                </c:pt>
                <c:pt idx="177">
                  <c:v>107440483.5</c:v>
                </c:pt>
                <c:pt idx="178">
                  <c:v>115745609.54999998</c:v>
                </c:pt>
                <c:pt idx="179">
                  <c:v>133045994.14999998</c:v>
                </c:pt>
                <c:pt idx="180">
                  <c:v>139131587.54999995</c:v>
                </c:pt>
                <c:pt idx="181">
                  <c:v>128479152.16999996</c:v>
                </c:pt>
                <c:pt idx="182">
                  <c:v>144146605.73000002</c:v>
                </c:pt>
                <c:pt idx="183">
                  <c:v>165072822.25000006</c:v>
                </c:pt>
                <c:pt idx="184">
                  <c:v>187741535.18999997</c:v>
                </c:pt>
                <c:pt idx="185">
                  <c:v>180668496.21000001</c:v>
                </c:pt>
                <c:pt idx="186">
                  <c:v>207499442.02000001</c:v>
                </c:pt>
                <c:pt idx="187">
                  <c:v>213338206.25999993</c:v>
                </c:pt>
                <c:pt idx="188">
                  <c:v>194721236.84000003</c:v>
                </c:pt>
                <c:pt idx="189">
                  <c:v>194229267.34000003</c:v>
                </c:pt>
                <c:pt idx="190">
                  <c:v>203985362.85000002</c:v>
                </c:pt>
                <c:pt idx="191">
                  <c:v>198196409.36999997</c:v>
                </c:pt>
                <c:pt idx="192">
                  <c:v>203073066.22</c:v>
                </c:pt>
                <c:pt idx="193">
                  <c:v>256129834.78999996</c:v>
                </c:pt>
                <c:pt idx="194">
                  <c:v>260557648.62999991</c:v>
                </c:pt>
                <c:pt idx="195">
                  <c:v>227561770.24000001</c:v>
                </c:pt>
                <c:pt idx="196">
                  <c:v>174165157.83999991</c:v>
                </c:pt>
                <c:pt idx="197">
                  <c:v>144645952.86000004</c:v>
                </c:pt>
                <c:pt idx="198">
                  <c:v>117358149.38999997</c:v>
                </c:pt>
                <c:pt idx="199">
                  <c:v>114693655.99999999</c:v>
                </c:pt>
                <c:pt idx="200">
                  <c:v>138136280.64000002</c:v>
                </c:pt>
                <c:pt idx="201">
                  <c:v>146626690.94999999</c:v>
                </c:pt>
                <c:pt idx="202">
                  <c:v>139959629.82000002</c:v>
                </c:pt>
                <c:pt idx="203">
                  <c:v>123029613.09999999</c:v>
                </c:pt>
                <c:pt idx="204">
                  <c:v>118389619.75</c:v>
                </c:pt>
                <c:pt idx="205">
                  <c:v>116244113.14999999</c:v>
                </c:pt>
                <c:pt idx="206">
                  <c:v>119757552.64</c:v>
                </c:pt>
                <c:pt idx="207">
                  <c:v>130544929.11999995</c:v>
                </c:pt>
                <c:pt idx="208">
                  <c:v>140894701.52999991</c:v>
                </c:pt>
                <c:pt idx="209">
                  <c:v>140068791.45000002</c:v>
                </c:pt>
                <c:pt idx="210">
                  <c:v>125614872.80000003</c:v>
                </c:pt>
                <c:pt idx="211">
                  <c:v>117408512.45999996</c:v>
                </c:pt>
                <c:pt idx="212">
                  <c:v>112498320.87000003</c:v>
                </c:pt>
                <c:pt idx="213">
                  <c:v>98498402.600000009</c:v>
                </c:pt>
                <c:pt idx="214">
                  <c:v>106859197.16000001</c:v>
                </c:pt>
                <c:pt idx="215">
                  <c:v>112918358.63999999</c:v>
                </c:pt>
                <c:pt idx="216">
                  <c:v>101402919.64000002</c:v>
                </c:pt>
                <c:pt idx="217">
                  <c:v>94700714.560000017</c:v>
                </c:pt>
                <c:pt idx="218">
                  <c:v>103395962.64000003</c:v>
                </c:pt>
                <c:pt idx="219">
                  <c:v>102426838.58999999</c:v>
                </c:pt>
                <c:pt idx="220">
                  <c:v>103422832.85000001</c:v>
                </c:pt>
                <c:pt idx="221">
                  <c:v>111349139.07000004</c:v>
                </c:pt>
                <c:pt idx="222">
                  <c:v>112410247.97000003</c:v>
                </c:pt>
                <c:pt idx="223">
                  <c:v>94205667.939999998</c:v>
                </c:pt>
                <c:pt idx="224">
                  <c:v>77767979.030000001</c:v>
                </c:pt>
                <c:pt idx="225">
                  <c:v>81856897.409999982</c:v>
                </c:pt>
                <c:pt idx="226">
                  <c:v>80678929.340000018</c:v>
                </c:pt>
                <c:pt idx="227">
                  <c:v>85906349.76000002</c:v>
                </c:pt>
                <c:pt idx="228">
                  <c:v>97318469.61999999</c:v>
                </c:pt>
                <c:pt idx="229">
                  <c:v>100680999.97</c:v>
                </c:pt>
                <c:pt idx="230">
                  <c:v>93861924.020000011</c:v>
                </c:pt>
                <c:pt idx="231">
                  <c:v>85542697.959999979</c:v>
                </c:pt>
                <c:pt idx="232">
                  <c:v>93755269.639999986</c:v>
                </c:pt>
                <c:pt idx="233">
                  <c:v>101409273.71000004</c:v>
                </c:pt>
                <c:pt idx="234">
                  <c:v>97003966.210000023</c:v>
                </c:pt>
                <c:pt idx="235">
                  <c:v>103319977.61999999</c:v>
                </c:pt>
                <c:pt idx="236">
                  <c:v>106961914.51999995</c:v>
                </c:pt>
                <c:pt idx="237">
                  <c:v>98400715.399999976</c:v>
                </c:pt>
                <c:pt idx="238">
                  <c:v>82399922.339999989</c:v>
                </c:pt>
                <c:pt idx="239">
                  <c:v>94565802.810000047</c:v>
                </c:pt>
                <c:pt idx="240">
                  <c:v>111409879.68999998</c:v>
                </c:pt>
                <c:pt idx="241">
                  <c:v>122673469.10000002</c:v>
                </c:pt>
                <c:pt idx="242">
                  <c:v>144377391.63999999</c:v>
                </c:pt>
                <c:pt idx="243">
                  <c:v>176397964.89999995</c:v>
                </c:pt>
                <c:pt idx="244">
                  <c:v>178474878.34999993</c:v>
                </c:pt>
                <c:pt idx="245">
                  <c:v>170944793.90000001</c:v>
                </c:pt>
                <c:pt idx="246">
                  <c:v>164864379.11000001</c:v>
                </c:pt>
                <c:pt idx="247">
                  <c:v>164724407.37000003</c:v>
                </c:pt>
                <c:pt idx="248">
                  <c:v>190302370.93000004</c:v>
                </c:pt>
                <c:pt idx="249">
                  <c:v>216442206.94999993</c:v>
                </c:pt>
                <c:pt idx="250">
                  <c:v>241546742.11000001</c:v>
                </c:pt>
                <c:pt idx="251">
                  <c:v>244552026.41999999</c:v>
                </c:pt>
                <c:pt idx="252">
                  <c:v>260470193.78</c:v>
                </c:pt>
                <c:pt idx="253">
                  <c:v>248684904.36000007</c:v>
                </c:pt>
                <c:pt idx="254">
                  <c:v>251528459.97000003</c:v>
                </c:pt>
                <c:pt idx="255">
                  <c:v>221800889.88000003</c:v>
                </c:pt>
                <c:pt idx="256">
                  <c:v>215690327.48999998</c:v>
                </c:pt>
                <c:pt idx="257">
                  <c:v>221319235.47999996</c:v>
                </c:pt>
                <c:pt idx="258">
                  <c:v>172716694.40000004</c:v>
                </c:pt>
                <c:pt idx="259">
                  <c:v>139536413.42000005</c:v>
                </c:pt>
                <c:pt idx="260">
                  <c:v>140301425.51999995</c:v>
                </c:pt>
                <c:pt idx="261">
                  <c:v>136528332.20000002</c:v>
                </c:pt>
                <c:pt idx="262">
                  <c:v>118525629.55000001</c:v>
                </c:pt>
                <c:pt idx="263">
                  <c:v>118389039.01999998</c:v>
                </c:pt>
                <c:pt idx="264">
                  <c:v>124501031.58000001</c:v>
                </c:pt>
                <c:pt idx="265">
                  <c:v>96602603.830000028</c:v>
                </c:pt>
                <c:pt idx="266">
                  <c:v>76215504.450000018</c:v>
                </c:pt>
                <c:pt idx="267">
                  <c:v>81150138.640000045</c:v>
                </c:pt>
                <c:pt idx="268">
                  <c:v>77735373.650000006</c:v>
                </c:pt>
                <c:pt idx="269">
                  <c:v>79056910.850000054</c:v>
                </c:pt>
                <c:pt idx="270">
                  <c:v>82678141.60999997</c:v>
                </c:pt>
                <c:pt idx="271">
                  <c:v>87776848.640000001</c:v>
                </c:pt>
                <c:pt idx="272">
                  <c:v>77375734.120000005</c:v>
                </c:pt>
                <c:pt idx="273">
                  <c:v>74148465.730000004</c:v>
                </c:pt>
                <c:pt idx="274">
                  <c:v>79295311.169999987</c:v>
                </c:pt>
                <c:pt idx="275">
                  <c:v>77326836.109999999</c:v>
                </c:pt>
                <c:pt idx="276">
                  <c:v>72660923.639999986</c:v>
                </c:pt>
                <c:pt idx="277">
                  <c:v>82310473.900000021</c:v>
                </c:pt>
                <c:pt idx="278">
                  <c:v>87907897.749999985</c:v>
                </c:pt>
                <c:pt idx="279">
                  <c:v>79636479.399999991</c:v>
                </c:pt>
                <c:pt idx="280">
                  <c:v>74600301.229999989</c:v>
                </c:pt>
                <c:pt idx="281">
                  <c:v>76803913.209999979</c:v>
                </c:pt>
                <c:pt idx="282">
                  <c:v>71188256.129999995</c:v>
                </c:pt>
                <c:pt idx="283">
                  <c:v>69307110.420000017</c:v>
                </c:pt>
                <c:pt idx="284">
                  <c:v>72736145.430000007</c:v>
                </c:pt>
                <c:pt idx="285">
                  <c:v>77554024.690000013</c:v>
                </c:pt>
                <c:pt idx="286">
                  <c:v>67667864.569999993</c:v>
                </c:pt>
                <c:pt idx="287">
                  <c:v>62952891.179999985</c:v>
                </c:pt>
                <c:pt idx="288">
                  <c:v>64616025.479999989</c:v>
                </c:pt>
                <c:pt idx="289">
                  <c:v>58670877.649999999</c:v>
                </c:pt>
                <c:pt idx="290">
                  <c:v>54800941.869999997</c:v>
                </c:pt>
                <c:pt idx="291">
                  <c:v>93020706.569999993</c:v>
                </c:pt>
                <c:pt idx="292">
                  <c:v>95387133.389999986</c:v>
                </c:pt>
                <c:pt idx="293">
                  <c:v>90891771.049999997</c:v>
                </c:pt>
                <c:pt idx="294">
                  <c:v>88645873.150000021</c:v>
                </c:pt>
                <c:pt idx="295">
                  <c:v>91797936.080000028</c:v>
                </c:pt>
                <c:pt idx="296">
                  <c:v>92008992.600000009</c:v>
                </c:pt>
                <c:pt idx="297">
                  <c:v>91907428.420000017</c:v>
                </c:pt>
                <c:pt idx="298">
                  <c:v>94557211.580000013</c:v>
                </c:pt>
                <c:pt idx="299">
                  <c:v>98496671.430000007</c:v>
                </c:pt>
                <c:pt idx="300">
                  <c:v>104681115.79000001</c:v>
                </c:pt>
                <c:pt idx="301">
                  <c:v>100790088.67999999</c:v>
                </c:pt>
                <c:pt idx="302">
                  <c:v>99826376.899999991</c:v>
                </c:pt>
                <c:pt idx="303">
                  <c:v>96299621.969999999</c:v>
                </c:pt>
                <c:pt idx="304">
                  <c:v>55612580.640000001</c:v>
                </c:pt>
                <c:pt idx="305">
                  <c:v>55556782.940000005</c:v>
                </c:pt>
                <c:pt idx="306">
                  <c:v>63635150.720000021</c:v>
                </c:pt>
                <c:pt idx="307">
                  <c:v>65979012.039999999</c:v>
                </c:pt>
                <c:pt idx="308">
                  <c:v>61773623.540000007</c:v>
                </c:pt>
                <c:pt idx="309">
                  <c:v>67827368.039999992</c:v>
                </c:pt>
                <c:pt idx="310">
                  <c:v>63606199.159999989</c:v>
                </c:pt>
                <c:pt idx="311">
                  <c:v>60111686.649999976</c:v>
                </c:pt>
                <c:pt idx="312">
                  <c:v>68466787.329999998</c:v>
                </c:pt>
                <c:pt idx="313">
                  <c:v>70679184.189999968</c:v>
                </c:pt>
                <c:pt idx="314">
                  <c:v>57881946.390000001</c:v>
                </c:pt>
                <c:pt idx="315">
                  <c:v>51096164.120000012</c:v>
                </c:pt>
                <c:pt idx="316">
                  <c:v>57400230.479999982</c:v>
                </c:pt>
                <c:pt idx="317">
                  <c:v>54264963.110000029</c:v>
                </c:pt>
                <c:pt idx="318">
                  <c:v>53212636.469999999</c:v>
                </c:pt>
                <c:pt idx="319">
                  <c:v>55896041.080000006</c:v>
                </c:pt>
                <c:pt idx="320">
                  <c:v>58641528.970000006</c:v>
                </c:pt>
                <c:pt idx="321">
                  <c:v>55697647.409999996</c:v>
                </c:pt>
                <c:pt idx="322">
                  <c:v>52868148.180000007</c:v>
                </c:pt>
                <c:pt idx="323">
                  <c:v>52437486.93999999</c:v>
                </c:pt>
                <c:pt idx="324">
                  <c:v>48178243.389999986</c:v>
                </c:pt>
                <c:pt idx="325">
                  <c:v>42914540.50999999</c:v>
                </c:pt>
                <c:pt idx="326">
                  <c:v>50078881.780000009</c:v>
                </c:pt>
                <c:pt idx="327">
                  <c:v>51927857.750000022</c:v>
                </c:pt>
                <c:pt idx="328">
                  <c:v>46115961.009999976</c:v>
                </c:pt>
                <c:pt idx="329">
                  <c:v>42559507.820000008</c:v>
                </c:pt>
                <c:pt idx="330">
                  <c:v>47902303.25</c:v>
                </c:pt>
                <c:pt idx="331">
                  <c:v>49286441.319999985</c:v>
                </c:pt>
                <c:pt idx="332">
                  <c:v>52123417.180000022</c:v>
                </c:pt>
                <c:pt idx="333">
                  <c:v>55289476.690000035</c:v>
                </c:pt>
                <c:pt idx="334">
                  <c:v>58738936.020000003</c:v>
                </c:pt>
                <c:pt idx="335">
                  <c:v>55774546.529999986</c:v>
                </c:pt>
                <c:pt idx="336">
                  <c:v>59730595.079999998</c:v>
                </c:pt>
                <c:pt idx="337">
                  <c:v>63158656.479999989</c:v>
                </c:pt>
                <c:pt idx="338">
                  <c:v>63658337.589999996</c:v>
                </c:pt>
                <c:pt idx="339">
                  <c:v>61133724.099999994</c:v>
                </c:pt>
                <c:pt idx="340">
                  <c:v>63335536.530000001</c:v>
                </c:pt>
                <c:pt idx="341">
                  <c:v>65999346.660000011</c:v>
                </c:pt>
                <c:pt idx="342">
                  <c:v>61654478.170000009</c:v>
                </c:pt>
                <c:pt idx="343">
                  <c:v>55206103.650000021</c:v>
                </c:pt>
                <c:pt idx="344">
                  <c:v>55347861.060000002</c:v>
                </c:pt>
                <c:pt idx="345">
                  <c:v>54828174.659999982</c:v>
                </c:pt>
                <c:pt idx="346">
                  <c:v>51246282.669999972</c:v>
                </c:pt>
                <c:pt idx="347">
                  <c:v>52045269.080000006</c:v>
                </c:pt>
                <c:pt idx="348">
                  <c:v>56566721.950000003</c:v>
                </c:pt>
                <c:pt idx="349">
                  <c:v>49163864.709999993</c:v>
                </c:pt>
                <c:pt idx="350">
                  <c:v>40769326.349999994</c:v>
                </c:pt>
                <c:pt idx="351">
                  <c:v>41022087.610000007</c:v>
                </c:pt>
                <c:pt idx="352">
                  <c:v>38525438.580000013</c:v>
                </c:pt>
                <c:pt idx="353">
                  <c:v>34914124.950000003</c:v>
                </c:pt>
                <c:pt idx="354">
                  <c:v>51467247.840000011</c:v>
                </c:pt>
                <c:pt idx="355">
                  <c:v>50065723.309999995</c:v>
                </c:pt>
                <c:pt idx="356">
                  <c:v>43516993.989999995</c:v>
                </c:pt>
                <c:pt idx="357">
                  <c:v>38925266.519999988</c:v>
                </c:pt>
                <c:pt idx="358">
                  <c:v>45235650.890000015</c:v>
                </c:pt>
                <c:pt idx="359">
                  <c:v>44247745.760000013</c:v>
                </c:pt>
                <c:pt idx="360">
                  <c:v>45384964.140000015</c:v>
                </c:pt>
                <c:pt idx="361">
                  <c:v>52362159.679999992</c:v>
                </c:pt>
                <c:pt idx="362">
                  <c:v>55843772.190000005</c:v>
                </c:pt>
                <c:pt idx="363">
                  <c:v>53526873.350000031</c:v>
                </c:pt>
                <c:pt idx="364">
                  <c:v>55341332.159999974</c:v>
                </c:pt>
                <c:pt idx="365">
                  <c:v>58430412.910000004</c:v>
                </c:pt>
                <c:pt idx="366">
                  <c:v>53203919.170000002</c:v>
                </c:pt>
                <c:pt idx="367">
                  <c:v>30850271.519999992</c:v>
                </c:pt>
                <c:pt idx="368">
                  <c:v>33196867.13000001</c:v>
                </c:pt>
                <c:pt idx="369">
                  <c:v>35066281.660000004</c:v>
                </c:pt>
                <c:pt idx="370">
                  <c:v>33180772.119999997</c:v>
                </c:pt>
                <c:pt idx="371">
                  <c:v>37926734.970000006</c:v>
                </c:pt>
                <c:pt idx="372">
                  <c:v>44624475.469999991</c:v>
                </c:pt>
                <c:pt idx="373">
                  <c:v>41977606.399999999</c:v>
                </c:pt>
                <c:pt idx="374">
                  <c:v>37050769.13000001</c:v>
                </c:pt>
                <c:pt idx="375">
                  <c:v>37117359.849999994</c:v>
                </c:pt>
                <c:pt idx="376">
                  <c:v>39103458.550000004</c:v>
                </c:pt>
                <c:pt idx="377">
                  <c:v>35886878.880000018</c:v>
                </c:pt>
                <c:pt idx="378">
                  <c:v>41413014.649999999</c:v>
                </c:pt>
                <c:pt idx="379">
                  <c:v>49955546.630000003</c:v>
                </c:pt>
                <c:pt idx="380">
                  <c:v>59635513.49000001</c:v>
                </c:pt>
                <c:pt idx="381">
                  <c:v>81159450.520000011</c:v>
                </c:pt>
                <c:pt idx="382">
                  <c:v>87807270.920000002</c:v>
                </c:pt>
                <c:pt idx="383">
                  <c:v>94965733.969999999</c:v>
                </c:pt>
                <c:pt idx="384">
                  <c:v>90550740.570000008</c:v>
                </c:pt>
                <c:pt idx="385">
                  <c:v>85986951.420000017</c:v>
                </c:pt>
                <c:pt idx="386">
                  <c:v>85862792.460000023</c:v>
                </c:pt>
                <c:pt idx="387">
                  <c:v>88340380.069999993</c:v>
                </c:pt>
                <c:pt idx="388">
                  <c:v>91018984.419999987</c:v>
                </c:pt>
                <c:pt idx="389">
                  <c:v>91702515.310000002</c:v>
                </c:pt>
                <c:pt idx="390">
                  <c:v>95785255.240000039</c:v>
                </c:pt>
                <c:pt idx="391">
                  <c:v>86424993.350000024</c:v>
                </c:pt>
                <c:pt idx="392">
                  <c:v>73558698.100000009</c:v>
                </c:pt>
                <c:pt idx="393">
                  <c:v>70565414.689999968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6F-4B92-8499-769BCED997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Trader!$F$1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Trader!$A$33:$A$426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Trader!$F$33:$F$426</c:f>
              <c:numCache>
                <c:formatCode>#,##0.00</c:formatCode>
                <c:ptCount val="394"/>
                <c:pt idx="0">
                  <c:v>147030148.66999996</c:v>
                </c:pt>
                <c:pt idx="1">
                  <c:v>146316806.87999994</c:v>
                </c:pt>
                <c:pt idx="2">
                  <c:v>144059652.26000002</c:v>
                </c:pt>
                <c:pt idx="3">
                  <c:v>150436006.84999993</c:v>
                </c:pt>
                <c:pt idx="4">
                  <c:v>175445478.23000002</c:v>
                </c:pt>
                <c:pt idx="5">
                  <c:v>176538100.19000003</c:v>
                </c:pt>
                <c:pt idx="6">
                  <c:v>175195372.47999996</c:v>
                </c:pt>
                <c:pt idx="7">
                  <c:v>167587528.15999997</c:v>
                </c:pt>
                <c:pt idx="8">
                  <c:v>158935257.15999997</c:v>
                </c:pt>
                <c:pt idx="9">
                  <c:v>139174702.03999996</c:v>
                </c:pt>
                <c:pt idx="10">
                  <c:v>141500685.58999997</c:v>
                </c:pt>
                <c:pt idx="11">
                  <c:v>143752620.46999997</c:v>
                </c:pt>
                <c:pt idx="12">
                  <c:v>130381527.08999999</c:v>
                </c:pt>
                <c:pt idx="13">
                  <c:v>116860894.53999999</c:v>
                </c:pt>
                <c:pt idx="14">
                  <c:v>117243739.63999999</c:v>
                </c:pt>
                <c:pt idx="15">
                  <c:v>118803430.42</c:v>
                </c:pt>
                <c:pt idx="16">
                  <c:v>118391900.56000002</c:v>
                </c:pt>
                <c:pt idx="17">
                  <c:v>123467500.15000001</c:v>
                </c:pt>
                <c:pt idx="18">
                  <c:v>132324683.67000002</c:v>
                </c:pt>
                <c:pt idx="19">
                  <c:v>136308753.78999999</c:v>
                </c:pt>
                <c:pt idx="20">
                  <c:v>138808636.95000002</c:v>
                </c:pt>
                <c:pt idx="21">
                  <c:v>135689521.55000001</c:v>
                </c:pt>
                <c:pt idx="22">
                  <c:v>130718416.48999999</c:v>
                </c:pt>
                <c:pt idx="23">
                  <c:v>126935693.31000002</c:v>
                </c:pt>
                <c:pt idx="24">
                  <c:v>125465429.20000002</c:v>
                </c:pt>
                <c:pt idx="25">
                  <c:v>124536270.67000003</c:v>
                </c:pt>
                <c:pt idx="26">
                  <c:v>126676628.71000002</c:v>
                </c:pt>
                <c:pt idx="27">
                  <c:v>126775239.08000001</c:v>
                </c:pt>
                <c:pt idx="28">
                  <c:v>127102199.50999996</c:v>
                </c:pt>
                <c:pt idx="29">
                  <c:v>123398792.27000004</c:v>
                </c:pt>
                <c:pt idx="30">
                  <c:v>117943622.77000003</c:v>
                </c:pt>
                <c:pt idx="31">
                  <c:v>115867180.34000002</c:v>
                </c:pt>
                <c:pt idx="32">
                  <c:v>140345336.64999998</c:v>
                </c:pt>
                <c:pt idx="33">
                  <c:v>143522098.88999996</c:v>
                </c:pt>
                <c:pt idx="34">
                  <c:v>142047826.10999998</c:v>
                </c:pt>
                <c:pt idx="35">
                  <c:v>141587757.72999996</c:v>
                </c:pt>
                <c:pt idx="36">
                  <c:v>136180296</c:v>
                </c:pt>
                <c:pt idx="37">
                  <c:v>113976005.66000003</c:v>
                </c:pt>
                <c:pt idx="38">
                  <c:v>113907293.98000003</c:v>
                </c:pt>
                <c:pt idx="39">
                  <c:v>116080564.75000001</c:v>
                </c:pt>
                <c:pt idx="40">
                  <c:v>117383158.19000001</c:v>
                </c:pt>
                <c:pt idx="41">
                  <c:v>113769897.75000001</c:v>
                </c:pt>
                <c:pt idx="42">
                  <c:v>111289009.24999999</c:v>
                </c:pt>
                <c:pt idx="43">
                  <c:v>112883852.61000001</c:v>
                </c:pt>
                <c:pt idx="44">
                  <c:v>115807548.88999999</c:v>
                </c:pt>
                <c:pt idx="45">
                  <c:v>113478336.97000001</c:v>
                </c:pt>
                <c:pt idx="46">
                  <c:v>121093580.93000001</c:v>
                </c:pt>
                <c:pt idx="47">
                  <c:v>128744714.75000004</c:v>
                </c:pt>
                <c:pt idx="48">
                  <c:v>130990220.73000002</c:v>
                </c:pt>
                <c:pt idx="49">
                  <c:v>131166500.48</c:v>
                </c:pt>
                <c:pt idx="50">
                  <c:v>125103737.21000001</c:v>
                </c:pt>
                <c:pt idx="51">
                  <c:v>117207306.00999998</c:v>
                </c:pt>
                <c:pt idx="52">
                  <c:v>117856929.79000002</c:v>
                </c:pt>
                <c:pt idx="53">
                  <c:v>119794625.78</c:v>
                </c:pt>
                <c:pt idx="54">
                  <c:v>120113768.20999998</c:v>
                </c:pt>
                <c:pt idx="55">
                  <c:v>122266704.53000002</c:v>
                </c:pt>
                <c:pt idx="56">
                  <c:v>121333042.95000002</c:v>
                </c:pt>
                <c:pt idx="57">
                  <c:v>116522287.20000002</c:v>
                </c:pt>
                <c:pt idx="58">
                  <c:v>112445684.02000001</c:v>
                </c:pt>
                <c:pt idx="59">
                  <c:v>104053817.49000004</c:v>
                </c:pt>
                <c:pt idx="60">
                  <c:v>105551284.41000001</c:v>
                </c:pt>
                <c:pt idx="61">
                  <c:v>106558959.83</c:v>
                </c:pt>
                <c:pt idx="62">
                  <c:v>101441393.17000002</c:v>
                </c:pt>
                <c:pt idx="63">
                  <c:v>102543089.61000001</c:v>
                </c:pt>
                <c:pt idx="64">
                  <c:v>117357426.61000004</c:v>
                </c:pt>
                <c:pt idx="65">
                  <c:v>116160827.28000003</c:v>
                </c:pt>
                <c:pt idx="66">
                  <c:v>112032373.06</c:v>
                </c:pt>
                <c:pt idx="67">
                  <c:v>113150079.60000001</c:v>
                </c:pt>
                <c:pt idx="68">
                  <c:v>113036303.88999997</c:v>
                </c:pt>
                <c:pt idx="69">
                  <c:v>104249246.50999998</c:v>
                </c:pt>
                <c:pt idx="70">
                  <c:v>103888390.13999997</c:v>
                </c:pt>
                <c:pt idx="71">
                  <c:v>105838293.75</c:v>
                </c:pt>
                <c:pt idx="72">
                  <c:v>124044325.59999999</c:v>
                </c:pt>
                <c:pt idx="73">
                  <c:v>106711044.81999998</c:v>
                </c:pt>
                <c:pt idx="74">
                  <c:v>113668693.10999997</c:v>
                </c:pt>
                <c:pt idx="75">
                  <c:v>111670308.42000003</c:v>
                </c:pt>
                <c:pt idx="76">
                  <c:v>110051999.77</c:v>
                </c:pt>
                <c:pt idx="77">
                  <c:v>110994511.84999999</c:v>
                </c:pt>
                <c:pt idx="78">
                  <c:v>112108281.65000001</c:v>
                </c:pt>
                <c:pt idx="79">
                  <c:v>108219441.72</c:v>
                </c:pt>
                <c:pt idx="80">
                  <c:v>107964677.27999996</c:v>
                </c:pt>
                <c:pt idx="81">
                  <c:v>110102484.38999999</c:v>
                </c:pt>
                <c:pt idx="82">
                  <c:v>110518352.13000001</c:v>
                </c:pt>
                <c:pt idx="83">
                  <c:v>110579332.38</c:v>
                </c:pt>
                <c:pt idx="84">
                  <c:v>111341164.55999999</c:v>
                </c:pt>
                <c:pt idx="85">
                  <c:v>104623783.00999999</c:v>
                </c:pt>
                <c:pt idx="86">
                  <c:v>112208373.25999999</c:v>
                </c:pt>
                <c:pt idx="87">
                  <c:v>123542611.29999998</c:v>
                </c:pt>
                <c:pt idx="88">
                  <c:v>146131261.44000006</c:v>
                </c:pt>
                <c:pt idx="89">
                  <c:v>146577178.75</c:v>
                </c:pt>
                <c:pt idx="90">
                  <c:v>144682081.79000005</c:v>
                </c:pt>
                <c:pt idx="91">
                  <c:v>166558063.97999999</c:v>
                </c:pt>
                <c:pt idx="92">
                  <c:v>133822183.37</c:v>
                </c:pt>
                <c:pt idx="93">
                  <c:v>136836871.59999999</c:v>
                </c:pt>
                <c:pt idx="94">
                  <c:v>119733698.03999999</c:v>
                </c:pt>
                <c:pt idx="95">
                  <c:v>114525037.21999998</c:v>
                </c:pt>
                <c:pt idx="96">
                  <c:v>113430154.42999996</c:v>
                </c:pt>
                <c:pt idx="97">
                  <c:v>108301601.71999994</c:v>
                </c:pt>
                <c:pt idx="98">
                  <c:v>108206981.27999996</c:v>
                </c:pt>
                <c:pt idx="99">
                  <c:v>98878557.769999996</c:v>
                </c:pt>
                <c:pt idx="100">
                  <c:v>95521757.920000002</c:v>
                </c:pt>
                <c:pt idx="101">
                  <c:v>95820530.530000001</c:v>
                </c:pt>
                <c:pt idx="102">
                  <c:v>95651371.539999977</c:v>
                </c:pt>
                <c:pt idx="103">
                  <c:v>95166888.62999998</c:v>
                </c:pt>
                <c:pt idx="104">
                  <c:v>96357055.840000004</c:v>
                </c:pt>
                <c:pt idx="105">
                  <c:v>95773992.219999984</c:v>
                </c:pt>
                <c:pt idx="106">
                  <c:v>94079217.839999989</c:v>
                </c:pt>
                <c:pt idx="107">
                  <c:v>96713584.940000013</c:v>
                </c:pt>
                <c:pt idx="108">
                  <c:v>101332599.60000001</c:v>
                </c:pt>
                <c:pt idx="109">
                  <c:v>105619577.02</c:v>
                </c:pt>
                <c:pt idx="110">
                  <c:v>105660324.88</c:v>
                </c:pt>
                <c:pt idx="111">
                  <c:v>104832373.83000001</c:v>
                </c:pt>
                <c:pt idx="112">
                  <c:v>105623528.64000002</c:v>
                </c:pt>
                <c:pt idx="113">
                  <c:v>101740088.12999998</c:v>
                </c:pt>
                <c:pt idx="114">
                  <c:v>108067045.50000003</c:v>
                </c:pt>
                <c:pt idx="115">
                  <c:v>123285421.60999998</c:v>
                </c:pt>
                <c:pt idx="116">
                  <c:v>121642374.51000001</c:v>
                </c:pt>
                <c:pt idx="117">
                  <c:v>120256466.17999999</c:v>
                </c:pt>
                <c:pt idx="118">
                  <c:v>117996086.10000001</c:v>
                </c:pt>
                <c:pt idx="119">
                  <c:v>110533704.76000002</c:v>
                </c:pt>
                <c:pt idx="120">
                  <c:v>104562404.25</c:v>
                </c:pt>
                <c:pt idx="121">
                  <c:v>97532589.969999999</c:v>
                </c:pt>
                <c:pt idx="122">
                  <c:v>126540754.40000004</c:v>
                </c:pt>
                <c:pt idx="123">
                  <c:v>124025966.20999998</c:v>
                </c:pt>
                <c:pt idx="124">
                  <c:v>121339878.74000005</c:v>
                </c:pt>
                <c:pt idx="125">
                  <c:v>120924863.98000003</c:v>
                </c:pt>
                <c:pt idx="126">
                  <c:v>121072641.89000002</c:v>
                </c:pt>
                <c:pt idx="127">
                  <c:v>109775508.49999999</c:v>
                </c:pt>
                <c:pt idx="128">
                  <c:v>107995267.21999998</c:v>
                </c:pt>
                <c:pt idx="129">
                  <c:v>109830012.05</c:v>
                </c:pt>
                <c:pt idx="130">
                  <c:v>112964989.45000002</c:v>
                </c:pt>
                <c:pt idx="131">
                  <c:v>112316845.16</c:v>
                </c:pt>
                <c:pt idx="132">
                  <c:v>109614549.55999997</c:v>
                </c:pt>
                <c:pt idx="133">
                  <c:v>104730544.84</c:v>
                </c:pt>
                <c:pt idx="134">
                  <c:v>101060273.43999998</c:v>
                </c:pt>
                <c:pt idx="135">
                  <c:v>104427379.82999997</c:v>
                </c:pt>
                <c:pt idx="136">
                  <c:v>108461163.02999997</c:v>
                </c:pt>
                <c:pt idx="137">
                  <c:v>111869372.72</c:v>
                </c:pt>
                <c:pt idx="138">
                  <c:v>111452002.81000002</c:v>
                </c:pt>
                <c:pt idx="139">
                  <c:v>107679182.2</c:v>
                </c:pt>
                <c:pt idx="140">
                  <c:v>109012085.76000005</c:v>
                </c:pt>
                <c:pt idx="141">
                  <c:v>115885463.41</c:v>
                </c:pt>
                <c:pt idx="142">
                  <c:v>118706763.22</c:v>
                </c:pt>
                <c:pt idx="143">
                  <c:v>130283126.68000002</c:v>
                </c:pt>
                <c:pt idx="144">
                  <c:v>131983235.50999999</c:v>
                </c:pt>
                <c:pt idx="145">
                  <c:v>134156798.97999996</c:v>
                </c:pt>
                <c:pt idx="146">
                  <c:v>129946643.83999997</c:v>
                </c:pt>
                <c:pt idx="147">
                  <c:v>117606420.79999998</c:v>
                </c:pt>
                <c:pt idx="148">
                  <c:v>107072516.11000001</c:v>
                </c:pt>
                <c:pt idx="149">
                  <c:v>112047633.58000001</c:v>
                </c:pt>
                <c:pt idx="150">
                  <c:v>126013749.76000002</c:v>
                </c:pt>
                <c:pt idx="151">
                  <c:v>133306001.25000006</c:v>
                </c:pt>
                <c:pt idx="152">
                  <c:v>129286743.59000003</c:v>
                </c:pt>
                <c:pt idx="153">
                  <c:v>126264463.99000002</c:v>
                </c:pt>
                <c:pt idx="154">
                  <c:v>124053060.08999999</c:v>
                </c:pt>
                <c:pt idx="155">
                  <c:v>115198787.87</c:v>
                </c:pt>
                <c:pt idx="156">
                  <c:v>115498553.40000001</c:v>
                </c:pt>
                <c:pt idx="157">
                  <c:v>120574724.89999998</c:v>
                </c:pt>
                <c:pt idx="158">
                  <c:v>121858879.92000002</c:v>
                </c:pt>
                <c:pt idx="159">
                  <c:v>117104328.17000002</c:v>
                </c:pt>
                <c:pt idx="160">
                  <c:v>116998788.85000001</c:v>
                </c:pt>
                <c:pt idx="161">
                  <c:v>114153214.27999999</c:v>
                </c:pt>
                <c:pt idx="162">
                  <c:v>112322396.46000002</c:v>
                </c:pt>
                <c:pt idx="163">
                  <c:v>117345081.48999996</c:v>
                </c:pt>
                <c:pt idx="164">
                  <c:v>119180616.27999999</c:v>
                </c:pt>
                <c:pt idx="165">
                  <c:v>126800726.44</c:v>
                </c:pt>
                <c:pt idx="166">
                  <c:v>125396433.21000007</c:v>
                </c:pt>
                <c:pt idx="167">
                  <c:v>116030151.80999999</c:v>
                </c:pt>
                <c:pt idx="168">
                  <c:v>113136457.27999999</c:v>
                </c:pt>
                <c:pt idx="169">
                  <c:v>111425468.10999997</c:v>
                </c:pt>
                <c:pt idx="170">
                  <c:v>109905541.34999999</c:v>
                </c:pt>
                <c:pt idx="171">
                  <c:v>110132631.41999994</c:v>
                </c:pt>
                <c:pt idx="172">
                  <c:v>111584065.44999996</c:v>
                </c:pt>
                <c:pt idx="173">
                  <c:v>113952454.00000003</c:v>
                </c:pt>
                <c:pt idx="174">
                  <c:v>114054172.98999996</c:v>
                </c:pt>
                <c:pt idx="175">
                  <c:v>115939987.25000001</c:v>
                </c:pt>
                <c:pt idx="176">
                  <c:v>119756722.10999994</c:v>
                </c:pt>
                <c:pt idx="177">
                  <c:v>123867959.94999996</c:v>
                </c:pt>
                <c:pt idx="178">
                  <c:v>121097993.66999999</c:v>
                </c:pt>
                <c:pt idx="179">
                  <c:v>124903761.95999995</c:v>
                </c:pt>
                <c:pt idx="180">
                  <c:v>126803484.25999998</c:v>
                </c:pt>
                <c:pt idx="181">
                  <c:v>127371749.45</c:v>
                </c:pt>
                <c:pt idx="182">
                  <c:v>150244671.53999999</c:v>
                </c:pt>
                <c:pt idx="183">
                  <c:v>159261242.91999999</c:v>
                </c:pt>
                <c:pt idx="184">
                  <c:v>190097160.79999998</c:v>
                </c:pt>
                <c:pt idx="185">
                  <c:v>210783179.31000006</c:v>
                </c:pt>
                <c:pt idx="186">
                  <c:v>189302613.48000008</c:v>
                </c:pt>
                <c:pt idx="187">
                  <c:v>187715690.98999995</c:v>
                </c:pt>
                <c:pt idx="188">
                  <c:v>183798513.6800001</c:v>
                </c:pt>
                <c:pt idx="189">
                  <c:v>164845819.86000001</c:v>
                </c:pt>
                <c:pt idx="190">
                  <c:v>131702537.99000001</c:v>
                </c:pt>
                <c:pt idx="191">
                  <c:v>133737116.17000003</c:v>
                </c:pt>
                <c:pt idx="192">
                  <c:v>140991999.14000005</c:v>
                </c:pt>
                <c:pt idx="193">
                  <c:v>145428357.26000005</c:v>
                </c:pt>
                <c:pt idx="194">
                  <c:v>137709382.69</c:v>
                </c:pt>
                <c:pt idx="195">
                  <c:v>134335410.29000002</c:v>
                </c:pt>
                <c:pt idx="196">
                  <c:v>121296964.33999996</c:v>
                </c:pt>
                <c:pt idx="197">
                  <c:v>106592461.51999998</c:v>
                </c:pt>
                <c:pt idx="198">
                  <c:v>105948234.82999998</c:v>
                </c:pt>
                <c:pt idx="199">
                  <c:v>109156001.60000001</c:v>
                </c:pt>
                <c:pt idx="200">
                  <c:v>107137507.45999998</c:v>
                </c:pt>
                <c:pt idx="201">
                  <c:v>106127532.84</c:v>
                </c:pt>
                <c:pt idx="202">
                  <c:v>107805057.44</c:v>
                </c:pt>
                <c:pt idx="203">
                  <c:v>111016690.11000001</c:v>
                </c:pt>
                <c:pt idx="204">
                  <c:v>122934424.05</c:v>
                </c:pt>
                <c:pt idx="205">
                  <c:v>131370355.45999999</c:v>
                </c:pt>
                <c:pt idx="206">
                  <c:v>131781245.79000001</c:v>
                </c:pt>
                <c:pt idx="207">
                  <c:v>138071122.67000002</c:v>
                </c:pt>
                <c:pt idx="208">
                  <c:v>139202245.26999998</c:v>
                </c:pt>
                <c:pt idx="209">
                  <c:v>135603573.13999999</c:v>
                </c:pt>
                <c:pt idx="210">
                  <c:v>135805202.48000002</c:v>
                </c:pt>
                <c:pt idx="211">
                  <c:v>131403957.95999998</c:v>
                </c:pt>
                <c:pt idx="212">
                  <c:v>146486080.88</c:v>
                </c:pt>
                <c:pt idx="213">
                  <c:v>173059519.71000001</c:v>
                </c:pt>
                <c:pt idx="214">
                  <c:v>183205991.07000005</c:v>
                </c:pt>
                <c:pt idx="215">
                  <c:v>186921143.43999994</c:v>
                </c:pt>
                <c:pt idx="216">
                  <c:v>191995413.83000001</c:v>
                </c:pt>
                <c:pt idx="217">
                  <c:v>212751755.45000011</c:v>
                </c:pt>
                <c:pt idx="218">
                  <c:v>152573985.00999996</c:v>
                </c:pt>
                <c:pt idx="219">
                  <c:v>154333342.44000003</c:v>
                </c:pt>
                <c:pt idx="220">
                  <c:v>147725996.67000005</c:v>
                </c:pt>
                <c:pt idx="221">
                  <c:v>149666414.13999999</c:v>
                </c:pt>
                <c:pt idx="222">
                  <c:v>151875294.65000001</c:v>
                </c:pt>
                <c:pt idx="223">
                  <c:v>144987579.63999999</c:v>
                </c:pt>
                <c:pt idx="224">
                  <c:v>135675226</c:v>
                </c:pt>
                <c:pt idx="225">
                  <c:v>122033516.76999998</c:v>
                </c:pt>
                <c:pt idx="226">
                  <c:v>124447409.2</c:v>
                </c:pt>
                <c:pt idx="227">
                  <c:v>135221434.98999995</c:v>
                </c:pt>
                <c:pt idx="228">
                  <c:v>142910987.16000003</c:v>
                </c:pt>
                <c:pt idx="229">
                  <c:v>143907563.66999999</c:v>
                </c:pt>
                <c:pt idx="230">
                  <c:v>134545497.90000004</c:v>
                </c:pt>
                <c:pt idx="231">
                  <c:v>120430259.34999998</c:v>
                </c:pt>
                <c:pt idx="232">
                  <c:v>122967741.50999998</c:v>
                </c:pt>
                <c:pt idx="233">
                  <c:v>135595031.87</c:v>
                </c:pt>
                <c:pt idx="234">
                  <c:v>134188247.90000002</c:v>
                </c:pt>
                <c:pt idx="235">
                  <c:v>124682098.89999996</c:v>
                </c:pt>
                <c:pt idx="236">
                  <c:v>122523268.40000001</c:v>
                </c:pt>
                <c:pt idx="237">
                  <c:v>123797487.16999997</c:v>
                </c:pt>
                <c:pt idx="238">
                  <c:v>119317001.54000001</c:v>
                </c:pt>
                <c:pt idx="239">
                  <c:v>110718873.60999995</c:v>
                </c:pt>
                <c:pt idx="240">
                  <c:v>110535115.69000003</c:v>
                </c:pt>
                <c:pt idx="241">
                  <c:v>139548597.42999998</c:v>
                </c:pt>
                <c:pt idx="242">
                  <c:v>147169865.24999997</c:v>
                </c:pt>
                <c:pt idx="243">
                  <c:v>144009001.84999999</c:v>
                </c:pt>
                <c:pt idx="244">
                  <c:v>139284081.67000002</c:v>
                </c:pt>
                <c:pt idx="245">
                  <c:v>132045857.95999995</c:v>
                </c:pt>
                <c:pt idx="246">
                  <c:v>119504870.88999997</c:v>
                </c:pt>
                <c:pt idx="247">
                  <c:v>119334009.35000002</c:v>
                </c:pt>
                <c:pt idx="248">
                  <c:v>112506439.42999996</c:v>
                </c:pt>
                <c:pt idx="249">
                  <c:v>108509529.75000001</c:v>
                </c:pt>
                <c:pt idx="250">
                  <c:v>116923582.00999999</c:v>
                </c:pt>
                <c:pt idx="251">
                  <c:v>127207518.03000006</c:v>
                </c:pt>
                <c:pt idx="252">
                  <c:v>133380585.47000006</c:v>
                </c:pt>
                <c:pt idx="253">
                  <c:v>152700426.98000002</c:v>
                </c:pt>
                <c:pt idx="254">
                  <c:v>169667256.98000008</c:v>
                </c:pt>
                <c:pt idx="255">
                  <c:v>156614798.37</c:v>
                </c:pt>
                <c:pt idx="256">
                  <c:v>161056336.97999999</c:v>
                </c:pt>
                <c:pt idx="257">
                  <c:v>156607780.79000002</c:v>
                </c:pt>
                <c:pt idx="258">
                  <c:v>154623696.85000002</c:v>
                </c:pt>
                <c:pt idx="259">
                  <c:v>154649367.56</c:v>
                </c:pt>
                <c:pt idx="260">
                  <c:v>129931036.89000003</c:v>
                </c:pt>
                <c:pt idx="261">
                  <c:v>141570544.06999996</c:v>
                </c:pt>
                <c:pt idx="262">
                  <c:v>143235351.29000002</c:v>
                </c:pt>
                <c:pt idx="263">
                  <c:v>140812882.20000002</c:v>
                </c:pt>
                <c:pt idx="264">
                  <c:v>142208384.65000004</c:v>
                </c:pt>
                <c:pt idx="265">
                  <c:v>139462649.07999998</c:v>
                </c:pt>
                <c:pt idx="266">
                  <c:v>123056466.03000002</c:v>
                </c:pt>
                <c:pt idx="267">
                  <c:v>124993341.73000002</c:v>
                </c:pt>
                <c:pt idx="268">
                  <c:v>144429609.13999999</c:v>
                </c:pt>
                <c:pt idx="269">
                  <c:v>147486453.00999996</c:v>
                </c:pt>
                <c:pt idx="270">
                  <c:v>149907765.19000003</c:v>
                </c:pt>
                <c:pt idx="271">
                  <c:v>150243350.28999999</c:v>
                </c:pt>
                <c:pt idx="272">
                  <c:v>148653929.68000001</c:v>
                </c:pt>
                <c:pt idx="273">
                  <c:v>147440122.51000005</c:v>
                </c:pt>
                <c:pt idx="274">
                  <c:v>149473898.45000002</c:v>
                </c:pt>
                <c:pt idx="275">
                  <c:v>157153902.69</c:v>
                </c:pt>
                <c:pt idx="276">
                  <c:v>173586151.98000005</c:v>
                </c:pt>
                <c:pt idx="277">
                  <c:v>170516417.48000011</c:v>
                </c:pt>
                <c:pt idx="278">
                  <c:v>172077964.54000008</c:v>
                </c:pt>
                <c:pt idx="279">
                  <c:v>172038784.78000006</c:v>
                </c:pt>
                <c:pt idx="280">
                  <c:v>189134644.19000003</c:v>
                </c:pt>
                <c:pt idx="281">
                  <c:v>179984854.79999998</c:v>
                </c:pt>
                <c:pt idx="282">
                  <c:v>184766520.9300001</c:v>
                </c:pt>
                <c:pt idx="283">
                  <c:v>181409371.66000006</c:v>
                </c:pt>
                <c:pt idx="284">
                  <c:v>196821885.71000004</c:v>
                </c:pt>
                <c:pt idx="285">
                  <c:v>197785729.06</c:v>
                </c:pt>
                <c:pt idx="286">
                  <c:v>190778947.93000001</c:v>
                </c:pt>
                <c:pt idx="287">
                  <c:v>165966247.66999999</c:v>
                </c:pt>
                <c:pt idx="288">
                  <c:v>161680172.52000001</c:v>
                </c:pt>
                <c:pt idx="289">
                  <c:v>154292886.52999994</c:v>
                </c:pt>
                <c:pt idx="290">
                  <c:v>157018917.85999998</c:v>
                </c:pt>
                <c:pt idx="291">
                  <c:v>147884593.00000006</c:v>
                </c:pt>
                <c:pt idx="292">
                  <c:v>135741825.97</c:v>
                </c:pt>
                <c:pt idx="293">
                  <c:v>137619811.53000003</c:v>
                </c:pt>
                <c:pt idx="294">
                  <c:v>139766765.00999999</c:v>
                </c:pt>
                <c:pt idx="295">
                  <c:v>134669267.63000003</c:v>
                </c:pt>
                <c:pt idx="296">
                  <c:v>147170502.13999999</c:v>
                </c:pt>
                <c:pt idx="297">
                  <c:v>155173282.87000003</c:v>
                </c:pt>
                <c:pt idx="298">
                  <c:v>166806939.57999998</c:v>
                </c:pt>
                <c:pt idx="299">
                  <c:v>164655506</c:v>
                </c:pt>
                <c:pt idx="300">
                  <c:v>165632138.80000004</c:v>
                </c:pt>
                <c:pt idx="301">
                  <c:v>160182737.14999995</c:v>
                </c:pt>
                <c:pt idx="302">
                  <c:v>150525494.92000002</c:v>
                </c:pt>
                <c:pt idx="303">
                  <c:v>145076463.74000001</c:v>
                </c:pt>
                <c:pt idx="304">
                  <c:v>152561896.54000002</c:v>
                </c:pt>
                <c:pt idx="305">
                  <c:v>155561555.22999999</c:v>
                </c:pt>
                <c:pt idx="306">
                  <c:v>149526799.99000001</c:v>
                </c:pt>
                <c:pt idx="307">
                  <c:v>143637056.36000004</c:v>
                </c:pt>
                <c:pt idx="308">
                  <c:v>140945951.53000003</c:v>
                </c:pt>
                <c:pt idx="309">
                  <c:v>134645561.81999999</c:v>
                </c:pt>
                <c:pt idx="310">
                  <c:v>126714606.87000002</c:v>
                </c:pt>
                <c:pt idx="311">
                  <c:v>119181692.22000003</c:v>
                </c:pt>
                <c:pt idx="312">
                  <c:v>115678376.91000003</c:v>
                </c:pt>
                <c:pt idx="313">
                  <c:v>115738566.48000002</c:v>
                </c:pt>
                <c:pt idx="314">
                  <c:v>118711842.03999998</c:v>
                </c:pt>
                <c:pt idx="315">
                  <c:v>112144060.72000003</c:v>
                </c:pt>
                <c:pt idx="316">
                  <c:v>108060740.54000004</c:v>
                </c:pt>
                <c:pt idx="317">
                  <c:v>117752397.71000004</c:v>
                </c:pt>
                <c:pt idx="318">
                  <c:v>118711819.16000001</c:v>
                </c:pt>
                <c:pt idx="319">
                  <c:v>118356192.51000002</c:v>
                </c:pt>
                <c:pt idx="320">
                  <c:v>117955942.31</c:v>
                </c:pt>
                <c:pt idx="321">
                  <c:v>119684696.82000004</c:v>
                </c:pt>
                <c:pt idx="322">
                  <c:v>112076867.43000002</c:v>
                </c:pt>
                <c:pt idx="323">
                  <c:v>112609866.21000001</c:v>
                </c:pt>
                <c:pt idx="324">
                  <c:v>117121078.76000002</c:v>
                </c:pt>
                <c:pt idx="325">
                  <c:v>129243871.37</c:v>
                </c:pt>
                <c:pt idx="326">
                  <c:v>125925082.65000004</c:v>
                </c:pt>
                <c:pt idx="327">
                  <c:v>126098764.13000004</c:v>
                </c:pt>
                <c:pt idx="328">
                  <c:v>122803388</c:v>
                </c:pt>
                <c:pt idx="329">
                  <c:v>120177778.28000003</c:v>
                </c:pt>
                <c:pt idx="330">
                  <c:v>111320742.36</c:v>
                </c:pt>
                <c:pt idx="331">
                  <c:v>112609386.85000004</c:v>
                </c:pt>
                <c:pt idx="332">
                  <c:v>112137047.97999997</c:v>
                </c:pt>
                <c:pt idx="333">
                  <c:v>113745314.21000001</c:v>
                </c:pt>
                <c:pt idx="334">
                  <c:v>110349891.14000003</c:v>
                </c:pt>
                <c:pt idx="335">
                  <c:v>110010276.01999997</c:v>
                </c:pt>
                <c:pt idx="336">
                  <c:v>106863654.92000003</c:v>
                </c:pt>
                <c:pt idx="337">
                  <c:v>105703038.56999998</c:v>
                </c:pt>
                <c:pt idx="338">
                  <c:v>108246925.44000003</c:v>
                </c:pt>
                <c:pt idx="339">
                  <c:v>138070796.64000002</c:v>
                </c:pt>
                <c:pt idx="340">
                  <c:v>140733348.26000005</c:v>
                </c:pt>
                <c:pt idx="341">
                  <c:v>143223417.49999994</c:v>
                </c:pt>
                <c:pt idx="342">
                  <c:v>143252597.90999994</c:v>
                </c:pt>
                <c:pt idx="343">
                  <c:v>141840921.74000001</c:v>
                </c:pt>
                <c:pt idx="344">
                  <c:v>138199367.56999999</c:v>
                </c:pt>
                <c:pt idx="345">
                  <c:v>111486456.34999999</c:v>
                </c:pt>
                <c:pt idx="346">
                  <c:v>113370383.23</c:v>
                </c:pt>
                <c:pt idx="347">
                  <c:v>116249767.88000001</c:v>
                </c:pt>
                <c:pt idx="348">
                  <c:v>116786365.15999998</c:v>
                </c:pt>
                <c:pt idx="349">
                  <c:v>114520404.13000004</c:v>
                </c:pt>
                <c:pt idx="350">
                  <c:v>110093577.59000002</c:v>
                </c:pt>
                <c:pt idx="351">
                  <c:v>105975456.13000004</c:v>
                </c:pt>
                <c:pt idx="352">
                  <c:v>107074092.86000004</c:v>
                </c:pt>
                <c:pt idx="353">
                  <c:v>111589700.00999999</c:v>
                </c:pt>
                <c:pt idx="354">
                  <c:v>111804036.22</c:v>
                </c:pt>
                <c:pt idx="355">
                  <c:v>113023660.86000001</c:v>
                </c:pt>
                <c:pt idx="356">
                  <c:v>110230884.58</c:v>
                </c:pt>
                <c:pt idx="357">
                  <c:v>106818026.00000007</c:v>
                </c:pt>
                <c:pt idx="358">
                  <c:v>108949475.92000003</c:v>
                </c:pt>
                <c:pt idx="359">
                  <c:v>109927391.37000008</c:v>
                </c:pt>
                <c:pt idx="360">
                  <c:v>109819872.27000004</c:v>
                </c:pt>
                <c:pt idx="361">
                  <c:v>111689910</c:v>
                </c:pt>
                <c:pt idx="362">
                  <c:v>113343765.98999999</c:v>
                </c:pt>
                <c:pt idx="363">
                  <c:v>109257373.36000003</c:v>
                </c:pt>
                <c:pt idx="364">
                  <c:v>112066693.71000002</c:v>
                </c:pt>
                <c:pt idx="365">
                  <c:v>101159580.40000004</c:v>
                </c:pt>
                <c:pt idx="366">
                  <c:v>103930420.55999996</c:v>
                </c:pt>
                <c:pt idx="367">
                  <c:v>129301765.52000003</c:v>
                </c:pt>
                <c:pt idx="368">
                  <c:v>127622820.71999998</c:v>
                </c:pt>
                <c:pt idx="369">
                  <c:v>125786555.24000005</c:v>
                </c:pt>
                <c:pt idx="370">
                  <c:v>122295381.68999995</c:v>
                </c:pt>
                <c:pt idx="371">
                  <c:v>125713766.27000003</c:v>
                </c:pt>
                <c:pt idx="372">
                  <c:v>108930068.79999998</c:v>
                </c:pt>
                <c:pt idx="373">
                  <c:v>117119013.42000002</c:v>
                </c:pt>
                <c:pt idx="374">
                  <c:v>121187308.5</c:v>
                </c:pt>
                <c:pt idx="375">
                  <c:v>125551014.94</c:v>
                </c:pt>
                <c:pt idx="376">
                  <c:v>123998156.79999997</c:v>
                </c:pt>
                <c:pt idx="377">
                  <c:v>120340281.60999998</c:v>
                </c:pt>
                <c:pt idx="378">
                  <c:v>103662494.14999999</c:v>
                </c:pt>
                <c:pt idx="379">
                  <c:v>100870128.40000005</c:v>
                </c:pt>
                <c:pt idx="380">
                  <c:v>98881365.700000003</c:v>
                </c:pt>
                <c:pt idx="381">
                  <c:v>106347684.32000001</c:v>
                </c:pt>
                <c:pt idx="382">
                  <c:v>109934445.19999999</c:v>
                </c:pt>
                <c:pt idx="383">
                  <c:v>106106391.23000006</c:v>
                </c:pt>
                <c:pt idx="384">
                  <c:v>105001058.41</c:v>
                </c:pt>
                <c:pt idx="385">
                  <c:v>100866828.83000006</c:v>
                </c:pt>
                <c:pt idx="386">
                  <c:v>94256006.170000002</c:v>
                </c:pt>
                <c:pt idx="387">
                  <c:v>98157938.950000018</c:v>
                </c:pt>
                <c:pt idx="388">
                  <c:v>98005419.820000008</c:v>
                </c:pt>
                <c:pt idx="389">
                  <c:v>96798524.730000019</c:v>
                </c:pt>
                <c:pt idx="390">
                  <c:v>101418689.94999996</c:v>
                </c:pt>
                <c:pt idx="391">
                  <c:v>99324594.000000015</c:v>
                </c:pt>
                <c:pt idx="392">
                  <c:v>98868054.069999963</c:v>
                </c:pt>
                <c:pt idx="393">
                  <c:v>91640025.780000031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F2-4924-8BAD-2A133AD4AF95}"/>
            </c:ext>
          </c:extLst>
        </c:ser>
        <c:ser>
          <c:idx val="1"/>
          <c:order val="1"/>
          <c:tx>
            <c:strRef>
              <c:f>Trader!$N$1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Trader!$A$33:$A$426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Trader!$N$31:$N$426</c:f>
              <c:numCache>
                <c:formatCode>#,##0.00</c:formatCode>
                <c:ptCount val="396"/>
                <c:pt idx="0">
                  <c:v>58127433.409999989</c:v>
                </c:pt>
                <c:pt idx="1">
                  <c:v>59160352.500000007</c:v>
                </c:pt>
                <c:pt idx="2">
                  <c:v>54880684.209999993</c:v>
                </c:pt>
                <c:pt idx="3">
                  <c:v>58904881.429999992</c:v>
                </c:pt>
                <c:pt idx="4">
                  <c:v>60504282.12999998</c:v>
                </c:pt>
                <c:pt idx="5">
                  <c:v>54727678.540000036</c:v>
                </c:pt>
                <c:pt idx="6">
                  <c:v>15558990.230000004</c:v>
                </c:pt>
                <c:pt idx="7">
                  <c:v>24924728.18</c:v>
                </c:pt>
                <c:pt idx="8">
                  <c:v>25293577.639999993</c:v>
                </c:pt>
                <c:pt idx="9">
                  <c:v>14668350.720000004</c:v>
                </c:pt>
                <c:pt idx="10">
                  <c:v>25226565.209999997</c:v>
                </c:pt>
                <c:pt idx="11">
                  <c:v>24668062.120000001</c:v>
                </c:pt>
                <c:pt idx="12">
                  <c:v>20044150.469999991</c:v>
                </c:pt>
                <c:pt idx="13">
                  <c:v>18087320.690000001</c:v>
                </c:pt>
                <c:pt idx="14">
                  <c:v>25506714.539999999</c:v>
                </c:pt>
                <c:pt idx="15">
                  <c:v>22712963.970000003</c:v>
                </c:pt>
                <c:pt idx="16">
                  <c:v>11251912.360000001</c:v>
                </c:pt>
                <c:pt idx="17">
                  <c:v>5017556.3999999985</c:v>
                </c:pt>
                <c:pt idx="18">
                  <c:v>6239061.6400000034</c:v>
                </c:pt>
                <c:pt idx="19">
                  <c:v>7211824.0400000019</c:v>
                </c:pt>
                <c:pt idx="20">
                  <c:v>8467942.7899999991</c:v>
                </c:pt>
                <c:pt idx="21">
                  <c:v>44607841.38000001</c:v>
                </c:pt>
                <c:pt idx="22">
                  <c:v>42846618.280000001</c:v>
                </c:pt>
                <c:pt idx="23">
                  <c:v>37153876.450000025</c:v>
                </c:pt>
                <c:pt idx="24">
                  <c:v>37884075.350000001</c:v>
                </c:pt>
                <c:pt idx="25">
                  <c:v>42698621.229999974</c:v>
                </c:pt>
                <c:pt idx="26">
                  <c:v>48299112.829999991</c:v>
                </c:pt>
                <c:pt idx="27">
                  <c:v>46951747.890000008</c:v>
                </c:pt>
                <c:pt idx="28">
                  <c:v>49303630.82</c:v>
                </c:pt>
                <c:pt idx="29">
                  <c:v>50701259.670000009</c:v>
                </c:pt>
                <c:pt idx="30">
                  <c:v>46886345.539999992</c:v>
                </c:pt>
                <c:pt idx="31">
                  <c:v>43914886.350000016</c:v>
                </c:pt>
                <c:pt idx="32">
                  <c:v>44600971.290000007</c:v>
                </c:pt>
                <c:pt idx="33">
                  <c:v>44606901.290000021</c:v>
                </c:pt>
                <c:pt idx="34">
                  <c:v>13567736.649999999</c:v>
                </c:pt>
                <c:pt idx="35">
                  <c:v>22018196.5</c:v>
                </c:pt>
                <c:pt idx="36">
                  <c:v>20183682.790000003</c:v>
                </c:pt>
                <c:pt idx="37">
                  <c:v>12659144.390000006</c:v>
                </c:pt>
                <c:pt idx="38">
                  <c:v>17131568.850000005</c:v>
                </c:pt>
                <c:pt idx="39">
                  <c:v>18565898.970000003</c:v>
                </c:pt>
                <c:pt idx="40">
                  <c:v>14860794.639999999</c:v>
                </c:pt>
                <c:pt idx="41">
                  <c:v>13420667.210000001</c:v>
                </c:pt>
                <c:pt idx="42">
                  <c:v>19886501.779999994</c:v>
                </c:pt>
                <c:pt idx="43">
                  <c:v>16220465.590000002</c:v>
                </c:pt>
                <c:pt idx="44">
                  <c:v>10295742.300000001</c:v>
                </c:pt>
                <c:pt idx="45">
                  <c:v>6280454.9900000002</c:v>
                </c:pt>
                <c:pt idx="46">
                  <c:v>10223122.330000002</c:v>
                </c:pt>
                <c:pt idx="47">
                  <c:v>8806530.8000000007</c:v>
                </c:pt>
                <c:pt idx="48">
                  <c:v>-559157.62000000116</c:v>
                </c:pt>
                <c:pt idx="49">
                  <c:v>10013692.700000001</c:v>
                </c:pt>
                <c:pt idx="50">
                  <c:v>8325179.4799999977</c:v>
                </c:pt>
                <c:pt idx="51">
                  <c:v>3470913.2899999968</c:v>
                </c:pt>
                <c:pt idx="52">
                  <c:v>2697146.3799999994</c:v>
                </c:pt>
                <c:pt idx="53">
                  <c:v>10361004.650000002</c:v>
                </c:pt>
                <c:pt idx="54">
                  <c:v>16940431.730000008</c:v>
                </c:pt>
                <c:pt idx="55">
                  <c:v>43426827.480000004</c:v>
                </c:pt>
                <c:pt idx="56">
                  <c:v>43246475.879999973</c:v>
                </c:pt>
                <c:pt idx="57">
                  <c:v>42986579.639999986</c:v>
                </c:pt>
                <c:pt idx="58">
                  <c:v>42008165.179999992</c:v>
                </c:pt>
                <c:pt idx="59">
                  <c:v>39451366.929999992</c:v>
                </c:pt>
                <c:pt idx="60">
                  <c:v>34070975.459999993</c:v>
                </c:pt>
                <c:pt idx="61">
                  <c:v>39689790.539999999</c:v>
                </c:pt>
                <c:pt idx="62">
                  <c:v>44779980.359999999</c:v>
                </c:pt>
                <c:pt idx="63">
                  <c:v>46241683.969999999</c:v>
                </c:pt>
                <c:pt idx="64">
                  <c:v>40902431.980000012</c:v>
                </c:pt>
                <c:pt idx="65">
                  <c:v>34372087.860000007</c:v>
                </c:pt>
                <c:pt idx="66">
                  <c:v>10464573.530000001</c:v>
                </c:pt>
                <c:pt idx="67">
                  <c:v>9185853.5999999959</c:v>
                </c:pt>
                <c:pt idx="68">
                  <c:v>8796363.9199999999</c:v>
                </c:pt>
                <c:pt idx="69">
                  <c:v>19741401.539999995</c:v>
                </c:pt>
                <c:pt idx="70">
                  <c:v>20934989.909999996</c:v>
                </c:pt>
                <c:pt idx="71">
                  <c:v>16915687.419999998</c:v>
                </c:pt>
                <c:pt idx="72">
                  <c:v>22429646.630000003</c:v>
                </c:pt>
                <c:pt idx="73">
                  <c:v>23139377.310000014</c:v>
                </c:pt>
                <c:pt idx="74">
                  <c:v>22663480.330000002</c:v>
                </c:pt>
                <c:pt idx="75">
                  <c:v>24249610.809999995</c:v>
                </c:pt>
                <c:pt idx="76">
                  <c:v>29093601.469999991</c:v>
                </c:pt>
                <c:pt idx="77">
                  <c:v>27164956.039999999</c:v>
                </c:pt>
                <c:pt idx="78">
                  <c:v>26052026.70000001</c:v>
                </c:pt>
                <c:pt idx="79">
                  <c:v>22161624.610000007</c:v>
                </c:pt>
                <c:pt idx="80">
                  <c:v>13127389.479999999</c:v>
                </c:pt>
                <c:pt idx="81">
                  <c:v>12189683.379999993</c:v>
                </c:pt>
                <c:pt idx="82">
                  <c:v>6470308.4700000016</c:v>
                </c:pt>
                <c:pt idx="83">
                  <c:v>12698348.240000002</c:v>
                </c:pt>
                <c:pt idx="84">
                  <c:v>13882927.829999998</c:v>
                </c:pt>
                <c:pt idx="85">
                  <c:v>10073943.229999999</c:v>
                </c:pt>
                <c:pt idx="86">
                  <c:v>26421439.040000007</c:v>
                </c:pt>
                <c:pt idx="87">
                  <c:v>28465012.339999996</c:v>
                </c:pt>
                <c:pt idx="88">
                  <c:v>26780514.100000001</c:v>
                </c:pt>
                <c:pt idx="89">
                  <c:v>29395804.480000004</c:v>
                </c:pt>
                <c:pt idx="90">
                  <c:v>39170538.080000006</c:v>
                </c:pt>
                <c:pt idx="91">
                  <c:v>38329509.220000006</c:v>
                </c:pt>
                <c:pt idx="92">
                  <c:v>34094391.310000025</c:v>
                </c:pt>
                <c:pt idx="93">
                  <c:v>31415153.360000003</c:v>
                </c:pt>
                <c:pt idx="94">
                  <c:v>28347426.689999998</c:v>
                </c:pt>
                <c:pt idx="95">
                  <c:v>23159284.809999999</c:v>
                </c:pt>
                <c:pt idx="96">
                  <c:v>3474481.8799999962</c:v>
                </c:pt>
                <c:pt idx="97">
                  <c:v>6483172.5899999999</c:v>
                </c:pt>
                <c:pt idx="98">
                  <c:v>5965282.8899999969</c:v>
                </c:pt>
                <c:pt idx="99">
                  <c:v>766205.50999999943</c:v>
                </c:pt>
                <c:pt idx="100">
                  <c:v>8314661.0900000017</c:v>
                </c:pt>
                <c:pt idx="101">
                  <c:v>10160213.76</c:v>
                </c:pt>
                <c:pt idx="102">
                  <c:v>12083923.08</c:v>
                </c:pt>
                <c:pt idx="103">
                  <c:v>12259238.139999999</c:v>
                </c:pt>
                <c:pt idx="104">
                  <c:v>13776290.129999999</c:v>
                </c:pt>
                <c:pt idx="105">
                  <c:v>13376003.07</c:v>
                </c:pt>
                <c:pt idx="106">
                  <c:v>9618687.1600000001</c:v>
                </c:pt>
                <c:pt idx="107">
                  <c:v>8685663.4100000057</c:v>
                </c:pt>
                <c:pt idx="108">
                  <c:v>6002160.5900000008</c:v>
                </c:pt>
                <c:pt idx="109">
                  <c:v>598463.09999999963</c:v>
                </c:pt>
                <c:pt idx="110">
                  <c:v>-2992350.0599999991</c:v>
                </c:pt>
                <c:pt idx="111">
                  <c:v>13224600.319999997</c:v>
                </c:pt>
                <c:pt idx="112">
                  <c:v>12217794.99000001</c:v>
                </c:pt>
                <c:pt idx="113">
                  <c:v>7263543.8100000108</c:v>
                </c:pt>
                <c:pt idx="114">
                  <c:v>33298090.750000022</c:v>
                </c:pt>
                <c:pt idx="115">
                  <c:v>34357860.679999985</c:v>
                </c:pt>
                <c:pt idx="116">
                  <c:v>31354772.870000008</c:v>
                </c:pt>
                <c:pt idx="117">
                  <c:v>5920418.1800000081</c:v>
                </c:pt>
                <c:pt idx="118">
                  <c:v>19809858.019999996</c:v>
                </c:pt>
                <c:pt idx="119">
                  <c:v>23494942.059999995</c:v>
                </c:pt>
                <c:pt idx="120">
                  <c:v>18790933.140000012</c:v>
                </c:pt>
                <c:pt idx="121">
                  <c:v>17101214.739999995</c:v>
                </c:pt>
                <c:pt idx="122">
                  <c:v>43167423.309999987</c:v>
                </c:pt>
                <c:pt idx="123">
                  <c:v>43020340.559999995</c:v>
                </c:pt>
                <c:pt idx="124">
                  <c:v>22311275.640000004</c:v>
                </c:pt>
                <c:pt idx="125">
                  <c:v>28621718.469999999</c:v>
                </c:pt>
                <c:pt idx="126">
                  <c:v>25284970.590000007</c:v>
                </c:pt>
                <c:pt idx="127">
                  <c:v>20231565.050000001</c:v>
                </c:pt>
                <c:pt idx="128">
                  <c:v>20362665.91</c:v>
                </c:pt>
                <c:pt idx="129">
                  <c:v>16682670.719999995</c:v>
                </c:pt>
                <c:pt idx="130">
                  <c:v>12740830.199999997</c:v>
                </c:pt>
                <c:pt idx="131">
                  <c:v>11567513.990000002</c:v>
                </c:pt>
                <c:pt idx="132">
                  <c:v>19660218.759999998</c:v>
                </c:pt>
                <c:pt idx="133">
                  <c:v>18136989.589999992</c:v>
                </c:pt>
                <c:pt idx="134">
                  <c:v>12006733.85</c:v>
                </c:pt>
                <c:pt idx="135">
                  <c:v>12186086.119999997</c:v>
                </c:pt>
                <c:pt idx="136">
                  <c:v>15282304.520000003</c:v>
                </c:pt>
                <c:pt idx="137">
                  <c:v>13041652.889999995</c:v>
                </c:pt>
                <c:pt idx="138">
                  <c:v>-385859.48999999964</c:v>
                </c:pt>
                <c:pt idx="139">
                  <c:v>5594273.3299999982</c:v>
                </c:pt>
                <c:pt idx="140">
                  <c:v>4554668.2499999981</c:v>
                </c:pt>
                <c:pt idx="141">
                  <c:v>-4782652.7899999982</c:v>
                </c:pt>
                <c:pt idx="142">
                  <c:v>22628179.460000005</c:v>
                </c:pt>
                <c:pt idx="143">
                  <c:v>26565136.219999991</c:v>
                </c:pt>
                <c:pt idx="144">
                  <c:v>23207884.939999998</c:v>
                </c:pt>
                <c:pt idx="145">
                  <c:v>22610577.710000005</c:v>
                </c:pt>
                <c:pt idx="146">
                  <c:v>34368692.70000001</c:v>
                </c:pt>
                <c:pt idx="147">
                  <c:v>35157105.949999996</c:v>
                </c:pt>
                <c:pt idx="148">
                  <c:v>28362769.719999995</c:v>
                </c:pt>
                <c:pt idx="149">
                  <c:v>33057679.499999996</c:v>
                </c:pt>
                <c:pt idx="150">
                  <c:v>36685376.549999997</c:v>
                </c:pt>
                <c:pt idx="151">
                  <c:v>35003099.68999999</c:v>
                </c:pt>
                <c:pt idx="152">
                  <c:v>15505051.800000001</c:v>
                </c:pt>
                <c:pt idx="153">
                  <c:v>32008420.499999985</c:v>
                </c:pt>
                <c:pt idx="154">
                  <c:v>34435904.230000004</c:v>
                </c:pt>
                <c:pt idx="155">
                  <c:v>26825881.490000017</c:v>
                </c:pt>
                <c:pt idx="156">
                  <c:v>33338892.470000006</c:v>
                </c:pt>
                <c:pt idx="157">
                  <c:v>31260813.309999999</c:v>
                </c:pt>
                <c:pt idx="158">
                  <c:v>26171117.640000001</c:v>
                </c:pt>
                <c:pt idx="159">
                  <c:v>25381236.490000002</c:v>
                </c:pt>
                <c:pt idx="160">
                  <c:v>37692871.340000011</c:v>
                </c:pt>
                <c:pt idx="161">
                  <c:v>35123613.539999992</c:v>
                </c:pt>
                <c:pt idx="162">
                  <c:v>24488390.770000018</c:v>
                </c:pt>
                <c:pt idx="163">
                  <c:v>34746179.99000001</c:v>
                </c:pt>
                <c:pt idx="164">
                  <c:v>28440343.189999998</c:v>
                </c:pt>
                <c:pt idx="165">
                  <c:v>21721066.040000014</c:v>
                </c:pt>
                <c:pt idx="166">
                  <c:v>16590817.059999997</c:v>
                </c:pt>
                <c:pt idx="167">
                  <c:v>30184053.380000014</c:v>
                </c:pt>
                <c:pt idx="168">
                  <c:v>28610990.879999995</c:v>
                </c:pt>
                <c:pt idx="169">
                  <c:v>22706121.500000004</c:v>
                </c:pt>
                <c:pt idx="170">
                  <c:v>25648043.279999997</c:v>
                </c:pt>
                <c:pt idx="171">
                  <c:v>22292336.720000017</c:v>
                </c:pt>
                <c:pt idx="172">
                  <c:v>10348973.639999997</c:v>
                </c:pt>
                <c:pt idx="173">
                  <c:v>-5528425.5699999994</c:v>
                </c:pt>
                <c:pt idx="174">
                  <c:v>4114180.8800000027</c:v>
                </c:pt>
                <c:pt idx="175">
                  <c:v>-52265.520000001146</c:v>
                </c:pt>
                <c:pt idx="176">
                  <c:v>-11944284.670000004</c:v>
                </c:pt>
                <c:pt idx="177">
                  <c:v>33174015.449999988</c:v>
                </c:pt>
                <c:pt idx="178">
                  <c:v>42760775.909999982</c:v>
                </c:pt>
                <c:pt idx="179">
                  <c:v>39518567.140000008</c:v>
                </c:pt>
                <c:pt idx="180">
                  <c:v>37581271.030000009</c:v>
                </c:pt>
                <c:pt idx="181">
                  <c:v>59564379.579999976</c:v>
                </c:pt>
                <c:pt idx="182">
                  <c:v>57120705.929999985</c:v>
                </c:pt>
                <c:pt idx="183">
                  <c:v>44845708.68999999</c:v>
                </c:pt>
                <c:pt idx="184">
                  <c:v>46947821.82</c:v>
                </c:pt>
                <c:pt idx="185">
                  <c:v>57046213.069999993</c:v>
                </c:pt>
                <c:pt idx="186">
                  <c:v>55741599.859999977</c:v>
                </c:pt>
                <c:pt idx="187">
                  <c:v>16444606.679999998</c:v>
                </c:pt>
                <c:pt idx="188">
                  <c:v>39771514.990000002</c:v>
                </c:pt>
                <c:pt idx="189">
                  <c:v>39988162.350000001</c:v>
                </c:pt>
                <c:pt idx="190">
                  <c:v>24033418.900000002</c:v>
                </c:pt>
                <c:pt idx="191">
                  <c:v>17504565.510000002</c:v>
                </c:pt>
                <c:pt idx="192">
                  <c:v>17456333.000000004</c:v>
                </c:pt>
                <c:pt idx="193">
                  <c:v>9004685.8499999996</c:v>
                </c:pt>
                <c:pt idx="194">
                  <c:v>8716935.7500000037</c:v>
                </c:pt>
                <c:pt idx="195">
                  <c:v>4744579.1300000018</c:v>
                </c:pt>
                <c:pt idx="196">
                  <c:v>1473219.1300000038</c:v>
                </c:pt>
                <c:pt idx="197">
                  <c:v>-14720957.369999994</c:v>
                </c:pt>
                <c:pt idx="198">
                  <c:v>12946108.679999985</c:v>
                </c:pt>
                <c:pt idx="199">
                  <c:v>12310855.790000001</c:v>
                </c:pt>
                <c:pt idx="200">
                  <c:v>25045440.229999993</c:v>
                </c:pt>
                <c:pt idx="201">
                  <c:v>5190680.4099999992</c:v>
                </c:pt>
                <c:pt idx="202">
                  <c:v>25136813.87000002</c:v>
                </c:pt>
                <c:pt idx="203">
                  <c:v>24110751.690000001</c:v>
                </c:pt>
                <c:pt idx="204">
                  <c:v>59689961.070000008</c:v>
                </c:pt>
                <c:pt idx="205">
                  <c:v>58472959.709999986</c:v>
                </c:pt>
                <c:pt idx="206">
                  <c:v>64670419.57</c:v>
                </c:pt>
                <c:pt idx="207">
                  <c:v>71694133.040000036</c:v>
                </c:pt>
                <c:pt idx="208">
                  <c:v>75375475.51000002</c:v>
                </c:pt>
                <c:pt idx="209">
                  <c:v>77543034.979999974</c:v>
                </c:pt>
                <c:pt idx="210">
                  <c:v>72380263.659999982</c:v>
                </c:pt>
                <c:pt idx="211">
                  <c:v>65295939.869999975</c:v>
                </c:pt>
                <c:pt idx="212">
                  <c:v>54063702.340000011</c:v>
                </c:pt>
                <c:pt idx="213">
                  <c:v>36278101.620000012</c:v>
                </c:pt>
                <c:pt idx="214">
                  <c:v>46475552.989999972</c:v>
                </c:pt>
                <c:pt idx="215">
                  <c:v>11233511.460000005</c:v>
                </c:pt>
                <c:pt idx="216">
                  <c:v>30187703.81000001</c:v>
                </c:pt>
                <c:pt idx="217">
                  <c:v>35260937.749999985</c:v>
                </c:pt>
                <c:pt idx="218">
                  <c:v>24453809.890000001</c:v>
                </c:pt>
                <c:pt idx="219">
                  <c:v>39477714.170000017</c:v>
                </c:pt>
                <c:pt idx="220">
                  <c:v>37142299.349999994</c:v>
                </c:pt>
                <c:pt idx="221">
                  <c:v>30937114.049999993</c:v>
                </c:pt>
                <c:pt idx="222">
                  <c:v>33547279.470000006</c:v>
                </c:pt>
                <c:pt idx="223">
                  <c:v>42282798.019999996</c:v>
                </c:pt>
                <c:pt idx="224">
                  <c:v>41934886.370000012</c:v>
                </c:pt>
                <c:pt idx="225">
                  <c:v>28744777.050000008</c:v>
                </c:pt>
                <c:pt idx="226">
                  <c:v>22147693.889999993</c:v>
                </c:pt>
                <c:pt idx="227">
                  <c:v>7516345.2699999986</c:v>
                </c:pt>
                <c:pt idx="228">
                  <c:v>-2525405.4199999995</c:v>
                </c:pt>
                <c:pt idx="229">
                  <c:v>-19212722.180000007</c:v>
                </c:pt>
                <c:pt idx="230">
                  <c:v>-6526300.450000002</c:v>
                </c:pt>
                <c:pt idx="231">
                  <c:v>-4099631.2400000012</c:v>
                </c:pt>
                <c:pt idx="232">
                  <c:v>-11864838.249999998</c:v>
                </c:pt>
                <c:pt idx="233">
                  <c:v>42857986.749999993</c:v>
                </c:pt>
                <c:pt idx="234">
                  <c:v>46216978.939999998</c:v>
                </c:pt>
                <c:pt idx="235">
                  <c:v>40930136.670000009</c:v>
                </c:pt>
                <c:pt idx="236">
                  <c:v>31918633.729999997</c:v>
                </c:pt>
                <c:pt idx="237">
                  <c:v>37439386.570000008</c:v>
                </c:pt>
                <c:pt idx="238">
                  <c:v>38851243.150000006</c:v>
                </c:pt>
                <c:pt idx="239">
                  <c:v>38319120.449999981</c:v>
                </c:pt>
                <c:pt idx="240">
                  <c:v>40215907.439999998</c:v>
                </c:pt>
                <c:pt idx="241">
                  <c:v>42711145.039999992</c:v>
                </c:pt>
                <c:pt idx="242">
                  <c:v>41165844.329999998</c:v>
                </c:pt>
                <c:pt idx="243">
                  <c:v>18646056.410000004</c:v>
                </c:pt>
                <c:pt idx="244">
                  <c:v>26415816.810000002</c:v>
                </c:pt>
                <c:pt idx="245">
                  <c:v>27520816.480000004</c:v>
                </c:pt>
                <c:pt idx="246">
                  <c:v>24951343.600000005</c:v>
                </c:pt>
                <c:pt idx="247">
                  <c:v>22067042.180000011</c:v>
                </c:pt>
                <c:pt idx="248">
                  <c:v>21816984.239999995</c:v>
                </c:pt>
                <c:pt idx="249">
                  <c:v>24791895.830000002</c:v>
                </c:pt>
                <c:pt idx="250">
                  <c:v>42928103.960000001</c:v>
                </c:pt>
                <c:pt idx="251">
                  <c:v>49482615.269999981</c:v>
                </c:pt>
                <c:pt idx="252">
                  <c:v>44924338.220000014</c:v>
                </c:pt>
                <c:pt idx="253">
                  <c:v>36772444.759999998</c:v>
                </c:pt>
                <c:pt idx="254">
                  <c:v>39100903.150000013</c:v>
                </c:pt>
                <c:pt idx="255">
                  <c:v>38566803.990000002</c:v>
                </c:pt>
                <c:pt idx="256">
                  <c:v>-1967169.0100000082</c:v>
                </c:pt>
                <c:pt idx="257">
                  <c:v>8104248.9100000029</c:v>
                </c:pt>
                <c:pt idx="258">
                  <c:v>17639501.249999996</c:v>
                </c:pt>
                <c:pt idx="259">
                  <c:v>16490833.880000003</c:v>
                </c:pt>
                <c:pt idx="260">
                  <c:v>-13856747.040000014</c:v>
                </c:pt>
                <c:pt idx="261">
                  <c:v>11484539.4</c:v>
                </c:pt>
                <c:pt idx="262">
                  <c:v>1492117.7300000009</c:v>
                </c:pt>
                <c:pt idx="263">
                  <c:v>-18296482.550000012</c:v>
                </c:pt>
                <c:pt idx="264">
                  <c:v>-30949638.640000004</c:v>
                </c:pt>
                <c:pt idx="265">
                  <c:v>-11153194.74000001</c:v>
                </c:pt>
                <c:pt idx="266">
                  <c:v>-8529203.9100000039</c:v>
                </c:pt>
                <c:pt idx="267">
                  <c:v>-16806780.739999995</c:v>
                </c:pt>
                <c:pt idx="268">
                  <c:v>34779144.140000001</c:v>
                </c:pt>
                <c:pt idx="269">
                  <c:v>40164657.089999996</c:v>
                </c:pt>
                <c:pt idx="270">
                  <c:v>37485973.25</c:v>
                </c:pt>
                <c:pt idx="271">
                  <c:v>43459572.570000023</c:v>
                </c:pt>
                <c:pt idx="272">
                  <c:v>50826076.830000006</c:v>
                </c:pt>
                <c:pt idx="273">
                  <c:v>55590888.859999992</c:v>
                </c:pt>
                <c:pt idx="274">
                  <c:v>50974704.04999999</c:v>
                </c:pt>
                <c:pt idx="275">
                  <c:v>51948397.979999997</c:v>
                </c:pt>
                <c:pt idx="276">
                  <c:v>51556573.579999991</c:v>
                </c:pt>
                <c:pt idx="277">
                  <c:v>44647245.319999993</c:v>
                </c:pt>
                <c:pt idx="278">
                  <c:v>24578238.449999996</c:v>
                </c:pt>
                <c:pt idx="279">
                  <c:v>33305667.410000004</c:v>
                </c:pt>
                <c:pt idx="280">
                  <c:v>38736258.649999999</c:v>
                </c:pt>
                <c:pt idx="281">
                  <c:v>27993428.389999997</c:v>
                </c:pt>
                <c:pt idx="282">
                  <c:v>39533382.329999998</c:v>
                </c:pt>
                <c:pt idx="283">
                  <c:v>39396795.510000005</c:v>
                </c:pt>
                <c:pt idx="284">
                  <c:v>33357707.850000001</c:v>
                </c:pt>
                <c:pt idx="285">
                  <c:v>29525531.640000001</c:v>
                </c:pt>
                <c:pt idx="286">
                  <c:v>38049885</c:v>
                </c:pt>
                <c:pt idx="287">
                  <c:v>41906811.610000014</c:v>
                </c:pt>
                <c:pt idx="288">
                  <c:v>34644304.200000003</c:v>
                </c:pt>
                <c:pt idx="289">
                  <c:v>39763071.210000001</c:v>
                </c:pt>
                <c:pt idx="290">
                  <c:v>36055396.440000005</c:v>
                </c:pt>
                <c:pt idx="291">
                  <c:v>31866682.919999987</c:v>
                </c:pt>
                <c:pt idx="292">
                  <c:v>24185622.659999996</c:v>
                </c:pt>
                <c:pt idx="293">
                  <c:v>29056255.66</c:v>
                </c:pt>
                <c:pt idx="294">
                  <c:v>34388198.379999995</c:v>
                </c:pt>
                <c:pt idx="295">
                  <c:v>29780773.429999996</c:v>
                </c:pt>
                <c:pt idx="296">
                  <c:v>43633360.130000003</c:v>
                </c:pt>
                <c:pt idx="297">
                  <c:v>43253891.339999981</c:v>
                </c:pt>
                <c:pt idx="298">
                  <c:v>39324406.840000011</c:v>
                </c:pt>
                <c:pt idx="299">
                  <c:v>28729251.750000004</c:v>
                </c:pt>
                <c:pt idx="300">
                  <c:v>35046068.030000016</c:v>
                </c:pt>
                <c:pt idx="301">
                  <c:v>36705141.31000001</c:v>
                </c:pt>
                <c:pt idx="302">
                  <c:v>36310826.300000004</c:v>
                </c:pt>
                <c:pt idx="303">
                  <c:v>37055025.809999987</c:v>
                </c:pt>
                <c:pt idx="304">
                  <c:v>37986298.240000002</c:v>
                </c:pt>
                <c:pt idx="305">
                  <c:v>39069080.819999993</c:v>
                </c:pt>
                <c:pt idx="306">
                  <c:v>18924683.130000006</c:v>
                </c:pt>
                <c:pt idx="307">
                  <c:v>17066631.670000006</c:v>
                </c:pt>
                <c:pt idx="308">
                  <c:v>18580958.960000012</c:v>
                </c:pt>
                <c:pt idx="309">
                  <c:v>17099255.199999992</c:v>
                </c:pt>
                <c:pt idx="310">
                  <c:v>13722013.809999999</c:v>
                </c:pt>
                <c:pt idx="311">
                  <c:v>7247080.4100000011</c:v>
                </c:pt>
                <c:pt idx="312">
                  <c:v>6523250.4600000009</c:v>
                </c:pt>
                <c:pt idx="313">
                  <c:v>7667594.5699999956</c:v>
                </c:pt>
                <c:pt idx="314">
                  <c:v>18392135.400000006</c:v>
                </c:pt>
                <c:pt idx="315">
                  <c:v>23374351.919999987</c:v>
                </c:pt>
                <c:pt idx="316">
                  <c:v>19054400.120000001</c:v>
                </c:pt>
                <c:pt idx="317">
                  <c:v>39614790.269999988</c:v>
                </c:pt>
                <c:pt idx="318">
                  <c:v>40896124.949999973</c:v>
                </c:pt>
                <c:pt idx="319">
                  <c:v>41787243.770000003</c:v>
                </c:pt>
                <c:pt idx="320">
                  <c:v>43551392.170000002</c:v>
                </c:pt>
                <c:pt idx="321">
                  <c:v>48810342.539999992</c:v>
                </c:pt>
                <c:pt idx="322">
                  <c:v>48304536.540000014</c:v>
                </c:pt>
                <c:pt idx="323">
                  <c:v>41175840.550000004</c:v>
                </c:pt>
                <c:pt idx="324">
                  <c:v>32704523.110000011</c:v>
                </c:pt>
                <c:pt idx="325">
                  <c:v>29537855.359999999</c:v>
                </c:pt>
                <c:pt idx="326">
                  <c:v>24482102.809999987</c:v>
                </c:pt>
                <c:pt idx="327">
                  <c:v>6682060.6300000045</c:v>
                </c:pt>
                <c:pt idx="328">
                  <c:v>14395146.940000007</c:v>
                </c:pt>
                <c:pt idx="329">
                  <c:v>16573898.560000008</c:v>
                </c:pt>
                <c:pt idx="330">
                  <c:v>9922158.569999991</c:v>
                </c:pt>
                <c:pt idx="331">
                  <c:v>40690076.109999999</c:v>
                </c:pt>
                <c:pt idx="332">
                  <c:v>42564844.479999989</c:v>
                </c:pt>
                <c:pt idx="333">
                  <c:v>44336436.150000028</c:v>
                </c:pt>
                <c:pt idx="334">
                  <c:v>45133238.770000018</c:v>
                </c:pt>
                <c:pt idx="335">
                  <c:v>58413644.440000005</c:v>
                </c:pt>
                <c:pt idx="336">
                  <c:v>64324798.100000016</c:v>
                </c:pt>
                <c:pt idx="337">
                  <c:v>60881243.609999977</c:v>
                </c:pt>
                <c:pt idx="338">
                  <c:v>60671441.089999981</c:v>
                </c:pt>
                <c:pt idx="339">
                  <c:v>61093935.220000021</c:v>
                </c:pt>
                <c:pt idx="340">
                  <c:v>58260542.590000041</c:v>
                </c:pt>
                <c:pt idx="341">
                  <c:v>25986011.220000006</c:v>
                </c:pt>
                <c:pt idx="342">
                  <c:v>34528979.410000026</c:v>
                </c:pt>
                <c:pt idx="343">
                  <c:v>40882306.880000018</c:v>
                </c:pt>
                <c:pt idx="344">
                  <c:v>35252713.280000016</c:v>
                </c:pt>
                <c:pt idx="345">
                  <c:v>43317029.860000007</c:v>
                </c:pt>
                <c:pt idx="346">
                  <c:v>41086679.470000006</c:v>
                </c:pt>
                <c:pt idx="347">
                  <c:v>29969113.510000005</c:v>
                </c:pt>
                <c:pt idx="348">
                  <c:v>26678882.69000002</c:v>
                </c:pt>
                <c:pt idx="349">
                  <c:v>44511666.54999999</c:v>
                </c:pt>
                <c:pt idx="350">
                  <c:v>47949444.999999978</c:v>
                </c:pt>
                <c:pt idx="351">
                  <c:v>40182365.390000001</c:v>
                </c:pt>
                <c:pt idx="352">
                  <c:v>41618725.509999983</c:v>
                </c:pt>
                <c:pt idx="353">
                  <c:v>39914404.54999999</c:v>
                </c:pt>
                <c:pt idx="354">
                  <c:v>33136288.289999995</c:v>
                </c:pt>
                <c:pt idx="355">
                  <c:v>16299954.070000008</c:v>
                </c:pt>
                <c:pt idx="356">
                  <c:v>27182542.279999997</c:v>
                </c:pt>
                <c:pt idx="357">
                  <c:v>22696526.43</c:v>
                </c:pt>
                <c:pt idx="358">
                  <c:v>11915555.379999999</c:v>
                </c:pt>
                <c:pt idx="359">
                  <c:v>37269703.470000006</c:v>
                </c:pt>
                <c:pt idx="360">
                  <c:v>44045327.419999965</c:v>
                </c:pt>
                <c:pt idx="361">
                  <c:v>39898915.389999978</c:v>
                </c:pt>
                <c:pt idx="362">
                  <c:v>41971306.929999977</c:v>
                </c:pt>
                <c:pt idx="363">
                  <c:v>58569033.460000001</c:v>
                </c:pt>
                <c:pt idx="364">
                  <c:v>61898226.240000002</c:v>
                </c:pt>
                <c:pt idx="365">
                  <c:v>56428606.38000001</c:v>
                </c:pt>
                <c:pt idx="366">
                  <c:v>56975552.709999964</c:v>
                </c:pt>
                <c:pt idx="367">
                  <c:v>53456370.229999974</c:v>
                </c:pt>
                <c:pt idx="368">
                  <c:v>44988973.499999978</c:v>
                </c:pt>
                <c:pt idx="369">
                  <c:v>2552088.0700000017</c:v>
                </c:pt>
                <c:pt idx="370">
                  <c:v>10449360.409999996</c:v>
                </c:pt>
                <c:pt idx="371">
                  <c:v>10237425.890000001</c:v>
                </c:pt>
                <c:pt idx="372">
                  <c:v>2935451.5600000015</c:v>
                </c:pt>
                <c:pt idx="373">
                  <c:v>13957086.369999999</c:v>
                </c:pt>
                <c:pt idx="374">
                  <c:v>12024531.640000002</c:v>
                </c:pt>
                <c:pt idx="375">
                  <c:v>6061114.3600000031</c:v>
                </c:pt>
                <c:pt idx="376">
                  <c:v>2184811.1299999985</c:v>
                </c:pt>
                <c:pt idx="377">
                  <c:v>15839424.459999993</c:v>
                </c:pt>
                <c:pt idx="378">
                  <c:v>11774011.77</c:v>
                </c:pt>
                <c:pt idx="379">
                  <c:v>7677509.3700000001</c:v>
                </c:pt>
                <c:pt idx="380">
                  <c:v>12765101.749999998</c:v>
                </c:pt>
                <c:pt idx="381">
                  <c:v>18231271.020000011</c:v>
                </c:pt>
                <c:pt idx="382">
                  <c:v>18805429.510000009</c:v>
                </c:pt>
                <c:pt idx="383">
                  <c:v>17573366.279999994</c:v>
                </c:pt>
                <c:pt idx="384">
                  <c:v>65379782.380000032</c:v>
                </c:pt>
                <c:pt idx="385">
                  <c:v>58006534.520000018</c:v>
                </c:pt>
                <c:pt idx="386">
                  <c:v>51913178.479999997</c:v>
                </c:pt>
                <c:pt idx="387">
                  <c:v>47471595.919999994</c:v>
                </c:pt>
                <c:pt idx="388">
                  <c:v>53221807.01000002</c:v>
                </c:pt>
                <c:pt idx="389">
                  <c:v>62998772.390000053</c:v>
                </c:pt>
                <c:pt idx="390">
                  <c:v>60347471.530000001</c:v>
                </c:pt>
                <c:pt idx="391">
                  <c:v>62749279.140000038</c:v>
                </c:pt>
                <c:pt idx="392">
                  <c:v>64611847.909999974</c:v>
                </c:pt>
                <c:pt idx="393">
                  <c:v>59772608.520000026</c:v>
                </c:pt>
                <c:pt idx="394">
                  <c:v>60957753.730000027</c:v>
                </c:pt>
                <c:pt idx="395">
                  <c:v>57839582.389999978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F2-4924-8BAD-2A133AD4A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2634560"/>
        <c:axId val="882651200"/>
      </c:lineChart>
      <c:dateAx>
        <c:axId val="882634560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2651200"/>
        <c:crosses val="autoZero"/>
        <c:auto val="1"/>
        <c:lblOffset val="100"/>
        <c:baseTimeUnit val="days"/>
      </c:dateAx>
      <c:valAx>
        <c:axId val="88265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263456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5509049679098292E-2"/>
                <c:y val="0.37420958848033903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</a:t>
            </a:r>
            <a:r>
              <a:rPr lang="en-US" baseline="0"/>
              <a:t> and Generation</a:t>
            </a: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'Load and Gen'!$F$1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'Load and Gen'!$A$33:$A$426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'Load and Gen'!$F$33:$F$426</c:f>
              <c:numCache>
                <c:formatCode>#,##0.00</c:formatCode>
                <c:ptCount val="394"/>
                <c:pt idx="0">
                  <c:v>181700404.54999995</c:v>
                </c:pt>
                <c:pt idx="1">
                  <c:v>181084260.83000001</c:v>
                </c:pt>
                <c:pt idx="2">
                  <c:v>191972895.5</c:v>
                </c:pt>
                <c:pt idx="3">
                  <c:v>191710079.9900001</c:v>
                </c:pt>
                <c:pt idx="4">
                  <c:v>195326314.67999998</c:v>
                </c:pt>
                <c:pt idx="5">
                  <c:v>185473929.00000003</c:v>
                </c:pt>
                <c:pt idx="6">
                  <c:v>186873430.08000004</c:v>
                </c:pt>
                <c:pt idx="7">
                  <c:v>187915010.13999996</c:v>
                </c:pt>
                <c:pt idx="8">
                  <c:v>173353791.65999997</c:v>
                </c:pt>
                <c:pt idx="9">
                  <c:v>163708916.81000003</c:v>
                </c:pt>
                <c:pt idx="10">
                  <c:v>170601687.41000003</c:v>
                </c:pt>
                <c:pt idx="11">
                  <c:v>169935592.91000003</c:v>
                </c:pt>
                <c:pt idx="12">
                  <c:v>177215631.10000002</c:v>
                </c:pt>
                <c:pt idx="13">
                  <c:v>177819752.42000005</c:v>
                </c:pt>
                <c:pt idx="14">
                  <c:v>174473962.0999999</c:v>
                </c:pt>
                <c:pt idx="15">
                  <c:v>175806794.80000004</c:v>
                </c:pt>
                <c:pt idx="16">
                  <c:v>156636646.80000007</c:v>
                </c:pt>
                <c:pt idx="17">
                  <c:v>147028562.91</c:v>
                </c:pt>
                <c:pt idx="18">
                  <c:v>154034642.11000001</c:v>
                </c:pt>
                <c:pt idx="19">
                  <c:v>158986537.51000002</c:v>
                </c:pt>
                <c:pt idx="20">
                  <c:v>159252730.52999997</c:v>
                </c:pt>
                <c:pt idx="21">
                  <c:v>153171440.96999994</c:v>
                </c:pt>
                <c:pt idx="22">
                  <c:v>162398788.06</c:v>
                </c:pt>
                <c:pt idx="23">
                  <c:v>160064567.83000007</c:v>
                </c:pt>
                <c:pt idx="24">
                  <c:v>158683843.56000006</c:v>
                </c:pt>
                <c:pt idx="25">
                  <c:v>157917313.88</c:v>
                </c:pt>
                <c:pt idx="26">
                  <c:v>160519387.64999995</c:v>
                </c:pt>
                <c:pt idx="27">
                  <c:v>160009666.51000005</c:v>
                </c:pt>
                <c:pt idx="28">
                  <c:v>158996951.87000003</c:v>
                </c:pt>
                <c:pt idx="29">
                  <c:v>152202169.66000003</c:v>
                </c:pt>
                <c:pt idx="30">
                  <c:v>149914328.47999999</c:v>
                </c:pt>
                <c:pt idx="31">
                  <c:v>138834268.92999998</c:v>
                </c:pt>
                <c:pt idx="32">
                  <c:v>138404567.16999996</c:v>
                </c:pt>
                <c:pt idx="33">
                  <c:v>145224937.71000001</c:v>
                </c:pt>
                <c:pt idx="34">
                  <c:v>147558282.54000002</c:v>
                </c:pt>
                <c:pt idx="35">
                  <c:v>148225346.57000002</c:v>
                </c:pt>
                <c:pt idx="36">
                  <c:v>133193147.33999999</c:v>
                </c:pt>
                <c:pt idx="37">
                  <c:v>128973443.30999997</c:v>
                </c:pt>
                <c:pt idx="38">
                  <c:v>125809011.34999999</c:v>
                </c:pt>
                <c:pt idx="39">
                  <c:v>128847211.14</c:v>
                </c:pt>
                <c:pt idx="40">
                  <c:v>144236748.04999989</c:v>
                </c:pt>
                <c:pt idx="41">
                  <c:v>146059961.44000003</c:v>
                </c:pt>
                <c:pt idx="42">
                  <c:v>145373846.08000004</c:v>
                </c:pt>
                <c:pt idx="43">
                  <c:v>151208236.54999995</c:v>
                </c:pt>
                <c:pt idx="44">
                  <c:v>147295582.61999997</c:v>
                </c:pt>
                <c:pt idx="45">
                  <c:v>143209926.96999997</c:v>
                </c:pt>
                <c:pt idx="46">
                  <c:v>155026470.96999994</c:v>
                </c:pt>
                <c:pt idx="47">
                  <c:v>172113141.16</c:v>
                </c:pt>
                <c:pt idx="48">
                  <c:v>171536920.34000003</c:v>
                </c:pt>
                <c:pt idx="49">
                  <c:v>163812031.08999997</c:v>
                </c:pt>
                <c:pt idx="50">
                  <c:v>169815282.45000008</c:v>
                </c:pt>
                <c:pt idx="51">
                  <c:v>169550989.09999999</c:v>
                </c:pt>
                <c:pt idx="52">
                  <c:v>169225435.94999999</c:v>
                </c:pt>
                <c:pt idx="53">
                  <c:v>168667361.79000008</c:v>
                </c:pt>
                <c:pt idx="54">
                  <c:v>173964604.22</c:v>
                </c:pt>
                <c:pt idx="55">
                  <c:v>177093967.09999996</c:v>
                </c:pt>
                <c:pt idx="56">
                  <c:v>178938553.95000002</c:v>
                </c:pt>
                <c:pt idx="57">
                  <c:v>172437387.62000003</c:v>
                </c:pt>
                <c:pt idx="58">
                  <c:v>172120521.85000002</c:v>
                </c:pt>
                <c:pt idx="59">
                  <c:v>184842463.58000001</c:v>
                </c:pt>
                <c:pt idx="60">
                  <c:v>184088301.56999999</c:v>
                </c:pt>
                <c:pt idx="61">
                  <c:v>180825891.36999997</c:v>
                </c:pt>
                <c:pt idx="62">
                  <c:v>169722878.89999998</c:v>
                </c:pt>
                <c:pt idx="63">
                  <c:v>153746616.63000003</c:v>
                </c:pt>
                <c:pt idx="64">
                  <c:v>150030290.30999997</c:v>
                </c:pt>
                <c:pt idx="65">
                  <c:v>145511537.87</c:v>
                </c:pt>
                <c:pt idx="66">
                  <c:v>159613380.27999997</c:v>
                </c:pt>
                <c:pt idx="67">
                  <c:v>171503610.63</c:v>
                </c:pt>
                <c:pt idx="68">
                  <c:v>176362377.36999997</c:v>
                </c:pt>
                <c:pt idx="69">
                  <c:v>170930520.77000004</c:v>
                </c:pt>
                <c:pt idx="70">
                  <c:v>162314177.41999999</c:v>
                </c:pt>
                <c:pt idx="71">
                  <c:v>197591332.05000001</c:v>
                </c:pt>
                <c:pt idx="72">
                  <c:v>270794990.71999997</c:v>
                </c:pt>
                <c:pt idx="73">
                  <c:v>182022019.32999995</c:v>
                </c:pt>
                <c:pt idx="74">
                  <c:v>193492025.68999994</c:v>
                </c:pt>
                <c:pt idx="75">
                  <c:v>196402237.71000001</c:v>
                </c:pt>
                <c:pt idx="76">
                  <c:v>194636426.26000002</c:v>
                </c:pt>
                <c:pt idx="77">
                  <c:v>199694552.53999999</c:v>
                </c:pt>
                <c:pt idx="78">
                  <c:v>202548184.04999998</c:v>
                </c:pt>
                <c:pt idx="79">
                  <c:v>172734176.16999999</c:v>
                </c:pt>
                <c:pt idx="80">
                  <c:v>151273549.72999996</c:v>
                </c:pt>
                <c:pt idx="81">
                  <c:v>169834058.51000002</c:v>
                </c:pt>
                <c:pt idx="82">
                  <c:v>170939802.16000003</c:v>
                </c:pt>
                <c:pt idx="83">
                  <c:v>167285205.08999997</c:v>
                </c:pt>
                <c:pt idx="84">
                  <c:v>160071646.89000002</c:v>
                </c:pt>
                <c:pt idx="85">
                  <c:v>157233598.10999998</c:v>
                </c:pt>
                <c:pt idx="86">
                  <c:v>188395750.21000001</c:v>
                </c:pt>
                <c:pt idx="87">
                  <c:v>235046853.27999994</c:v>
                </c:pt>
                <c:pt idx="88">
                  <c:v>304131117.82999998</c:v>
                </c:pt>
                <c:pt idx="89">
                  <c:v>313539147.49000001</c:v>
                </c:pt>
                <c:pt idx="90">
                  <c:v>317230100.86999995</c:v>
                </c:pt>
                <c:pt idx="91">
                  <c:v>459264738.69000006</c:v>
                </c:pt>
                <c:pt idx="92">
                  <c:v>442831455.31999987</c:v>
                </c:pt>
                <c:pt idx="93">
                  <c:v>436459901.20999998</c:v>
                </c:pt>
                <c:pt idx="94">
                  <c:v>249870686.19000006</c:v>
                </c:pt>
                <c:pt idx="95">
                  <c:v>188895302.42999998</c:v>
                </c:pt>
                <c:pt idx="96">
                  <c:v>188191077.17999995</c:v>
                </c:pt>
                <c:pt idx="97">
                  <c:v>183982641.38</c:v>
                </c:pt>
                <c:pt idx="98">
                  <c:v>159198731.37</c:v>
                </c:pt>
                <c:pt idx="99">
                  <c:v>156295108.94000009</c:v>
                </c:pt>
                <c:pt idx="100">
                  <c:v>148698684.52000001</c:v>
                </c:pt>
                <c:pt idx="101">
                  <c:v>148302295.28999999</c:v>
                </c:pt>
                <c:pt idx="102">
                  <c:v>147345748.22999999</c:v>
                </c:pt>
                <c:pt idx="103">
                  <c:v>147619595.00999999</c:v>
                </c:pt>
                <c:pt idx="104">
                  <c:v>148024603.72999999</c:v>
                </c:pt>
                <c:pt idx="105">
                  <c:v>154900574.18999997</c:v>
                </c:pt>
                <c:pt idx="106">
                  <c:v>155735126.89999998</c:v>
                </c:pt>
                <c:pt idx="107">
                  <c:v>179530173.22999996</c:v>
                </c:pt>
                <c:pt idx="108">
                  <c:v>191516432.59999996</c:v>
                </c:pt>
                <c:pt idx="109">
                  <c:v>187554141.09999999</c:v>
                </c:pt>
                <c:pt idx="110">
                  <c:v>187872306.01999998</c:v>
                </c:pt>
                <c:pt idx="111">
                  <c:v>184740059.38999999</c:v>
                </c:pt>
                <c:pt idx="112">
                  <c:v>194318932.18999994</c:v>
                </c:pt>
                <c:pt idx="113">
                  <c:v>171638124.70999998</c:v>
                </c:pt>
                <c:pt idx="114">
                  <c:v>170767043.88</c:v>
                </c:pt>
                <c:pt idx="115">
                  <c:v>298878754.61999995</c:v>
                </c:pt>
                <c:pt idx="116">
                  <c:v>302538702.47000003</c:v>
                </c:pt>
                <c:pt idx="117">
                  <c:v>309432999.81000006</c:v>
                </c:pt>
                <c:pt idx="118">
                  <c:v>315544076.60000008</c:v>
                </c:pt>
                <c:pt idx="119">
                  <c:v>306417537.30999994</c:v>
                </c:pt>
                <c:pt idx="120">
                  <c:v>243675555.19</c:v>
                </c:pt>
                <c:pt idx="121">
                  <c:v>212208146.17999992</c:v>
                </c:pt>
                <c:pt idx="122">
                  <c:v>190882125.01999998</c:v>
                </c:pt>
                <c:pt idx="123">
                  <c:v>188208952.56999999</c:v>
                </c:pt>
                <c:pt idx="124">
                  <c:v>191051530.83999997</c:v>
                </c:pt>
                <c:pt idx="125">
                  <c:v>191409258.82999998</c:v>
                </c:pt>
                <c:pt idx="126">
                  <c:v>202219166.16999999</c:v>
                </c:pt>
                <c:pt idx="127">
                  <c:v>184273628.63</c:v>
                </c:pt>
                <c:pt idx="128">
                  <c:v>168260271.59</c:v>
                </c:pt>
                <c:pt idx="129">
                  <c:v>172557007.75000009</c:v>
                </c:pt>
                <c:pt idx="130">
                  <c:v>172484968.92000002</c:v>
                </c:pt>
                <c:pt idx="131">
                  <c:v>171516444.00000003</c:v>
                </c:pt>
                <c:pt idx="132">
                  <c:v>172598666.01000002</c:v>
                </c:pt>
                <c:pt idx="133">
                  <c:v>168731964.98999992</c:v>
                </c:pt>
                <c:pt idx="134">
                  <c:v>161904674.07000005</c:v>
                </c:pt>
                <c:pt idx="135">
                  <c:v>163995476.16999996</c:v>
                </c:pt>
                <c:pt idx="136">
                  <c:v>167588505.81</c:v>
                </c:pt>
                <c:pt idx="137">
                  <c:v>176060160.58000001</c:v>
                </c:pt>
                <c:pt idx="138">
                  <c:v>179036359.99999997</c:v>
                </c:pt>
                <c:pt idx="139">
                  <c:v>180437528.34999996</c:v>
                </c:pt>
                <c:pt idx="140">
                  <c:v>193245396.05999997</c:v>
                </c:pt>
                <c:pt idx="141">
                  <c:v>222885837.75999999</c:v>
                </c:pt>
                <c:pt idx="142">
                  <c:v>212072176.89999995</c:v>
                </c:pt>
                <c:pt idx="143">
                  <c:v>206121020.61000007</c:v>
                </c:pt>
                <c:pt idx="144">
                  <c:v>207746339.70999995</c:v>
                </c:pt>
                <c:pt idx="145">
                  <c:v>210233654.83999997</c:v>
                </c:pt>
                <c:pt idx="146">
                  <c:v>208344125.40999997</c:v>
                </c:pt>
                <c:pt idx="147">
                  <c:v>254733339</c:v>
                </c:pt>
                <c:pt idx="148">
                  <c:v>261610049.64000002</c:v>
                </c:pt>
                <c:pt idx="149">
                  <c:v>279394056.39000005</c:v>
                </c:pt>
                <c:pt idx="150">
                  <c:v>252125172.09000003</c:v>
                </c:pt>
                <c:pt idx="151">
                  <c:v>259266932.25999999</c:v>
                </c:pt>
                <c:pt idx="152">
                  <c:v>256895160.67000005</c:v>
                </c:pt>
                <c:pt idx="153">
                  <c:v>259439474.45999995</c:v>
                </c:pt>
                <c:pt idx="154">
                  <c:v>253034172.92000002</c:v>
                </c:pt>
                <c:pt idx="155">
                  <c:v>243691795.48999998</c:v>
                </c:pt>
                <c:pt idx="156">
                  <c:v>240574052.53000003</c:v>
                </c:pt>
                <c:pt idx="157">
                  <c:v>253170036.55999994</c:v>
                </c:pt>
                <c:pt idx="158">
                  <c:v>259540788.09</c:v>
                </c:pt>
                <c:pt idx="159">
                  <c:v>266601199.04999998</c:v>
                </c:pt>
                <c:pt idx="160">
                  <c:v>267058737.29999998</c:v>
                </c:pt>
                <c:pt idx="161">
                  <c:v>275835195.15999997</c:v>
                </c:pt>
                <c:pt idx="162">
                  <c:v>285060315.06</c:v>
                </c:pt>
                <c:pt idx="163">
                  <c:v>281887410.42999995</c:v>
                </c:pt>
                <c:pt idx="164">
                  <c:v>268315363.60000005</c:v>
                </c:pt>
                <c:pt idx="165">
                  <c:v>264987045.78</c:v>
                </c:pt>
                <c:pt idx="166">
                  <c:v>261513700.97999999</c:v>
                </c:pt>
                <c:pt idx="167">
                  <c:v>256191144.61999986</c:v>
                </c:pt>
                <c:pt idx="168">
                  <c:v>261405649.40000004</c:v>
                </c:pt>
                <c:pt idx="169">
                  <c:v>248955147.56000006</c:v>
                </c:pt>
                <c:pt idx="170">
                  <c:v>264264618.68000007</c:v>
                </c:pt>
                <c:pt idx="171">
                  <c:v>264376223.58000004</c:v>
                </c:pt>
                <c:pt idx="172">
                  <c:v>276914079.21999997</c:v>
                </c:pt>
                <c:pt idx="173">
                  <c:v>277599758.29000002</c:v>
                </c:pt>
                <c:pt idx="174">
                  <c:v>274880253.5399999</c:v>
                </c:pt>
                <c:pt idx="175">
                  <c:v>279154852.27999997</c:v>
                </c:pt>
                <c:pt idx="176">
                  <c:v>269173791.97000003</c:v>
                </c:pt>
                <c:pt idx="177">
                  <c:v>283159286.91999996</c:v>
                </c:pt>
                <c:pt idx="178">
                  <c:v>268220172.21000001</c:v>
                </c:pt>
                <c:pt idx="179">
                  <c:v>274609582.95000005</c:v>
                </c:pt>
                <c:pt idx="180">
                  <c:v>276575520.44</c:v>
                </c:pt>
                <c:pt idx="181">
                  <c:v>274723126.07999998</c:v>
                </c:pt>
                <c:pt idx="182">
                  <c:v>396841943.32999998</c:v>
                </c:pt>
                <c:pt idx="183">
                  <c:v>477071124.75000006</c:v>
                </c:pt>
                <c:pt idx="184">
                  <c:v>564751075.96999991</c:v>
                </c:pt>
                <c:pt idx="185">
                  <c:v>489117830.42000008</c:v>
                </c:pt>
                <c:pt idx="186">
                  <c:v>412680618.80000001</c:v>
                </c:pt>
                <c:pt idx="187">
                  <c:v>423168908.27000004</c:v>
                </c:pt>
                <c:pt idx="188">
                  <c:v>429744069.26999992</c:v>
                </c:pt>
                <c:pt idx="189">
                  <c:v>419141590.75</c:v>
                </c:pt>
                <c:pt idx="190">
                  <c:v>547732888.58000004</c:v>
                </c:pt>
                <c:pt idx="191">
                  <c:v>515406774.11999995</c:v>
                </c:pt>
                <c:pt idx="192">
                  <c:v>537160535.53000009</c:v>
                </c:pt>
                <c:pt idx="193">
                  <c:v>575146856.70000017</c:v>
                </c:pt>
                <c:pt idx="194">
                  <c:v>589679593.80000007</c:v>
                </c:pt>
                <c:pt idx="195">
                  <c:v>564956490.11000025</c:v>
                </c:pt>
                <c:pt idx="196">
                  <c:v>598124452.70999992</c:v>
                </c:pt>
                <c:pt idx="197">
                  <c:v>566107565.50000012</c:v>
                </c:pt>
                <c:pt idx="198">
                  <c:v>492365457.25000024</c:v>
                </c:pt>
                <c:pt idx="199">
                  <c:v>472123368.5999999</c:v>
                </c:pt>
                <c:pt idx="200">
                  <c:v>454155843.53000003</c:v>
                </c:pt>
                <c:pt idx="201">
                  <c:v>464098646.1400001</c:v>
                </c:pt>
                <c:pt idx="202">
                  <c:v>477783719.37999994</c:v>
                </c:pt>
                <c:pt idx="203">
                  <c:v>507441771.06000006</c:v>
                </c:pt>
                <c:pt idx="204">
                  <c:v>547093742.39999986</c:v>
                </c:pt>
                <c:pt idx="205">
                  <c:v>534064452.80000001</c:v>
                </c:pt>
                <c:pt idx="206">
                  <c:v>581353638.70999992</c:v>
                </c:pt>
                <c:pt idx="207">
                  <c:v>580779369.62999988</c:v>
                </c:pt>
                <c:pt idx="208">
                  <c:v>582159102.09000003</c:v>
                </c:pt>
                <c:pt idx="209">
                  <c:v>588778859.80000019</c:v>
                </c:pt>
                <c:pt idx="210">
                  <c:v>594097590.09000015</c:v>
                </c:pt>
                <c:pt idx="211">
                  <c:v>456066524.06999993</c:v>
                </c:pt>
                <c:pt idx="212">
                  <c:v>526369772.30000007</c:v>
                </c:pt>
                <c:pt idx="213">
                  <c:v>720983058.10000014</c:v>
                </c:pt>
                <c:pt idx="214">
                  <c:v>779488508.13999999</c:v>
                </c:pt>
                <c:pt idx="215">
                  <c:v>807503160.73999989</c:v>
                </c:pt>
                <c:pt idx="216">
                  <c:v>811203322.68999982</c:v>
                </c:pt>
                <c:pt idx="217">
                  <c:v>978143569.2099998</c:v>
                </c:pt>
                <c:pt idx="218">
                  <c:v>755569213.08000004</c:v>
                </c:pt>
                <c:pt idx="219">
                  <c:v>765201802.44000018</c:v>
                </c:pt>
                <c:pt idx="220">
                  <c:v>696106597.87</c:v>
                </c:pt>
                <c:pt idx="221">
                  <c:v>711866357.34000015</c:v>
                </c:pt>
                <c:pt idx="222">
                  <c:v>734302829.85000002</c:v>
                </c:pt>
                <c:pt idx="223">
                  <c:v>735102355.78999996</c:v>
                </c:pt>
                <c:pt idx="224">
                  <c:v>804846452.33999968</c:v>
                </c:pt>
                <c:pt idx="225">
                  <c:v>695382192.23999989</c:v>
                </c:pt>
                <c:pt idx="226">
                  <c:v>703060842.19999981</c:v>
                </c:pt>
                <c:pt idx="227">
                  <c:v>763980031.18999982</c:v>
                </c:pt>
                <c:pt idx="228">
                  <c:v>811880232.86000013</c:v>
                </c:pt>
                <c:pt idx="229">
                  <c:v>833036789.46999991</c:v>
                </c:pt>
                <c:pt idx="230">
                  <c:v>840606050.79999983</c:v>
                </c:pt>
                <c:pt idx="231">
                  <c:v>888803263.34000015</c:v>
                </c:pt>
                <c:pt idx="232">
                  <c:v>931433680.88999987</c:v>
                </c:pt>
                <c:pt idx="233">
                  <c:v>854318515.46999991</c:v>
                </c:pt>
                <c:pt idx="234">
                  <c:v>763554488.1099999</c:v>
                </c:pt>
                <c:pt idx="235">
                  <c:v>678555573.17999983</c:v>
                </c:pt>
                <c:pt idx="236">
                  <c:v>690475399.36000025</c:v>
                </c:pt>
                <c:pt idx="237">
                  <c:v>691298887.9000001</c:v>
                </c:pt>
                <c:pt idx="238">
                  <c:v>647491470.83999991</c:v>
                </c:pt>
                <c:pt idx="239">
                  <c:v>594552109.70999992</c:v>
                </c:pt>
                <c:pt idx="240">
                  <c:v>571469146.73000002</c:v>
                </c:pt>
                <c:pt idx="241">
                  <c:v>552434248.28999996</c:v>
                </c:pt>
                <c:pt idx="242">
                  <c:v>631470055.58000004</c:v>
                </c:pt>
                <c:pt idx="243">
                  <c:v>642716845.45000029</c:v>
                </c:pt>
                <c:pt idx="244">
                  <c:v>652353186.49000001</c:v>
                </c:pt>
                <c:pt idx="245">
                  <c:v>664559426.79000008</c:v>
                </c:pt>
                <c:pt idx="246">
                  <c:v>653791305.0200001</c:v>
                </c:pt>
                <c:pt idx="247">
                  <c:v>687694675.26000011</c:v>
                </c:pt>
                <c:pt idx="248">
                  <c:v>580293461.04999995</c:v>
                </c:pt>
                <c:pt idx="249">
                  <c:v>622577572.67999995</c:v>
                </c:pt>
                <c:pt idx="250">
                  <c:v>587121345.63000011</c:v>
                </c:pt>
                <c:pt idx="251">
                  <c:v>636522939.28000009</c:v>
                </c:pt>
                <c:pt idx="252">
                  <c:v>649761184.55000007</c:v>
                </c:pt>
                <c:pt idx="253">
                  <c:v>739531772.57000005</c:v>
                </c:pt>
                <c:pt idx="254">
                  <c:v>1381446074.6600001</c:v>
                </c:pt>
                <c:pt idx="255">
                  <c:v>1203368802.1700001</c:v>
                </c:pt>
                <c:pt idx="256">
                  <c:v>1181542576.27</c:v>
                </c:pt>
                <c:pt idx="257">
                  <c:v>1149442091.1699998</c:v>
                </c:pt>
                <c:pt idx="258">
                  <c:v>1192502980.27</c:v>
                </c:pt>
                <c:pt idx="259">
                  <c:v>1460612201.0399997</c:v>
                </c:pt>
                <c:pt idx="260">
                  <c:v>936259299.99999976</c:v>
                </c:pt>
                <c:pt idx="261">
                  <c:v>847363243.23000002</c:v>
                </c:pt>
                <c:pt idx="262">
                  <c:v>866835167.00000012</c:v>
                </c:pt>
                <c:pt idx="263">
                  <c:v>860169805.26999998</c:v>
                </c:pt>
                <c:pt idx="264">
                  <c:v>898064427.36000037</c:v>
                </c:pt>
                <c:pt idx="265">
                  <c:v>909048227.11999989</c:v>
                </c:pt>
                <c:pt idx="266">
                  <c:v>1037128151.1999998</c:v>
                </c:pt>
                <c:pt idx="267">
                  <c:v>1017495600.8099999</c:v>
                </c:pt>
                <c:pt idx="268">
                  <c:v>1040239881.4500002</c:v>
                </c:pt>
                <c:pt idx="269">
                  <c:v>1074035634.5199995</c:v>
                </c:pt>
                <c:pt idx="270">
                  <c:v>1193808573.6100001</c:v>
                </c:pt>
                <c:pt idx="271">
                  <c:v>1228732221.4300001</c:v>
                </c:pt>
                <c:pt idx="272">
                  <c:v>1246283599.5999999</c:v>
                </c:pt>
                <c:pt idx="273">
                  <c:v>1657181912</c:v>
                </c:pt>
                <c:pt idx="274">
                  <c:v>1722786792.9799998</c:v>
                </c:pt>
                <c:pt idx="275">
                  <c:v>1828947780.2899997</c:v>
                </c:pt>
                <c:pt idx="276">
                  <c:v>2024299129.3400002</c:v>
                </c:pt>
                <c:pt idx="277">
                  <c:v>2006148764.3800004</c:v>
                </c:pt>
                <c:pt idx="278">
                  <c:v>2042248245.1300001</c:v>
                </c:pt>
                <c:pt idx="279">
                  <c:v>2047642624.1900001</c:v>
                </c:pt>
                <c:pt idx="280">
                  <c:v>2186675172.0999999</c:v>
                </c:pt>
                <c:pt idx="281">
                  <c:v>2099105108.4599996</c:v>
                </c:pt>
                <c:pt idx="282">
                  <c:v>1954431694.01</c:v>
                </c:pt>
                <c:pt idx="283">
                  <c:v>1658408680.1899998</c:v>
                </c:pt>
                <c:pt idx="284">
                  <c:v>1684293464.6599998</c:v>
                </c:pt>
                <c:pt idx="285">
                  <c:v>1689651503.78</c:v>
                </c:pt>
                <c:pt idx="286">
                  <c:v>1685472577.7099998</c:v>
                </c:pt>
                <c:pt idx="287">
                  <c:v>1425532691.5</c:v>
                </c:pt>
                <c:pt idx="288">
                  <c:v>1310284309.5499995</c:v>
                </c:pt>
                <c:pt idx="289">
                  <c:v>1157555998.54</c:v>
                </c:pt>
                <c:pt idx="290">
                  <c:v>1147605601.99</c:v>
                </c:pt>
                <c:pt idx="291">
                  <c:v>1154643638.49</c:v>
                </c:pt>
                <c:pt idx="292">
                  <c:v>1165597325.9000001</c:v>
                </c:pt>
                <c:pt idx="293">
                  <c:v>1158638726.1700001</c:v>
                </c:pt>
                <c:pt idx="294">
                  <c:v>1166382577.8699996</c:v>
                </c:pt>
                <c:pt idx="295">
                  <c:v>1138277260.4100001</c:v>
                </c:pt>
                <c:pt idx="296">
                  <c:v>1178806274.1399996</c:v>
                </c:pt>
                <c:pt idx="297">
                  <c:v>1142561135.7200003</c:v>
                </c:pt>
                <c:pt idx="298">
                  <c:v>1175523918.0899994</c:v>
                </c:pt>
                <c:pt idx="299">
                  <c:v>1181972423.4199996</c:v>
                </c:pt>
                <c:pt idx="300">
                  <c:v>1177303499.1399996</c:v>
                </c:pt>
                <c:pt idx="301">
                  <c:v>1154826321.1299999</c:v>
                </c:pt>
                <c:pt idx="302">
                  <c:v>1084459223.9699998</c:v>
                </c:pt>
                <c:pt idx="303">
                  <c:v>1075045110.8099999</c:v>
                </c:pt>
                <c:pt idx="304">
                  <c:v>1130411623.47</c:v>
                </c:pt>
                <c:pt idx="305">
                  <c:v>1151100782.78</c:v>
                </c:pt>
                <c:pt idx="306">
                  <c:v>1154586186.7199998</c:v>
                </c:pt>
                <c:pt idx="307">
                  <c:v>1088356602.7299998</c:v>
                </c:pt>
                <c:pt idx="308">
                  <c:v>985594073.95999992</c:v>
                </c:pt>
                <c:pt idx="309">
                  <c:v>1043643525.6900001</c:v>
                </c:pt>
                <c:pt idx="310">
                  <c:v>926179992.94000018</c:v>
                </c:pt>
                <c:pt idx="311">
                  <c:v>825435480.46000004</c:v>
                </c:pt>
                <c:pt idx="312">
                  <c:v>443455186.20000011</c:v>
                </c:pt>
                <c:pt idx="313">
                  <c:v>447347405.01000005</c:v>
                </c:pt>
                <c:pt idx="314">
                  <c:v>444474790.16000009</c:v>
                </c:pt>
                <c:pt idx="315">
                  <c:v>442794281.43999988</c:v>
                </c:pt>
                <c:pt idx="316">
                  <c:v>403149553.60000002</c:v>
                </c:pt>
                <c:pt idx="317">
                  <c:v>463022556.32000011</c:v>
                </c:pt>
                <c:pt idx="318">
                  <c:v>430534393.05999994</c:v>
                </c:pt>
                <c:pt idx="319">
                  <c:v>403782690.64000005</c:v>
                </c:pt>
                <c:pt idx="320">
                  <c:v>412791498.98000014</c:v>
                </c:pt>
                <c:pt idx="321">
                  <c:v>403542162.91000003</c:v>
                </c:pt>
                <c:pt idx="322">
                  <c:v>411058842.78999996</c:v>
                </c:pt>
                <c:pt idx="323">
                  <c:v>433305634.30000001</c:v>
                </c:pt>
                <c:pt idx="324">
                  <c:v>418195293.51000017</c:v>
                </c:pt>
                <c:pt idx="325">
                  <c:v>375005034.03000003</c:v>
                </c:pt>
                <c:pt idx="326">
                  <c:v>334033103.22000009</c:v>
                </c:pt>
                <c:pt idx="327">
                  <c:v>334951278.24000001</c:v>
                </c:pt>
                <c:pt idx="328">
                  <c:v>324342296.35000002</c:v>
                </c:pt>
                <c:pt idx="329">
                  <c:v>298140984.25999999</c:v>
                </c:pt>
                <c:pt idx="330">
                  <c:v>277203406.06999999</c:v>
                </c:pt>
                <c:pt idx="331">
                  <c:v>276873561.59999996</c:v>
                </c:pt>
                <c:pt idx="332">
                  <c:v>267372058.22000003</c:v>
                </c:pt>
                <c:pt idx="333">
                  <c:v>265362893.25000003</c:v>
                </c:pt>
                <c:pt idx="334">
                  <c:v>267773682.97999999</c:v>
                </c:pt>
                <c:pt idx="335">
                  <c:v>264233789.48000002</c:v>
                </c:pt>
                <c:pt idx="336">
                  <c:v>250116422.72999999</c:v>
                </c:pt>
                <c:pt idx="337">
                  <c:v>243131936.92000005</c:v>
                </c:pt>
                <c:pt idx="338">
                  <c:v>249443340.96000007</c:v>
                </c:pt>
                <c:pt idx="339">
                  <c:v>253402261.60999995</c:v>
                </c:pt>
                <c:pt idx="340">
                  <c:v>256173598.47000006</c:v>
                </c:pt>
                <c:pt idx="341">
                  <c:v>256142263.48000005</c:v>
                </c:pt>
                <c:pt idx="342">
                  <c:v>255814862.45000005</c:v>
                </c:pt>
                <c:pt idx="343">
                  <c:v>261680677.44000009</c:v>
                </c:pt>
                <c:pt idx="344">
                  <c:v>241726154.09999999</c:v>
                </c:pt>
                <c:pt idx="345">
                  <c:v>225257721.48000002</c:v>
                </c:pt>
                <c:pt idx="346">
                  <c:v>214014931.06999999</c:v>
                </c:pt>
                <c:pt idx="347">
                  <c:v>212442949.54000002</c:v>
                </c:pt>
                <c:pt idx="348">
                  <c:v>209825556.76999998</c:v>
                </c:pt>
                <c:pt idx="349">
                  <c:v>205436452.57999998</c:v>
                </c:pt>
                <c:pt idx="350">
                  <c:v>207304301.49999997</c:v>
                </c:pt>
                <c:pt idx="351">
                  <c:v>189515829.07999992</c:v>
                </c:pt>
                <c:pt idx="352">
                  <c:v>180972016.90000004</c:v>
                </c:pt>
                <c:pt idx="353">
                  <c:v>171781865.96000001</c:v>
                </c:pt>
                <c:pt idx="354">
                  <c:v>171218947.04000002</c:v>
                </c:pt>
                <c:pt idx="355">
                  <c:v>171264112.76999998</c:v>
                </c:pt>
                <c:pt idx="356">
                  <c:v>168835013.25000003</c:v>
                </c:pt>
                <c:pt idx="357">
                  <c:v>171763365.74000004</c:v>
                </c:pt>
                <c:pt idx="358">
                  <c:v>174682010.33000004</c:v>
                </c:pt>
                <c:pt idx="359">
                  <c:v>177616367.49000001</c:v>
                </c:pt>
                <c:pt idx="360">
                  <c:v>179904837.99999991</c:v>
                </c:pt>
                <c:pt idx="361">
                  <c:v>191369543.58000007</c:v>
                </c:pt>
                <c:pt idx="362">
                  <c:v>191436233.92000005</c:v>
                </c:pt>
                <c:pt idx="363">
                  <c:v>187695168.80999997</c:v>
                </c:pt>
                <c:pt idx="364">
                  <c:v>189081063.08000001</c:v>
                </c:pt>
                <c:pt idx="365">
                  <c:v>168708978.61999997</c:v>
                </c:pt>
                <c:pt idx="366">
                  <c:v>176670718.12999997</c:v>
                </c:pt>
                <c:pt idx="367">
                  <c:v>181177431.27000007</c:v>
                </c:pt>
                <c:pt idx="368">
                  <c:v>179822774.03999996</c:v>
                </c:pt>
                <c:pt idx="369">
                  <c:v>181006912.64000002</c:v>
                </c:pt>
                <c:pt idx="370">
                  <c:v>180187869.73000005</c:v>
                </c:pt>
                <c:pt idx="371">
                  <c:v>188262351.76000002</c:v>
                </c:pt>
                <c:pt idx="372">
                  <c:v>175544397.31</c:v>
                </c:pt>
                <c:pt idx="373">
                  <c:v>199803169.42999998</c:v>
                </c:pt>
                <c:pt idx="374">
                  <c:v>212918033.34000003</c:v>
                </c:pt>
                <c:pt idx="375">
                  <c:v>203007922.62</c:v>
                </c:pt>
                <c:pt idx="376">
                  <c:v>202453849.94999999</c:v>
                </c:pt>
                <c:pt idx="377">
                  <c:v>199055752.21999997</c:v>
                </c:pt>
                <c:pt idx="378">
                  <c:v>199827607.44</c:v>
                </c:pt>
                <c:pt idx="379">
                  <c:v>198848840.84999999</c:v>
                </c:pt>
                <c:pt idx="380">
                  <c:v>205777905.43000004</c:v>
                </c:pt>
                <c:pt idx="381">
                  <c:v>217052237.27000001</c:v>
                </c:pt>
                <c:pt idx="382">
                  <c:v>224507794.41999993</c:v>
                </c:pt>
                <c:pt idx="383">
                  <c:v>222067841.49999997</c:v>
                </c:pt>
                <c:pt idx="384">
                  <c:v>218579113.50999996</c:v>
                </c:pt>
                <c:pt idx="385">
                  <c:v>213779391.30999997</c:v>
                </c:pt>
                <c:pt idx="386">
                  <c:v>207274575.44000006</c:v>
                </c:pt>
                <c:pt idx="387">
                  <c:v>219839629.52000001</c:v>
                </c:pt>
                <c:pt idx="388">
                  <c:v>223382030.63999993</c:v>
                </c:pt>
                <c:pt idx="389">
                  <c:v>221097157.28999999</c:v>
                </c:pt>
                <c:pt idx="390">
                  <c:v>223893141.25</c:v>
                </c:pt>
                <c:pt idx="391">
                  <c:v>222158202.62000003</c:v>
                </c:pt>
                <c:pt idx="392">
                  <c:v>210335114.34999996</c:v>
                </c:pt>
                <c:pt idx="393">
                  <c:v>210476657.38999999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46-4847-8B09-866F9B452C1E}"/>
            </c:ext>
          </c:extLst>
        </c:ser>
        <c:ser>
          <c:idx val="1"/>
          <c:order val="1"/>
          <c:tx>
            <c:strRef>
              <c:f>'Load and Gen'!$N$1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'Load and Gen'!$A$33:$A$426</c:f>
              <c:numCache>
                <c:formatCode>d\-mmm\-yy</c:formatCode>
                <c:ptCount val="394"/>
                <c:pt idx="0">
                  <c:v>44501</c:v>
                </c:pt>
                <c:pt idx="1">
                  <c:v>44502</c:v>
                </c:pt>
                <c:pt idx="2">
                  <c:v>44503</c:v>
                </c:pt>
                <c:pt idx="3">
                  <c:v>44504</c:v>
                </c:pt>
                <c:pt idx="4">
                  <c:v>44505</c:v>
                </c:pt>
                <c:pt idx="5">
                  <c:v>44506</c:v>
                </c:pt>
                <c:pt idx="6">
                  <c:v>44507</c:v>
                </c:pt>
                <c:pt idx="7">
                  <c:v>44508</c:v>
                </c:pt>
                <c:pt idx="8">
                  <c:v>44509</c:v>
                </c:pt>
                <c:pt idx="9">
                  <c:v>44510</c:v>
                </c:pt>
                <c:pt idx="10">
                  <c:v>44511</c:v>
                </c:pt>
                <c:pt idx="11">
                  <c:v>44512</c:v>
                </c:pt>
                <c:pt idx="12">
                  <c:v>44513</c:v>
                </c:pt>
                <c:pt idx="13">
                  <c:v>44514</c:v>
                </c:pt>
                <c:pt idx="14">
                  <c:v>44515</c:v>
                </c:pt>
                <c:pt idx="15">
                  <c:v>44516</c:v>
                </c:pt>
                <c:pt idx="16">
                  <c:v>44517</c:v>
                </c:pt>
                <c:pt idx="17">
                  <c:v>44518</c:v>
                </c:pt>
                <c:pt idx="18">
                  <c:v>44519</c:v>
                </c:pt>
                <c:pt idx="19">
                  <c:v>44520</c:v>
                </c:pt>
                <c:pt idx="20">
                  <c:v>44521</c:v>
                </c:pt>
                <c:pt idx="21">
                  <c:v>44522</c:v>
                </c:pt>
                <c:pt idx="22">
                  <c:v>44523</c:v>
                </c:pt>
                <c:pt idx="23">
                  <c:v>44524</c:v>
                </c:pt>
                <c:pt idx="24">
                  <c:v>44525</c:v>
                </c:pt>
                <c:pt idx="25">
                  <c:v>44526</c:v>
                </c:pt>
                <c:pt idx="26">
                  <c:v>44527</c:v>
                </c:pt>
                <c:pt idx="27">
                  <c:v>44528</c:v>
                </c:pt>
                <c:pt idx="28">
                  <c:v>44529</c:v>
                </c:pt>
                <c:pt idx="29">
                  <c:v>44530</c:v>
                </c:pt>
                <c:pt idx="30">
                  <c:v>44531</c:v>
                </c:pt>
                <c:pt idx="31">
                  <c:v>44532</c:v>
                </c:pt>
                <c:pt idx="32">
                  <c:v>44533</c:v>
                </c:pt>
                <c:pt idx="33">
                  <c:v>44534</c:v>
                </c:pt>
                <c:pt idx="34">
                  <c:v>44535</c:v>
                </c:pt>
                <c:pt idx="35">
                  <c:v>44536</c:v>
                </c:pt>
                <c:pt idx="36">
                  <c:v>44537</c:v>
                </c:pt>
                <c:pt idx="37">
                  <c:v>44538</c:v>
                </c:pt>
                <c:pt idx="38">
                  <c:v>44539</c:v>
                </c:pt>
                <c:pt idx="39">
                  <c:v>44540</c:v>
                </c:pt>
                <c:pt idx="40">
                  <c:v>44541</c:v>
                </c:pt>
                <c:pt idx="41">
                  <c:v>44542</c:v>
                </c:pt>
                <c:pt idx="42">
                  <c:v>44543</c:v>
                </c:pt>
                <c:pt idx="43">
                  <c:v>44544</c:v>
                </c:pt>
                <c:pt idx="44">
                  <c:v>44545</c:v>
                </c:pt>
                <c:pt idx="45">
                  <c:v>44546</c:v>
                </c:pt>
                <c:pt idx="46">
                  <c:v>44547</c:v>
                </c:pt>
                <c:pt idx="47">
                  <c:v>44548</c:v>
                </c:pt>
                <c:pt idx="48">
                  <c:v>44549</c:v>
                </c:pt>
                <c:pt idx="49">
                  <c:v>44550</c:v>
                </c:pt>
                <c:pt idx="50">
                  <c:v>44551</c:v>
                </c:pt>
                <c:pt idx="51">
                  <c:v>44552</c:v>
                </c:pt>
                <c:pt idx="52">
                  <c:v>44553</c:v>
                </c:pt>
                <c:pt idx="53">
                  <c:v>44554</c:v>
                </c:pt>
                <c:pt idx="54">
                  <c:v>44555</c:v>
                </c:pt>
                <c:pt idx="55">
                  <c:v>44556</c:v>
                </c:pt>
                <c:pt idx="56">
                  <c:v>44557</c:v>
                </c:pt>
                <c:pt idx="57">
                  <c:v>44558</c:v>
                </c:pt>
                <c:pt idx="58">
                  <c:v>44559</c:v>
                </c:pt>
                <c:pt idx="59">
                  <c:v>44560</c:v>
                </c:pt>
                <c:pt idx="60">
                  <c:v>44561</c:v>
                </c:pt>
                <c:pt idx="61">
                  <c:v>44563</c:v>
                </c:pt>
                <c:pt idx="62">
                  <c:v>44564</c:v>
                </c:pt>
                <c:pt idx="63">
                  <c:v>44565</c:v>
                </c:pt>
                <c:pt idx="64">
                  <c:v>44566</c:v>
                </c:pt>
                <c:pt idx="65">
                  <c:v>44567</c:v>
                </c:pt>
                <c:pt idx="66">
                  <c:v>44568</c:v>
                </c:pt>
                <c:pt idx="67">
                  <c:v>44569</c:v>
                </c:pt>
                <c:pt idx="68">
                  <c:v>44570</c:v>
                </c:pt>
                <c:pt idx="69">
                  <c:v>44571</c:v>
                </c:pt>
                <c:pt idx="70">
                  <c:v>44572</c:v>
                </c:pt>
                <c:pt idx="71">
                  <c:v>44573</c:v>
                </c:pt>
                <c:pt idx="72">
                  <c:v>44574</c:v>
                </c:pt>
                <c:pt idx="73">
                  <c:v>44575</c:v>
                </c:pt>
                <c:pt idx="74">
                  <c:v>44576</c:v>
                </c:pt>
                <c:pt idx="75">
                  <c:v>44577</c:v>
                </c:pt>
                <c:pt idx="76">
                  <c:v>44578</c:v>
                </c:pt>
                <c:pt idx="77">
                  <c:v>44579</c:v>
                </c:pt>
                <c:pt idx="78">
                  <c:v>44580</c:v>
                </c:pt>
                <c:pt idx="79">
                  <c:v>44581</c:v>
                </c:pt>
                <c:pt idx="80">
                  <c:v>44582</c:v>
                </c:pt>
                <c:pt idx="81">
                  <c:v>44583</c:v>
                </c:pt>
                <c:pt idx="82">
                  <c:v>44584</c:v>
                </c:pt>
                <c:pt idx="83">
                  <c:v>44585</c:v>
                </c:pt>
                <c:pt idx="84">
                  <c:v>44586</c:v>
                </c:pt>
                <c:pt idx="85">
                  <c:v>44587</c:v>
                </c:pt>
                <c:pt idx="86">
                  <c:v>44588</c:v>
                </c:pt>
                <c:pt idx="87">
                  <c:v>44589</c:v>
                </c:pt>
                <c:pt idx="88">
                  <c:v>44590</c:v>
                </c:pt>
                <c:pt idx="89">
                  <c:v>44591</c:v>
                </c:pt>
                <c:pt idx="90">
                  <c:v>44592</c:v>
                </c:pt>
                <c:pt idx="91">
                  <c:v>44593</c:v>
                </c:pt>
                <c:pt idx="92">
                  <c:v>44594</c:v>
                </c:pt>
                <c:pt idx="93">
                  <c:v>44595</c:v>
                </c:pt>
                <c:pt idx="94">
                  <c:v>44596</c:v>
                </c:pt>
                <c:pt idx="95">
                  <c:v>44597</c:v>
                </c:pt>
                <c:pt idx="96">
                  <c:v>44598</c:v>
                </c:pt>
                <c:pt idx="97">
                  <c:v>44599</c:v>
                </c:pt>
                <c:pt idx="98">
                  <c:v>44600</c:v>
                </c:pt>
                <c:pt idx="99">
                  <c:v>44601</c:v>
                </c:pt>
                <c:pt idx="100">
                  <c:v>44602</c:v>
                </c:pt>
                <c:pt idx="101">
                  <c:v>44603</c:v>
                </c:pt>
                <c:pt idx="102">
                  <c:v>44604</c:v>
                </c:pt>
                <c:pt idx="103">
                  <c:v>44605</c:v>
                </c:pt>
                <c:pt idx="104">
                  <c:v>44606</c:v>
                </c:pt>
                <c:pt idx="105">
                  <c:v>44607</c:v>
                </c:pt>
                <c:pt idx="106">
                  <c:v>44608</c:v>
                </c:pt>
                <c:pt idx="107">
                  <c:v>44609</c:v>
                </c:pt>
                <c:pt idx="108">
                  <c:v>44610</c:v>
                </c:pt>
                <c:pt idx="109">
                  <c:v>44611</c:v>
                </c:pt>
                <c:pt idx="110">
                  <c:v>44612</c:v>
                </c:pt>
                <c:pt idx="111">
                  <c:v>44613</c:v>
                </c:pt>
                <c:pt idx="112">
                  <c:v>44614</c:v>
                </c:pt>
                <c:pt idx="113">
                  <c:v>44615</c:v>
                </c:pt>
                <c:pt idx="114">
                  <c:v>44616</c:v>
                </c:pt>
                <c:pt idx="115">
                  <c:v>44617</c:v>
                </c:pt>
                <c:pt idx="116">
                  <c:v>44618</c:v>
                </c:pt>
                <c:pt idx="117">
                  <c:v>44619</c:v>
                </c:pt>
                <c:pt idx="118">
                  <c:v>44620</c:v>
                </c:pt>
                <c:pt idx="119">
                  <c:v>44621</c:v>
                </c:pt>
                <c:pt idx="120">
                  <c:v>44622</c:v>
                </c:pt>
                <c:pt idx="121">
                  <c:v>44623</c:v>
                </c:pt>
                <c:pt idx="122">
                  <c:v>44624</c:v>
                </c:pt>
                <c:pt idx="123">
                  <c:v>44625</c:v>
                </c:pt>
                <c:pt idx="124">
                  <c:v>44626</c:v>
                </c:pt>
                <c:pt idx="125">
                  <c:v>44627</c:v>
                </c:pt>
                <c:pt idx="126">
                  <c:v>44628</c:v>
                </c:pt>
                <c:pt idx="127">
                  <c:v>44629</c:v>
                </c:pt>
                <c:pt idx="128">
                  <c:v>44630</c:v>
                </c:pt>
                <c:pt idx="129">
                  <c:v>44631</c:v>
                </c:pt>
                <c:pt idx="130">
                  <c:v>44632</c:v>
                </c:pt>
                <c:pt idx="131">
                  <c:v>44633</c:v>
                </c:pt>
                <c:pt idx="132">
                  <c:v>44634</c:v>
                </c:pt>
                <c:pt idx="133">
                  <c:v>44635</c:v>
                </c:pt>
                <c:pt idx="134">
                  <c:v>44636</c:v>
                </c:pt>
                <c:pt idx="135">
                  <c:v>44637</c:v>
                </c:pt>
                <c:pt idx="136">
                  <c:v>44638</c:v>
                </c:pt>
                <c:pt idx="137">
                  <c:v>44639</c:v>
                </c:pt>
                <c:pt idx="138">
                  <c:v>44640</c:v>
                </c:pt>
                <c:pt idx="139">
                  <c:v>44641</c:v>
                </c:pt>
                <c:pt idx="140">
                  <c:v>44642</c:v>
                </c:pt>
                <c:pt idx="141">
                  <c:v>44643</c:v>
                </c:pt>
                <c:pt idx="142">
                  <c:v>44644</c:v>
                </c:pt>
                <c:pt idx="143">
                  <c:v>44645</c:v>
                </c:pt>
                <c:pt idx="144">
                  <c:v>44646</c:v>
                </c:pt>
                <c:pt idx="145">
                  <c:v>44647</c:v>
                </c:pt>
                <c:pt idx="146">
                  <c:v>44648</c:v>
                </c:pt>
                <c:pt idx="147">
                  <c:v>44649</c:v>
                </c:pt>
                <c:pt idx="148">
                  <c:v>44650</c:v>
                </c:pt>
                <c:pt idx="149">
                  <c:v>44651</c:v>
                </c:pt>
                <c:pt idx="150">
                  <c:v>44652</c:v>
                </c:pt>
                <c:pt idx="151">
                  <c:v>44653</c:v>
                </c:pt>
                <c:pt idx="152">
                  <c:v>44654</c:v>
                </c:pt>
                <c:pt idx="153">
                  <c:v>44655</c:v>
                </c:pt>
                <c:pt idx="154">
                  <c:v>44656</c:v>
                </c:pt>
                <c:pt idx="155">
                  <c:v>44657</c:v>
                </c:pt>
                <c:pt idx="156">
                  <c:v>44658</c:v>
                </c:pt>
                <c:pt idx="157">
                  <c:v>44659</c:v>
                </c:pt>
                <c:pt idx="158">
                  <c:v>44660</c:v>
                </c:pt>
                <c:pt idx="159">
                  <c:v>44661</c:v>
                </c:pt>
                <c:pt idx="160">
                  <c:v>44662</c:v>
                </c:pt>
                <c:pt idx="161">
                  <c:v>44663</c:v>
                </c:pt>
                <c:pt idx="162">
                  <c:v>44664</c:v>
                </c:pt>
                <c:pt idx="163">
                  <c:v>44665</c:v>
                </c:pt>
                <c:pt idx="164">
                  <c:v>44666</c:v>
                </c:pt>
                <c:pt idx="165">
                  <c:v>44667</c:v>
                </c:pt>
                <c:pt idx="166">
                  <c:v>44668</c:v>
                </c:pt>
                <c:pt idx="167">
                  <c:v>44669</c:v>
                </c:pt>
                <c:pt idx="168">
                  <c:v>44670</c:v>
                </c:pt>
                <c:pt idx="169">
                  <c:v>44671</c:v>
                </c:pt>
                <c:pt idx="170">
                  <c:v>44672</c:v>
                </c:pt>
                <c:pt idx="171">
                  <c:v>44673</c:v>
                </c:pt>
                <c:pt idx="172">
                  <c:v>44674</c:v>
                </c:pt>
                <c:pt idx="173">
                  <c:v>44675</c:v>
                </c:pt>
                <c:pt idx="174">
                  <c:v>44676</c:v>
                </c:pt>
                <c:pt idx="175">
                  <c:v>44677</c:v>
                </c:pt>
                <c:pt idx="176">
                  <c:v>44678</c:v>
                </c:pt>
                <c:pt idx="177">
                  <c:v>44679</c:v>
                </c:pt>
                <c:pt idx="178">
                  <c:v>44680</c:v>
                </c:pt>
                <c:pt idx="179">
                  <c:v>44681</c:v>
                </c:pt>
                <c:pt idx="180">
                  <c:v>44682</c:v>
                </c:pt>
                <c:pt idx="181">
                  <c:v>44683</c:v>
                </c:pt>
                <c:pt idx="182">
                  <c:v>44684</c:v>
                </c:pt>
                <c:pt idx="183">
                  <c:v>44685</c:v>
                </c:pt>
                <c:pt idx="184">
                  <c:v>44686</c:v>
                </c:pt>
                <c:pt idx="185">
                  <c:v>44687</c:v>
                </c:pt>
                <c:pt idx="186">
                  <c:v>44688</c:v>
                </c:pt>
                <c:pt idx="187">
                  <c:v>44689</c:v>
                </c:pt>
                <c:pt idx="188">
                  <c:v>44690</c:v>
                </c:pt>
                <c:pt idx="189">
                  <c:v>44691</c:v>
                </c:pt>
                <c:pt idx="190">
                  <c:v>44692</c:v>
                </c:pt>
                <c:pt idx="191">
                  <c:v>44693</c:v>
                </c:pt>
                <c:pt idx="192">
                  <c:v>44694</c:v>
                </c:pt>
                <c:pt idx="193">
                  <c:v>44695</c:v>
                </c:pt>
                <c:pt idx="194">
                  <c:v>44696</c:v>
                </c:pt>
                <c:pt idx="195">
                  <c:v>44697</c:v>
                </c:pt>
                <c:pt idx="196">
                  <c:v>44698</c:v>
                </c:pt>
                <c:pt idx="197">
                  <c:v>44699</c:v>
                </c:pt>
                <c:pt idx="198">
                  <c:v>44700</c:v>
                </c:pt>
                <c:pt idx="199">
                  <c:v>44701</c:v>
                </c:pt>
                <c:pt idx="200">
                  <c:v>44702</c:v>
                </c:pt>
                <c:pt idx="201">
                  <c:v>44703</c:v>
                </c:pt>
                <c:pt idx="202">
                  <c:v>44704</c:v>
                </c:pt>
                <c:pt idx="203">
                  <c:v>44705</c:v>
                </c:pt>
                <c:pt idx="204">
                  <c:v>44706</c:v>
                </c:pt>
                <c:pt idx="205">
                  <c:v>44707</c:v>
                </c:pt>
                <c:pt idx="206">
                  <c:v>44708</c:v>
                </c:pt>
                <c:pt idx="207">
                  <c:v>44709</c:v>
                </c:pt>
                <c:pt idx="208">
                  <c:v>44710</c:v>
                </c:pt>
                <c:pt idx="209">
                  <c:v>44711</c:v>
                </c:pt>
                <c:pt idx="210">
                  <c:v>44712</c:v>
                </c:pt>
                <c:pt idx="211">
                  <c:v>44713</c:v>
                </c:pt>
                <c:pt idx="212">
                  <c:v>44714</c:v>
                </c:pt>
                <c:pt idx="213">
                  <c:v>44715</c:v>
                </c:pt>
                <c:pt idx="214">
                  <c:v>44716</c:v>
                </c:pt>
                <c:pt idx="215">
                  <c:v>44717</c:v>
                </c:pt>
                <c:pt idx="216">
                  <c:v>44718</c:v>
                </c:pt>
                <c:pt idx="217">
                  <c:v>44719</c:v>
                </c:pt>
                <c:pt idx="218">
                  <c:v>44720</c:v>
                </c:pt>
                <c:pt idx="219">
                  <c:v>44721</c:v>
                </c:pt>
                <c:pt idx="220">
                  <c:v>44722</c:v>
                </c:pt>
                <c:pt idx="221">
                  <c:v>44723</c:v>
                </c:pt>
                <c:pt idx="222">
                  <c:v>44724</c:v>
                </c:pt>
                <c:pt idx="223">
                  <c:v>44725</c:v>
                </c:pt>
                <c:pt idx="224">
                  <c:v>44726</c:v>
                </c:pt>
                <c:pt idx="225">
                  <c:v>44727</c:v>
                </c:pt>
                <c:pt idx="226">
                  <c:v>44728</c:v>
                </c:pt>
                <c:pt idx="227">
                  <c:v>44729</c:v>
                </c:pt>
                <c:pt idx="228">
                  <c:v>44730</c:v>
                </c:pt>
                <c:pt idx="229">
                  <c:v>44731</c:v>
                </c:pt>
                <c:pt idx="230">
                  <c:v>44732</c:v>
                </c:pt>
                <c:pt idx="231">
                  <c:v>44733</c:v>
                </c:pt>
                <c:pt idx="232">
                  <c:v>44734</c:v>
                </c:pt>
                <c:pt idx="233">
                  <c:v>44735</c:v>
                </c:pt>
                <c:pt idx="234">
                  <c:v>44736</c:v>
                </c:pt>
                <c:pt idx="235">
                  <c:v>44737</c:v>
                </c:pt>
                <c:pt idx="236">
                  <c:v>44738</c:v>
                </c:pt>
                <c:pt idx="237">
                  <c:v>44739</c:v>
                </c:pt>
                <c:pt idx="238">
                  <c:v>44740</c:v>
                </c:pt>
                <c:pt idx="239">
                  <c:v>44741</c:v>
                </c:pt>
                <c:pt idx="240">
                  <c:v>44742</c:v>
                </c:pt>
                <c:pt idx="241">
                  <c:v>44743</c:v>
                </c:pt>
                <c:pt idx="242">
                  <c:v>44744</c:v>
                </c:pt>
                <c:pt idx="243">
                  <c:v>44745</c:v>
                </c:pt>
                <c:pt idx="244">
                  <c:v>44746</c:v>
                </c:pt>
                <c:pt idx="245">
                  <c:v>44747</c:v>
                </c:pt>
                <c:pt idx="246">
                  <c:v>44748</c:v>
                </c:pt>
                <c:pt idx="247">
                  <c:v>44749</c:v>
                </c:pt>
                <c:pt idx="248">
                  <c:v>44750</c:v>
                </c:pt>
                <c:pt idx="249">
                  <c:v>44751</c:v>
                </c:pt>
                <c:pt idx="250">
                  <c:v>44752</c:v>
                </c:pt>
                <c:pt idx="251">
                  <c:v>44753</c:v>
                </c:pt>
                <c:pt idx="252">
                  <c:v>44754</c:v>
                </c:pt>
                <c:pt idx="253">
                  <c:v>44755</c:v>
                </c:pt>
                <c:pt idx="254">
                  <c:v>44756</c:v>
                </c:pt>
                <c:pt idx="255">
                  <c:v>44757</c:v>
                </c:pt>
                <c:pt idx="256">
                  <c:v>44758</c:v>
                </c:pt>
                <c:pt idx="257">
                  <c:v>44759</c:v>
                </c:pt>
                <c:pt idx="258">
                  <c:v>44760</c:v>
                </c:pt>
                <c:pt idx="259">
                  <c:v>44761</c:v>
                </c:pt>
                <c:pt idx="260">
                  <c:v>44762</c:v>
                </c:pt>
                <c:pt idx="261">
                  <c:v>44763</c:v>
                </c:pt>
                <c:pt idx="262">
                  <c:v>44764</c:v>
                </c:pt>
                <c:pt idx="263">
                  <c:v>44765</c:v>
                </c:pt>
                <c:pt idx="264">
                  <c:v>44766</c:v>
                </c:pt>
                <c:pt idx="265">
                  <c:v>44767</c:v>
                </c:pt>
                <c:pt idx="266">
                  <c:v>44768</c:v>
                </c:pt>
                <c:pt idx="267">
                  <c:v>44769</c:v>
                </c:pt>
                <c:pt idx="268">
                  <c:v>44770</c:v>
                </c:pt>
                <c:pt idx="269">
                  <c:v>44771</c:v>
                </c:pt>
                <c:pt idx="270">
                  <c:v>44772</c:v>
                </c:pt>
                <c:pt idx="271">
                  <c:v>44773</c:v>
                </c:pt>
                <c:pt idx="272">
                  <c:v>44774</c:v>
                </c:pt>
                <c:pt idx="273">
                  <c:v>44775</c:v>
                </c:pt>
                <c:pt idx="274">
                  <c:v>44776</c:v>
                </c:pt>
                <c:pt idx="275">
                  <c:v>44777</c:v>
                </c:pt>
                <c:pt idx="276">
                  <c:v>44778</c:v>
                </c:pt>
                <c:pt idx="277">
                  <c:v>44779</c:v>
                </c:pt>
                <c:pt idx="278">
                  <c:v>44780</c:v>
                </c:pt>
                <c:pt idx="279">
                  <c:v>44781</c:v>
                </c:pt>
                <c:pt idx="280">
                  <c:v>44782</c:v>
                </c:pt>
                <c:pt idx="281">
                  <c:v>44783</c:v>
                </c:pt>
                <c:pt idx="282">
                  <c:v>44784</c:v>
                </c:pt>
                <c:pt idx="283">
                  <c:v>44785</c:v>
                </c:pt>
                <c:pt idx="284">
                  <c:v>44786</c:v>
                </c:pt>
                <c:pt idx="285">
                  <c:v>44787</c:v>
                </c:pt>
                <c:pt idx="286">
                  <c:v>44788</c:v>
                </c:pt>
                <c:pt idx="287">
                  <c:v>44789</c:v>
                </c:pt>
                <c:pt idx="288">
                  <c:v>44790</c:v>
                </c:pt>
                <c:pt idx="289">
                  <c:v>44791</c:v>
                </c:pt>
                <c:pt idx="290">
                  <c:v>44792</c:v>
                </c:pt>
                <c:pt idx="291">
                  <c:v>44793</c:v>
                </c:pt>
                <c:pt idx="292">
                  <c:v>44794</c:v>
                </c:pt>
                <c:pt idx="293">
                  <c:v>44795</c:v>
                </c:pt>
                <c:pt idx="294">
                  <c:v>44796</c:v>
                </c:pt>
                <c:pt idx="295">
                  <c:v>44797</c:v>
                </c:pt>
                <c:pt idx="296">
                  <c:v>44798</c:v>
                </c:pt>
                <c:pt idx="297">
                  <c:v>44799</c:v>
                </c:pt>
                <c:pt idx="298">
                  <c:v>44800</c:v>
                </c:pt>
                <c:pt idx="299">
                  <c:v>44801</c:v>
                </c:pt>
                <c:pt idx="300">
                  <c:v>44802</c:v>
                </c:pt>
                <c:pt idx="301">
                  <c:v>44803</c:v>
                </c:pt>
                <c:pt idx="302">
                  <c:v>44804</c:v>
                </c:pt>
                <c:pt idx="303">
                  <c:v>44805</c:v>
                </c:pt>
                <c:pt idx="304">
                  <c:v>44806</c:v>
                </c:pt>
                <c:pt idx="305">
                  <c:v>44807</c:v>
                </c:pt>
                <c:pt idx="306">
                  <c:v>44808</c:v>
                </c:pt>
                <c:pt idx="307">
                  <c:v>44809</c:v>
                </c:pt>
                <c:pt idx="308">
                  <c:v>44810</c:v>
                </c:pt>
                <c:pt idx="309">
                  <c:v>44811</c:v>
                </c:pt>
                <c:pt idx="310">
                  <c:v>44812</c:v>
                </c:pt>
                <c:pt idx="311">
                  <c:v>44813</c:v>
                </c:pt>
                <c:pt idx="312">
                  <c:v>44814</c:v>
                </c:pt>
                <c:pt idx="313">
                  <c:v>44815</c:v>
                </c:pt>
                <c:pt idx="314">
                  <c:v>44816</c:v>
                </c:pt>
                <c:pt idx="315">
                  <c:v>44817</c:v>
                </c:pt>
                <c:pt idx="316">
                  <c:v>44818</c:v>
                </c:pt>
                <c:pt idx="317">
                  <c:v>44819</c:v>
                </c:pt>
                <c:pt idx="318">
                  <c:v>44820</c:v>
                </c:pt>
                <c:pt idx="319">
                  <c:v>44821</c:v>
                </c:pt>
                <c:pt idx="320">
                  <c:v>44822</c:v>
                </c:pt>
                <c:pt idx="321">
                  <c:v>44823</c:v>
                </c:pt>
                <c:pt idx="322">
                  <c:v>44824</c:v>
                </c:pt>
                <c:pt idx="323">
                  <c:v>44825</c:v>
                </c:pt>
                <c:pt idx="324">
                  <c:v>44826</c:v>
                </c:pt>
                <c:pt idx="325">
                  <c:v>44827</c:v>
                </c:pt>
                <c:pt idx="326">
                  <c:v>44828</c:v>
                </c:pt>
                <c:pt idx="327">
                  <c:v>44829</c:v>
                </c:pt>
                <c:pt idx="328">
                  <c:v>44830</c:v>
                </c:pt>
                <c:pt idx="329">
                  <c:v>44831</c:v>
                </c:pt>
                <c:pt idx="330">
                  <c:v>44832</c:v>
                </c:pt>
                <c:pt idx="331">
                  <c:v>44833</c:v>
                </c:pt>
                <c:pt idx="332">
                  <c:v>44834</c:v>
                </c:pt>
                <c:pt idx="333">
                  <c:v>44835</c:v>
                </c:pt>
                <c:pt idx="334">
                  <c:v>44836</c:v>
                </c:pt>
                <c:pt idx="335">
                  <c:v>44837</c:v>
                </c:pt>
                <c:pt idx="336">
                  <c:v>44838</c:v>
                </c:pt>
                <c:pt idx="337">
                  <c:v>44839</c:v>
                </c:pt>
                <c:pt idx="338">
                  <c:v>44840</c:v>
                </c:pt>
                <c:pt idx="339">
                  <c:v>44841</c:v>
                </c:pt>
                <c:pt idx="340">
                  <c:v>44842</c:v>
                </c:pt>
                <c:pt idx="341">
                  <c:v>44843</c:v>
                </c:pt>
                <c:pt idx="342">
                  <c:v>44844</c:v>
                </c:pt>
                <c:pt idx="343">
                  <c:v>44845</c:v>
                </c:pt>
                <c:pt idx="344">
                  <c:v>44846</c:v>
                </c:pt>
                <c:pt idx="345">
                  <c:v>44847</c:v>
                </c:pt>
                <c:pt idx="346">
                  <c:v>44848</c:v>
                </c:pt>
                <c:pt idx="347">
                  <c:v>44849</c:v>
                </c:pt>
                <c:pt idx="348">
                  <c:v>44850</c:v>
                </c:pt>
                <c:pt idx="349">
                  <c:v>44851</c:v>
                </c:pt>
                <c:pt idx="350">
                  <c:v>44852</c:v>
                </c:pt>
                <c:pt idx="351">
                  <c:v>44853</c:v>
                </c:pt>
                <c:pt idx="352">
                  <c:v>44854</c:v>
                </c:pt>
                <c:pt idx="353">
                  <c:v>44855</c:v>
                </c:pt>
                <c:pt idx="354">
                  <c:v>44856</c:v>
                </c:pt>
                <c:pt idx="355">
                  <c:v>44857</c:v>
                </c:pt>
                <c:pt idx="356">
                  <c:v>44858</c:v>
                </c:pt>
                <c:pt idx="357">
                  <c:v>44859</c:v>
                </c:pt>
                <c:pt idx="358">
                  <c:v>44860</c:v>
                </c:pt>
                <c:pt idx="359">
                  <c:v>44861</c:v>
                </c:pt>
                <c:pt idx="360">
                  <c:v>44862</c:v>
                </c:pt>
                <c:pt idx="361">
                  <c:v>44863</c:v>
                </c:pt>
                <c:pt idx="362">
                  <c:v>44864</c:v>
                </c:pt>
                <c:pt idx="363">
                  <c:v>44865</c:v>
                </c:pt>
                <c:pt idx="364">
                  <c:v>44866</c:v>
                </c:pt>
                <c:pt idx="365">
                  <c:v>44867</c:v>
                </c:pt>
                <c:pt idx="366">
                  <c:v>44868</c:v>
                </c:pt>
                <c:pt idx="367">
                  <c:v>44869</c:v>
                </c:pt>
                <c:pt idx="368">
                  <c:v>44870</c:v>
                </c:pt>
                <c:pt idx="369">
                  <c:v>44871</c:v>
                </c:pt>
                <c:pt idx="370">
                  <c:v>44872</c:v>
                </c:pt>
                <c:pt idx="371">
                  <c:v>44873</c:v>
                </c:pt>
                <c:pt idx="372">
                  <c:v>44874</c:v>
                </c:pt>
                <c:pt idx="373">
                  <c:v>44875</c:v>
                </c:pt>
                <c:pt idx="374">
                  <c:v>44876</c:v>
                </c:pt>
                <c:pt idx="375">
                  <c:v>44877</c:v>
                </c:pt>
                <c:pt idx="376">
                  <c:v>44878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44884</c:v>
                </c:pt>
                <c:pt idx="383">
                  <c:v>44885</c:v>
                </c:pt>
                <c:pt idx="384">
                  <c:v>44886</c:v>
                </c:pt>
                <c:pt idx="385">
                  <c:v>44887</c:v>
                </c:pt>
                <c:pt idx="386">
                  <c:v>44888</c:v>
                </c:pt>
                <c:pt idx="387">
                  <c:v>44889</c:v>
                </c:pt>
                <c:pt idx="388">
                  <c:v>44890</c:v>
                </c:pt>
                <c:pt idx="389">
                  <c:v>44891</c:v>
                </c:pt>
                <c:pt idx="390">
                  <c:v>44892</c:v>
                </c:pt>
                <c:pt idx="391">
                  <c:v>44893</c:v>
                </c:pt>
                <c:pt idx="392">
                  <c:v>44894</c:v>
                </c:pt>
                <c:pt idx="393">
                  <c:v>44895</c:v>
                </c:pt>
              </c:numCache>
            </c:numRef>
          </c:cat>
          <c:val>
            <c:numRef>
              <c:f>'Load and Gen'!$N$33:$N$426</c:f>
              <c:numCache>
                <c:formatCode>#,##0.00</c:formatCode>
                <c:ptCount val="394"/>
                <c:pt idx="0">
                  <c:v>263045601.69</c:v>
                </c:pt>
                <c:pt idx="1">
                  <c:v>231029499.20000008</c:v>
                </c:pt>
                <c:pt idx="2">
                  <c:v>221218428.45999998</c:v>
                </c:pt>
                <c:pt idx="3">
                  <c:v>211631512.77999997</c:v>
                </c:pt>
                <c:pt idx="4">
                  <c:v>169994332.29999998</c:v>
                </c:pt>
                <c:pt idx="5">
                  <c:v>179683937.04000002</c:v>
                </c:pt>
                <c:pt idx="6">
                  <c:v>179267697.03999996</c:v>
                </c:pt>
                <c:pt idx="7">
                  <c:v>124425218.45</c:v>
                </c:pt>
                <c:pt idx="8">
                  <c:v>159420325.98999995</c:v>
                </c:pt>
                <c:pt idx="9">
                  <c:v>173072785.46000001</c:v>
                </c:pt>
                <c:pt idx="10">
                  <c:v>183020139.11000001</c:v>
                </c:pt>
                <c:pt idx="11">
                  <c:v>186622584.29999998</c:v>
                </c:pt>
                <c:pt idx="12">
                  <c:v>200984689.83000004</c:v>
                </c:pt>
                <c:pt idx="13">
                  <c:v>218557929.21999991</c:v>
                </c:pt>
                <c:pt idx="14">
                  <c:v>186594159.23999992</c:v>
                </c:pt>
                <c:pt idx="15">
                  <c:v>171531682.02000001</c:v>
                </c:pt>
                <c:pt idx="16">
                  <c:v>200552963.16999993</c:v>
                </c:pt>
                <c:pt idx="17">
                  <c:v>237194691.45999998</c:v>
                </c:pt>
                <c:pt idx="18">
                  <c:v>234456767.43000001</c:v>
                </c:pt>
                <c:pt idx="19">
                  <c:v>260928700.24000001</c:v>
                </c:pt>
                <c:pt idx="20">
                  <c:v>274309081.26000005</c:v>
                </c:pt>
                <c:pt idx="21">
                  <c:v>246300872.97</c:v>
                </c:pt>
                <c:pt idx="22">
                  <c:v>229269722.51999992</c:v>
                </c:pt>
                <c:pt idx="23">
                  <c:v>243737014.64000002</c:v>
                </c:pt>
                <c:pt idx="24">
                  <c:v>249335441.61000001</c:v>
                </c:pt>
                <c:pt idx="25">
                  <c:v>251287727.44999996</c:v>
                </c:pt>
                <c:pt idx="26">
                  <c:v>256087782.95999998</c:v>
                </c:pt>
                <c:pt idx="27">
                  <c:v>270930435.36000007</c:v>
                </c:pt>
                <c:pt idx="28">
                  <c:v>243136059.35999998</c:v>
                </c:pt>
                <c:pt idx="29">
                  <c:v>237137844.88000003</c:v>
                </c:pt>
                <c:pt idx="30">
                  <c:v>240307264.79000002</c:v>
                </c:pt>
                <c:pt idx="31">
                  <c:v>241002837.57999995</c:v>
                </c:pt>
                <c:pt idx="32">
                  <c:v>197965791.17000002</c:v>
                </c:pt>
                <c:pt idx="33">
                  <c:v>210004648.78</c:v>
                </c:pt>
                <c:pt idx="34">
                  <c:v>217122811.93999988</c:v>
                </c:pt>
                <c:pt idx="35">
                  <c:v>191761964.07999998</c:v>
                </c:pt>
                <c:pt idx="36">
                  <c:v>180581767.81</c:v>
                </c:pt>
                <c:pt idx="37">
                  <c:v>182374488.48999995</c:v>
                </c:pt>
                <c:pt idx="38">
                  <c:v>177337770.44</c:v>
                </c:pt>
                <c:pt idx="39">
                  <c:v>174390926.68000001</c:v>
                </c:pt>
                <c:pt idx="40">
                  <c:v>185883028.23999995</c:v>
                </c:pt>
                <c:pt idx="41">
                  <c:v>185617732.81999996</c:v>
                </c:pt>
                <c:pt idx="42">
                  <c:v>163630340.72</c:v>
                </c:pt>
                <c:pt idx="43">
                  <c:v>122503568.00000001</c:v>
                </c:pt>
                <c:pt idx="44">
                  <c:v>135150984.70999998</c:v>
                </c:pt>
                <c:pt idx="45">
                  <c:v>144914819.13</c:v>
                </c:pt>
                <c:pt idx="46">
                  <c:v>148743218.03999996</c:v>
                </c:pt>
                <c:pt idx="47">
                  <c:v>159683583.51999998</c:v>
                </c:pt>
                <c:pt idx="48">
                  <c:v>175831783.90999997</c:v>
                </c:pt>
                <c:pt idx="49">
                  <c:v>196244485.10999998</c:v>
                </c:pt>
                <c:pt idx="50">
                  <c:v>200638494.32999998</c:v>
                </c:pt>
                <c:pt idx="51">
                  <c:v>210859828.17999992</c:v>
                </c:pt>
                <c:pt idx="52">
                  <c:v>208312235.73999995</c:v>
                </c:pt>
                <c:pt idx="53">
                  <c:v>212092963.12</c:v>
                </c:pt>
                <c:pt idx="54">
                  <c:v>226517725.59999996</c:v>
                </c:pt>
                <c:pt idx="55">
                  <c:v>237578131.80999997</c:v>
                </c:pt>
                <c:pt idx="56">
                  <c:v>238211165.95000005</c:v>
                </c:pt>
                <c:pt idx="57">
                  <c:v>220175538.19999993</c:v>
                </c:pt>
                <c:pt idx="58">
                  <c:v>197192080.73999998</c:v>
                </c:pt>
                <c:pt idx="59">
                  <c:v>196746247.25999999</c:v>
                </c:pt>
                <c:pt idx="60">
                  <c:v>203373429.37999997</c:v>
                </c:pt>
                <c:pt idx="61">
                  <c:v>215185271.08000004</c:v>
                </c:pt>
                <c:pt idx="62">
                  <c:v>196530143.53</c:v>
                </c:pt>
                <c:pt idx="63">
                  <c:v>175605430.49999997</c:v>
                </c:pt>
                <c:pt idx="64">
                  <c:v>135201199.70000005</c:v>
                </c:pt>
                <c:pt idx="65">
                  <c:v>143824669.13</c:v>
                </c:pt>
                <c:pt idx="66">
                  <c:v>152580853</c:v>
                </c:pt>
                <c:pt idx="67">
                  <c:v>163038126.47</c:v>
                </c:pt>
                <c:pt idx="68">
                  <c:v>170884474.82999998</c:v>
                </c:pt>
                <c:pt idx="69">
                  <c:v>156256404.62</c:v>
                </c:pt>
                <c:pt idx="70">
                  <c:v>146776841.22999999</c:v>
                </c:pt>
                <c:pt idx="71">
                  <c:v>148204783.55000001</c:v>
                </c:pt>
                <c:pt idx="72">
                  <c:v>151620775.91000003</c:v>
                </c:pt>
                <c:pt idx="73">
                  <c:v>161427001.66999999</c:v>
                </c:pt>
                <c:pt idx="74">
                  <c:v>168832672.63</c:v>
                </c:pt>
                <c:pt idx="75">
                  <c:v>189591079.51999995</c:v>
                </c:pt>
                <c:pt idx="76">
                  <c:v>190075055.66000003</c:v>
                </c:pt>
                <c:pt idx="77">
                  <c:v>186228947.82999995</c:v>
                </c:pt>
                <c:pt idx="78">
                  <c:v>167665764.88999999</c:v>
                </c:pt>
                <c:pt idx="79">
                  <c:v>164291387.10999998</c:v>
                </c:pt>
                <c:pt idx="80">
                  <c:v>198042781.73999998</c:v>
                </c:pt>
                <c:pt idx="81">
                  <c:v>229809189.69999999</c:v>
                </c:pt>
                <c:pt idx="82">
                  <c:v>239674918.87000003</c:v>
                </c:pt>
                <c:pt idx="83">
                  <c:v>220863259.63999996</c:v>
                </c:pt>
                <c:pt idx="84">
                  <c:v>224634318.99999997</c:v>
                </c:pt>
                <c:pt idx="85">
                  <c:v>243870974.94999999</c:v>
                </c:pt>
                <c:pt idx="86">
                  <c:v>247867112.93000004</c:v>
                </c:pt>
                <c:pt idx="87">
                  <c:v>251583707.18000001</c:v>
                </c:pt>
                <c:pt idx="88">
                  <c:v>263375217.70999998</c:v>
                </c:pt>
                <c:pt idx="89">
                  <c:v>276179560.32000005</c:v>
                </c:pt>
                <c:pt idx="90">
                  <c:v>254803742.06999999</c:v>
                </c:pt>
                <c:pt idx="91">
                  <c:v>253915869.26999995</c:v>
                </c:pt>
                <c:pt idx="92">
                  <c:v>255597950.33000004</c:v>
                </c:pt>
                <c:pt idx="93">
                  <c:v>251892341.09000003</c:v>
                </c:pt>
                <c:pt idx="94">
                  <c:v>204220784.78999999</c:v>
                </c:pt>
                <c:pt idx="95">
                  <c:v>225583385.37000003</c:v>
                </c:pt>
                <c:pt idx="96">
                  <c:v>234959240.59</c:v>
                </c:pt>
                <c:pt idx="97">
                  <c:v>212157895.98000005</c:v>
                </c:pt>
                <c:pt idx="98">
                  <c:v>180978974.09999993</c:v>
                </c:pt>
                <c:pt idx="99">
                  <c:v>177993771.32999998</c:v>
                </c:pt>
                <c:pt idx="100">
                  <c:v>175509713.94000006</c:v>
                </c:pt>
                <c:pt idx="101">
                  <c:v>178477050.63999996</c:v>
                </c:pt>
                <c:pt idx="102">
                  <c:v>188688667.77000004</c:v>
                </c:pt>
                <c:pt idx="103">
                  <c:v>207163912.62999997</c:v>
                </c:pt>
                <c:pt idx="104">
                  <c:v>177656647.70000005</c:v>
                </c:pt>
                <c:pt idx="105">
                  <c:v>203233594.03</c:v>
                </c:pt>
                <c:pt idx="106">
                  <c:v>270452574.07999998</c:v>
                </c:pt>
                <c:pt idx="107">
                  <c:v>269125462.62</c:v>
                </c:pt>
                <c:pt idx="108">
                  <c:v>317995473.47999996</c:v>
                </c:pt>
                <c:pt idx="109">
                  <c:v>336496673.94</c:v>
                </c:pt>
                <c:pt idx="110">
                  <c:v>344866922.14999998</c:v>
                </c:pt>
                <c:pt idx="111">
                  <c:v>324980562.26999998</c:v>
                </c:pt>
                <c:pt idx="112">
                  <c:v>320933834.43000001</c:v>
                </c:pt>
                <c:pt idx="113">
                  <c:v>325235970.15000004</c:v>
                </c:pt>
                <c:pt idx="114">
                  <c:v>336613156.57000011</c:v>
                </c:pt>
                <c:pt idx="115">
                  <c:v>391833729.63</c:v>
                </c:pt>
                <c:pt idx="116">
                  <c:v>407289701.45000011</c:v>
                </c:pt>
                <c:pt idx="117">
                  <c:v>429529874.76999998</c:v>
                </c:pt>
                <c:pt idx="118">
                  <c:v>400083285.88000005</c:v>
                </c:pt>
                <c:pt idx="119">
                  <c:v>296806260.38</c:v>
                </c:pt>
                <c:pt idx="120">
                  <c:v>250352373.73000002</c:v>
                </c:pt>
                <c:pt idx="121">
                  <c:v>248037995.61000001</c:v>
                </c:pt>
                <c:pt idx="122">
                  <c:v>191366334.17999998</c:v>
                </c:pt>
                <c:pt idx="123">
                  <c:v>205900888.14000002</c:v>
                </c:pt>
                <c:pt idx="124">
                  <c:v>216884465.79000002</c:v>
                </c:pt>
                <c:pt idx="125">
                  <c:v>197988391.55000001</c:v>
                </c:pt>
                <c:pt idx="126">
                  <c:v>188631544.95999998</c:v>
                </c:pt>
                <c:pt idx="127">
                  <c:v>199452394.74999997</c:v>
                </c:pt>
                <c:pt idx="128">
                  <c:v>202985279.12</c:v>
                </c:pt>
                <c:pt idx="129">
                  <c:v>204464600.44000003</c:v>
                </c:pt>
                <c:pt idx="130">
                  <c:v>218782580.80999997</c:v>
                </c:pt>
                <c:pt idx="131">
                  <c:v>239351478.32999998</c:v>
                </c:pt>
                <c:pt idx="132">
                  <c:v>207870020.93999997</c:v>
                </c:pt>
                <c:pt idx="133">
                  <c:v>193636803.56999999</c:v>
                </c:pt>
                <c:pt idx="134">
                  <c:v>205466827.71999991</c:v>
                </c:pt>
                <c:pt idx="135">
                  <c:v>209263198.24999997</c:v>
                </c:pt>
                <c:pt idx="136">
                  <c:v>289360457.94999987</c:v>
                </c:pt>
                <c:pt idx="137">
                  <c:v>312126007.59999996</c:v>
                </c:pt>
                <c:pt idx="138">
                  <c:v>322763181.24000007</c:v>
                </c:pt>
                <c:pt idx="139">
                  <c:v>296506115.68999994</c:v>
                </c:pt>
                <c:pt idx="140">
                  <c:v>296654912.79999995</c:v>
                </c:pt>
                <c:pt idx="141">
                  <c:v>304340928.17000002</c:v>
                </c:pt>
                <c:pt idx="142">
                  <c:v>312609710.40000004</c:v>
                </c:pt>
                <c:pt idx="143">
                  <c:v>332597741.23999995</c:v>
                </c:pt>
                <c:pt idx="144">
                  <c:v>348915754.15999997</c:v>
                </c:pt>
                <c:pt idx="145">
                  <c:v>366747110.3499999</c:v>
                </c:pt>
                <c:pt idx="146">
                  <c:v>340726112.56000006</c:v>
                </c:pt>
                <c:pt idx="147">
                  <c:v>339344877.61000001</c:v>
                </c:pt>
                <c:pt idx="148">
                  <c:v>344171923.58999991</c:v>
                </c:pt>
                <c:pt idx="149">
                  <c:v>347836688.27000004</c:v>
                </c:pt>
                <c:pt idx="150">
                  <c:v>260351621.90000001</c:v>
                </c:pt>
                <c:pt idx="151">
                  <c:v>296048528.76000005</c:v>
                </c:pt>
                <c:pt idx="152">
                  <c:v>323593157.84000015</c:v>
                </c:pt>
                <c:pt idx="153">
                  <c:v>296753378.94000006</c:v>
                </c:pt>
                <c:pt idx="154">
                  <c:v>299125080.36000007</c:v>
                </c:pt>
                <c:pt idx="155">
                  <c:v>311097839.15999997</c:v>
                </c:pt>
                <c:pt idx="156">
                  <c:v>317303869.14999998</c:v>
                </c:pt>
                <c:pt idx="157">
                  <c:v>347202915.75000006</c:v>
                </c:pt>
                <c:pt idx="158">
                  <c:v>367511449.75</c:v>
                </c:pt>
                <c:pt idx="159">
                  <c:v>386271622.4000001</c:v>
                </c:pt>
                <c:pt idx="160">
                  <c:v>327501118.07999998</c:v>
                </c:pt>
                <c:pt idx="161">
                  <c:v>307996071.83000004</c:v>
                </c:pt>
                <c:pt idx="162">
                  <c:v>323657037.19999999</c:v>
                </c:pt>
                <c:pt idx="163">
                  <c:v>334607178.33999997</c:v>
                </c:pt>
                <c:pt idx="164">
                  <c:v>331611263.18000007</c:v>
                </c:pt>
                <c:pt idx="165">
                  <c:v>363208842.31999993</c:v>
                </c:pt>
                <c:pt idx="166">
                  <c:v>400128579.25000006</c:v>
                </c:pt>
                <c:pt idx="167">
                  <c:v>357772704.74000001</c:v>
                </c:pt>
                <c:pt idx="168">
                  <c:v>341175742.65000004</c:v>
                </c:pt>
                <c:pt idx="169">
                  <c:v>349779060.47000009</c:v>
                </c:pt>
                <c:pt idx="170">
                  <c:v>350306963.43999988</c:v>
                </c:pt>
                <c:pt idx="171">
                  <c:v>392104632.68000007</c:v>
                </c:pt>
                <c:pt idx="172">
                  <c:v>448106615.89000016</c:v>
                </c:pt>
                <c:pt idx="173">
                  <c:v>479953280.32999992</c:v>
                </c:pt>
                <c:pt idx="174">
                  <c:v>442869264.63000005</c:v>
                </c:pt>
                <c:pt idx="175">
                  <c:v>440269263.68000007</c:v>
                </c:pt>
                <c:pt idx="176">
                  <c:v>468150836.1099999</c:v>
                </c:pt>
                <c:pt idx="177">
                  <c:v>524830368.63</c:v>
                </c:pt>
                <c:pt idx="178">
                  <c:v>573930891.42999995</c:v>
                </c:pt>
                <c:pt idx="179">
                  <c:v>632045848.42000008</c:v>
                </c:pt>
                <c:pt idx="180">
                  <c:v>696491518.99000001</c:v>
                </c:pt>
                <c:pt idx="181">
                  <c:v>654852595.87999988</c:v>
                </c:pt>
                <c:pt idx="182">
                  <c:v>698074450.06000006</c:v>
                </c:pt>
                <c:pt idx="183">
                  <c:v>811539008.38999987</c:v>
                </c:pt>
                <c:pt idx="184">
                  <c:v>876442534.81999981</c:v>
                </c:pt>
                <c:pt idx="185">
                  <c:v>823951386.11999989</c:v>
                </c:pt>
                <c:pt idx="186">
                  <c:v>854987938.07000005</c:v>
                </c:pt>
                <c:pt idx="187">
                  <c:v>874036913.70999992</c:v>
                </c:pt>
                <c:pt idx="188">
                  <c:v>811208568.78999972</c:v>
                </c:pt>
                <c:pt idx="189">
                  <c:v>775955212.74000001</c:v>
                </c:pt>
                <c:pt idx="190">
                  <c:v>807815525.80999982</c:v>
                </c:pt>
                <c:pt idx="191">
                  <c:v>799314145.28000009</c:v>
                </c:pt>
                <c:pt idx="192">
                  <c:v>793342894.72000003</c:v>
                </c:pt>
                <c:pt idx="193">
                  <c:v>895238430.03999996</c:v>
                </c:pt>
                <c:pt idx="194">
                  <c:v>910517350.89999998</c:v>
                </c:pt>
                <c:pt idx="195">
                  <c:v>760865816.52000022</c:v>
                </c:pt>
                <c:pt idx="196">
                  <c:v>588005947.7299999</c:v>
                </c:pt>
                <c:pt idx="197">
                  <c:v>503557650.81000006</c:v>
                </c:pt>
                <c:pt idx="198">
                  <c:v>525578591.73000008</c:v>
                </c:pt>
                <c:pt idx="199">
                  <c:v>574424887.39999998</c:v>
                </c:pt>
                <c:pt idx="200">
                  <c:v>627045923.10000002</c:v>
                </c:pt>
                <c:pt idx="201">
                  <c:v>661102713.47000003</c:v>
                </c:pt>
                <c:pt idx="202">
                  <c:v>629501394.50000012</c:v>
                </c:pt>
                <c:pt idx="203">
                  <c:v>582708462.14999998</c:v>
                </c:pt>
                <c:pt idx="204">
                  <c:v>585901077.3900001</c:v>
                </c:pt>
                <c:pt idx="205">
                  <c:v>603069968.49000013</c:v>
                </c:pt>
                <c:pt idx="206">
                  <c:v>602852955.25</c:v>
                </c:pt>
                <c:pt idx="207">
                  <c:v>666143936.21999991</c:v>
                </c:pt>
                <c:pt idx="208">
                  <c:v>713196468.58000004</c:v>
                </c:pt>
                <c:pt idx="209">
                  <c:v>715511763.53999996</c:v>
                </c:pt>
                <c:pt idx="210">
                  <c:v>674887014.39999986</c:v>
                </c:pt>
                <c:pt idx="211">
                  <c:v>601481498.31999993</c:v>
                </c:pt>
                <c:pt idx="212">
                  <c:v>615670068.81000006</c:v>
                </c:pt>
                <c:pt idx="213">
                  <c:v>559434712.6400001</c:v>
                </c:pt>
                <c:pt idx="214">
                  <c:v>616742615.01000011</c:v>
                </c:pt>
                <c:pt idx="215">
                  <c:v>644405648.08000004</c:v>
                </c:pt>
                <c:pt idx="216">
                  <c:v>583570984.30999994</c:v>
                </c:pt>
                <c:pt idx="217">
                  <c:v>574798980.33999991</c:v>
                </c:pt>
                <c:pt idx="218">
                  <c:v>582060712.06000006</c:v>
                </c:pt>
                <c:pt idx="219">
                  <c:v>586445295.41999984</c:v>
                </c:pt>
                <c:pt idx="220">
                  <c:v>596450186.91000009</c:v>
                </c:pt>
                <c:pt idx="221">
                  <c:v>631358446.64999998</c:v>
                </c:pt>
                <c:pt idx="222">
                  <c:v>673113529.7700001</c:v>
                </c:pt>
                <c:pt idx="223">
                  <c:v>606952388.32000005</c:v>
                </c:pt>
                <c:pt idx="224">
                  <c:v>566920189.28999996</c:v>
                </c:pt>
                <c:pt idx="225">
                  <c:v>575823166.00999999</c:v>
                </c:pt>
                <c:pt idx="226">
                  <c:v>567311086.43000007</c:v>
                </c:pt>
                <c:pt idx="227">
                  <c:v>531319981.22000015</c:v>
                </c:pt>
                <c:pt idx="228">
                  <c:v>628644109.55999994</c:v>
                </c:pt>
                <c:pt idx="229">
                  <c:v>637050840.82000005</c:v>
                </c:pt>
                <c:pt idx="230">
                  <c:v>540265814.96000004</c:v>
                </c:pt>
                <c:pt idx="231">
                  <c:v>446062095.04999989</c:v>
                </c:pt>
                <c:pt idx="232">
                  <c:v>471896267.09000003</c:v>
                </c:pt>
                <c:pt idx="233">
                  <c:v>503908770.87999994</c:v>
                </c:pt>
                <c:pt idx="234">
                  <c:v>522356085.69000012</c:v>
                </c:pt>
                <c:pt idx="235">
                  <c:v>618310927.44999993</c:v>
                </c:pt>
                <c:pt idx="236">
                  <c:v>664024950.85999978</c:v>
                </c:pt>
                <c:pt idx="237">
                  <c:v>628686710.40999985</c:v>
                </c:pt>
                <c:pt idx="238">
                  <c:v>640496225.27999985</c:v>
                </c:pt>
                <c:pt idx="239">
                  <c:v>872711934.8299998</c:v>
                </c:pt>
                <c:pt idx="240">
                  <c:v>937647162.40999973</c:v>
                </c:pt>
                <c:pt idx="241">
                  <c:v>882132289.02000022</c:v>
                </c:pt>
                <c:pt idx="242">
                  <c:v>1020104229.3999999</c:v>
                </c:pt>
                <c:pt idx="243">
                  <c:v>1289785785.5699999</c:v>
                </c:pt>
                <c:pt idx="244">
                  <c:v>1293813711.1900001</c:v>
                </c:pt>
                <c:pt idx="245">
                  <c:v>1234328867.1700001</c:v>
                </c:pt>
                <c:pt idx="246">
                  <c:v>1205321511.8599999</c:v>
                </c:pt>
                <c:pt idx="247">
                  <c:v>1271445704.9500003</c:v>
                </c:pt>
                <c:pt idx="248">
                  <c:v>1317001665.5800006</c:v>
                </c:pt>
                <c:pt idx="249">
                  <c:v>1426729171.5900004</c:v>
                </c:pt>
                <c:pt idx="250">
                  <c:v>1536635186.2999997</c:v>
                </c:pt>
                <c:pt idx="251">
                  <c:v>1487648466.1899998</c:v>
                </c:pt>
                <c:pt idx="252">
                  <c:v>1506791052.8199999</c:v>
                </c:pt>
                <c:pt idx="253">
                  <c:v>1437419109.9400005</c:v>
                </c:pt>
                <c:pt idx="254">
                  <c:v>1510111238.5800002</c:v>
                </c:pt>
                <c:pt idx="255">
                  <c:v>1435339762.05</c:v>
                </c:pt>
                <c:pt idx="256">
                  <c:v>1465256822.1699998</c:v>
                </c:pt>
                <c:pt idx="257">
                  <c:v>1508673588.6499999</c:v>
                </c:pt>
                <c:pt idx="258">
                  <c:v>1015082921.6700003</c:v>
                </c:pt>
                <c:pt idx="259">
                  <c:v>825408169.37</c:v>
                </c:pt>
                <c:pt idx="260">
                  <c:v>814383539.15999997</c:v>
                </c:pt>
                <c:pt idx="261">
                  <c:v>864530742.34999967</c:v>
                </c:pt>
                <c:pt idx="262">
                  <c:v>822939467.95000029</c:v>
                </c:pt>
                <c:pt idx="263">
                  <c:v>929636903.44999993</c:v>
                </c:pt>
                <c:pt idx="264">
                  <c:v>968195560.65999997</c:v>
                </c:pt>
                <c:pt idx="265">
                  <c:v>756356399.28000021</c:v>
                </c:pt>
                <c:pt idx="266">
                  <c:v>666826194.03000045</c:v>
                </c:pt>
                <c:pt idx="267">
                  <c:v>676099313.19000006</c:v>
                </c:pt>
                <c:pt idx="268">
                  <c:v>696675661.51000035</c:v>
                </c:pt>
                <c:pt idx="269">
                  <c:v>713352537.18000007</c:v>
                </c:pt>
                <c:pt idx="270">
                  <c:v>753947460.1900003</c:v>
                </c:pt>
                <c:pt idx="271">
                  <c:v>799862931.69000018</c:v>
                </c:pt>
                <c:pt idx="272">
                  <c:v>711345371.31000006</c:v>
                </c:pt>
                <c:pt idx="273">
                  <c:v>685593223.36000001</c:v>
                </c:pt>
                <c:pt idx="274">
                  <c:v>700599488.58999991</c:v>
                </c:pt>
                <c:pt idx="275">
                  <c:v>715485848.36999989</c:v>
                </c:pt>
                <c:pt idx="276">
                  <c:v>633674243.55000019</c:v>
                </c:pt>
                <c:pt idx="277">
                  <c:v>691797801.69000006</c:v>
                </c:pt>
                <c:pt idx="278">
                  <c:v>723904515.49999988</c:v>
                </c:pt>
                <c:pt idx="279">
                  <c:v>617712791.67999995</c:v>
                </c:pt>
                <c:pt idx="280">
                  <c:v>591347808.42999995</c:v>
                </c:pt>
                <c:pt idx="281">
                  <c:v>601617524.00999987</c:v>
                </c:pt>
                <c:pt idx="282">
                  <c:v>601394559.07999992</c:v>
                </c:pt>
                <c:pt idx="283">
                  <c:v>613253167.82999992</c:v>
                </c:pt>
                <c:pt idx="284">
                  <c:v>644360641.28000009</c:v>
                </c:pt>
                <c:pt idx="285">
                  <c:v>694426227.4200002</c:v>
                </c:pt>
                <c:pt idx="286">
                  <c:v>588043098.05999994</c:v>
                </c:pt>
                <c:pt idx="287">
                  <c:v>538711544.63</c:v>
                </c:pt>
                <c:pt idx="288">
                  <c:v>533325732.98000002</c:v>
                </c:pt>
                <c:pt idx="289">
                  <c:v>520084050.52999991</c:v>
                </c:pt>
                <c:pt idx="290">
                  <c:v>496874005.07000005</c:v>
                </c:pt>
                <c:pt idx="291">
                  <c:v>592031478.10000002</c:v>
                </c:pt>
                <c:pt idx="292">
                  <c:v>599229496.39999998</c:v>
                </c:pt>
                <c:pt idx="293">
                  <c:v>510062083.65999991</c:v>
                </c:pt>
                <c:pt idx="294">
                  <c:v>453235035.5800001</c:v>
                </c:pt>
                <c:pt idx="295">
                  <c:v>475590497.12</c:v>
                </c:pt>
                <c:pt idx="296">
                  <c:v>495911877.00000012</c:v>
                </c:pt>
                <c:pt idx="297">
                  <c:v>524841888.26000005</c:v>
                </c:pt>
                <c:pt idx="298">
                  <c:v>554893244.5599997</c:v>
                </c:pt>
                <c:pt idx="299">
                  <c:v>587304535.76999998</c:v>
                </c:pt>
                <c:pt idx="300">
                  <c:v>569986040.7100004</c:v>
                </c:pt>
                <c:pt idx="301">
                  <c:v>521454846.68000001</c:v>
                </c:pt>
                <c:pt idx="302">
                  <c:v>517307763.05000001</c:v>
                </c:pt>
                <c:pt idx="303">
                  <c:v>527275562.87000006</c:v>
                </c:pt>
                <c:pt idx="304">
                  <c:v>436671914.83000004</c:v>
                </c:pt>
                <c:pt idx="305">
                  <c:v>476010364.19999993</c:v>
                </c:pt>
                <c:pt idx="306">
                  <c:v>517205293.25999999</c:v>
                </c:pt>
                <c:pt idx="307">
                  <c:v>521601991.24000001</c:v>
                </c:pt>
                <c:pt idx="308">
                  <c:v>450707309.13999993</c:v>
                </c:pt>
                <c:pt idx="309">
                  <c:v>417167641.72000003</c:v>
                </c:pt>
                <c:pt idx="310">
                  <c:v>420772246.88</c:v>
                </c:pt>
                <c:pt idx="311">
                  <c:v>434106983.23000008</c:v>
                </c:pt>
                <c:pt idx="312">
                  <c:v>467372509.70999998</c:v>
                </c:pt>
                <c:pt idx="313">
                  <c:v>493267124.62999994</c:v>
                </c:pt>
                <c:pt idx="314">
                  <c:v>425009627.91000003</c:v>
                </c:pt>
                <c:pt idx="315">
                  <c:v>404649493.42000008</c:v>
                </c:pt>
                <c:pt idx="316">
                  <c:v>405472386.36999995</c:v>
                </c:pt>
                <c:pt idx="317">
                  <c:v>407737877.4799999</c:v>
                </c:pt>
                <c:pt idx="318">
                  <c:v>406917237.31999993</c:v>
                </c:pt>
                <c:pt idx="319">
                  <c:v>420524236.13999999</c:v>
                </c:pt>
                <c:pt idx="320">
                  <c:v>455108179.62</c:v>
                </c:pt>
                <c:pt idx="321">
                  <c:v>403966233.39999998</c:v>
                </c:pt>
                <c:pt idx="322">
                  <c:v>372602543.52999991</c:v>
                </c:pt>
                <c:pt idx="323">
                  <c:v>369840414.05000007</c:v>
                </c:pt>
                <c:pt idx="324">
                  <c:v>365301938.26999998</c:v>
                </c:pt>
                <c:pt idx="325">
                  <c:v>354582276.64000005</c:v>
                </c:pt>
                <c:pt idx="326">
                  <c:v>443893853.98000002</c:v>
                </c:pt>
                <c:pt idx="327">
                  <c:v>461257656.76000005</c:v>
                </c:pt>
                <c:pt idx="328">
                  <c:v>400592114.56999999</c:v>
                </c:pt>
                <c:pt idx="329">
                  <c:v>368565810.56000006</c:v>
                </c:pt>
                <c:pt idx="330">
                  <c:v>373028109.62</c:v>
                </c:pt>
                <c:pt idx="331">
                  <c:v>373384709.38000005</c:v>
                </c:pt>
                <c:pt idx="332">
                  <c:v>371330215.72000009</c:v>
                </c:pt>
                <c:pt idx="333">
                  <c:v>394390868.20000005</c:v>
                </c:pt>
                <c:pt idx="334">
                  <c:v>422183660.29000008</c:v>
                </c:pt>
                <c:pt idx="335">
                  <c:v>378407019.50999999</c:v>
                </c:pt>
                <c:pt idx="336">
                  <c:v>371154554.84000003</c:v>
                </c:pt>
                <c:pt idx="337">
                  <c:v>382811659.88000005</c:v>
                </c:pt>
                <c:pt idx="338">
                  <c:v>388046731.12</c:v>
                </c:pt>
                <c:pt idx="339">
                  <c:v>316031946.67999995</c:v>
                </c:pt>
                <c:pt idx="340">
                  <c:v>342397309.75</c:v>
                </c:pt>
                <c:pt idx="341">
                  <c:v>359281253.80000007</c:v>
                </c:pt>
                <c:pt idx="342">
                  <c:v>326270092.75999999</c:v>
                </c:pt>
                <c:pt idx="343">
                  <c:v>302278654.59000003</c:v>
                </c:pt>
                <c:pt idx="344">
                  <c:v>304462424.12999994</c:v>
                </c:pt>
                <c:pt idx="345">
                  <c:v>314871448.27999997</c:v>
                </c:pt>
                <c:pt idx="346">
                  <c:v>315485317.47999996</c:v>
                </c:pt>
                <c:pt idx="347">
                  <c:v>327009255.25</c:v>
                </c:pt>
                <c:pt idx="348">
                  <c:v>355219879.99999994</c:v>
                </c:pt>
                <c:pt idx="349">
                  <c:v>305817801.44000006</c:v>
                </c:pt>
                <c:pt idx="350">
                  <c:v>272892035.42999995</c:v>
                </c:pt>
                <c:pt idx="351">
                  <c:v>268273935.27000004</c:v>
                </c:pt>
                <c:pt idx="352">
                  <c:v>254651113.34</c:v>
                </c:pt>
                <c:pt idx="353">
                  <c:v>240951079.50000003</c:v>
                </c:pt>
                <c:pt idx="354">
                  <c:v>283334088.12</c:v>
                </c:pt>
                <c:pt idx="355">
                  <c:v>297695596.92000002</c:v>
                </c:pt>
                <c:pt idx="356">
                  <c:v>271097597.28000003</c:v>
                </c:pt>
                <c:pt idx="357">
                  <c:v>249647649.87</c:v>
                </c:pt>
                <c:pt idx="358">
                  <c:v>253241166.22000003</c:v>
                </c:pt>
                <c:pt idx="359">
                  <c:v>255740785.34999996</c:v>
                </c:pt>
                <c:pt idx="360">
                  <c:v>260035293.74000007</c:v>
                </c:pt>
                <c:pt idx="361">
                  <c:v>271113628.92000002</c:v>
                </c:pt>
                <c:pt idx="362">
                  <c:v>289514920.49000007</c:v>
                </c:pt>
                <c:pt idx="363">
                  <c:v>262949544.21000004</c:v>
                </c:pt>
                <c:pt idx="364">
                  <c:v>267991092.33999994</c:v>
                </c:pt>
                <c:pt idx="365">
                  <c:v>270673854.87</c:v>
                </c:pt>
                <c:pt idx="366">
                  <c:v>269357161</c:v>
                </c:pt>
                <c:pt idx="367">
                  <c:v>218325651.86999997</c:v>
                </c:pt>
                <c:pt idx="368">
                  <c:v>235007784.22000003</c:v>
                </c:pt>
                <c:pt idx="369">
                  <c:v>251508867.41000003</c:v>
                </c:pt>
                <c:pt idx="370">
                  <c:v>229508618.86999997</c:v>
                </c:pt>
                <c:pt idx="371">
                  <c:v>237596369.31</c:v>
                </c:pt>
                <c:pt idx="372">
                  <c:v>247047222.96000004</c:v>
                </c:pt>
                <c:pt idx="373">
                  <c:v>254723979.39000002</c:v>
                </c:pt>
                <c:pt idx="374">
                  <c:v>258665959.58000004</c:v>
                </c:pt>
                <c:pt idx="375">
                  <c:v>270474010.37</c:v>
                </c:pt>
                <c:pt idx="376">
                  <c:v>300448093.13</c:v>
                </c:pt>
                <c:pt idx="377">
                  <c:v>261185107.66999996</c:v>
                </c:pt>
                <c:pt idx="378">
                  <c:v>246129969.56999996</c:v>
                </c:pt>
                <c:pt idx="379">
                  <c:v>262826428.38000005</c:v>
                </c:pt>
                <c:pt idx="380">
                  <c:v>313856474.24000001</c:v>
                </c:pt>
                <c:pt idx="381">
                  <c:v>348208997.22000003</c:v>
                </c:pt>
                <c:pt idx="382">
                  <c:v>385194802.49000001</c:v>
                </c:pt>
                <c:pt idx="383">
                  <c:v>409315871.04000002</c:v>
                </c:pt>
                <c:pt idx="384">
                  <c:v>368039795.10999995</c:v>
                </c:pt>
                <c:pt idx="385">
                  <c:v>344225033.88</c:v>
                </c:pt>
                <c:pt idx="386">
                  <c:v>345808341.10000002</c:v>
                </c:pt>
                <c:pt idx="387">
                  <c:v>355575833.40999997</c:v>
                </c:pt>
                <c:pt idx="388">
                  <c:v>356130453.22000003</c:v>
                </c:pt>
                <c:pt idx="389">
                  <c:v>361525555.10000008</c:v>
                </c:pt>
                <c:pt idx="390">
                  <c:v>380060540.88</c:v>
                </c:pt>
                <c:pt idx="391">
                  <c:v>331331849.57999992</c:v>
                </c:pt>
                <c:pt idx="392">
                  <c:v>303152174.90999997</c:v>
                </c:pt>
                <c:pt idx="393">
                  <c:v>293647207.83999997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46-4847-8B09-866F9B452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Gen!$F$1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Gen!$A$34:$A$426</c:f>
              <c:numCache>
                <c:formatCode>d\-mmm\-yy</c:formatCode>
                <c:ptCount val="393"/>
                <c:pt idx="0">
                  <c:v>44502</c:v>
                </c:pt>
                <c:pt idx="1">
                  <c:v>44503</c:v>
                </c:pt>
                <c:pt idx="2">
                  <c:v>44504</c:v>
                </c:pt>
                <c:pt idx="3">
                  <c:v>44505</c:v>
                </c:pt>
                <c:pt idx="4">
                  <c:v>44506</c:v>
                </c:pt>
                <c:pt idx="5">
                  <c:v>44507</c:v>
                </c:pt>
                <c:pt idx="6">
                  <c:v>44508</c:v>
                </c:pt>
                <c:pt idx="7">
                  <c:v>44509</c:v>
                </c:pt>
                <c:pt idx="8">
                  <c:v>44510</c:v>
                </c:pt>
                <c:pt idx="9">
                  <c:v>44511</c:v>
                </c:pt>
                <c:pt idx="10">
                  <c:v>44512</c:v>
                </c:pt>
                <c:pt idx="11">
                  <c:v>44513</c:v>
                </c:pt>
                <c:pt idx="12">
                  <c:v>44514</c:v>
                </c:pt>
                <c:pt idx="13">
                  <c:v>44515</c:v>
                </c:pt>
                <c:pt idx="14">
                  <c:v>44516</c:v>
                </c:pt>
                <c:pt idx="15">
                  <c:v>44517</c:v>
                </c:pt>
                <c:pt idx="16">
                  <c:v>44518</c:v>
                </c:pt>
                <c:pt idx="17">
                  <c:v>44519</c:v>
                </c:pt>
                <c:pt idx="18">
                  <c:v>44520</c:v>
                </c:pt>
                <c:pt idx="19">
                  <c:v>44521</c:v>
                </c:pt>
                <c:pt idx="20">
                  <c:v>44522</c:v>
                </c:pt>
                <c:pt idx="21">
                  <c:v>44523</c:v>
                </c:pt>
                <c:pt idx="22">
                  <c:v>44524</c:v>
                </c:pt>
                <c:pt idx="23">
                  <c:v>44525</c:v>
                </c:pt>
                <c:pt idx="24">
                  <c:v>44526</c:v>
                </c:pt>
                <c:pt idx="25">
                  <c:v>44527</c:v>
                </c:pt>
                <c:pt idx="26">
                  <c:v>44528</c:v>
                </c:pt>
                <c:pt idx="27">
                  <c:v>44529</c:v>
                </c:pt>
                <c:pt idx="28">
                  <c:v>44530</c:v>
                </c:pt>
                <c:pt idx="29">
                  <c:v>44531</c:v>
                </c:pt>
                <c:pt idx="30">
                  <c:v>44532</c:v>
                </c:pt>
                <c:pt idx="31">
                  <c:v>44533</c:v>
                </c:pt>
                <c:pt idx="32">
                  <c:v>44534</c:v>
                </c:pt>
                <c:pt idx="33">
                  <c:v>44535</c:v>
                </c:pt>
                <c:pt idx="34">
                  <c:v>44536</c:v>
                </c:pt>
                <c:pt idx="35">
                  <c:v>44537</c:v>
                </c:pt>
                <c:pt idx="36">
                  <c:v>44538</c:v>
                </c:pt>
                <c:pt idx="37">
                  <c:v>44539</c:v>
                </c:pt>
                <c:pt idx="38">
                  <c:v>44540</c:v>
                </c:pt>
                <c:pt idx="39">
                  <c:v>44541</c:v>
                </c:pt>
                <c:pt idx="40">
                  <c:v>44542</c:v>
                </c:pt>
                <c:pt idx="41">
                  <c:v>44543</c:v>
                </c:pt>
                <c:pt idx="42">
                  <c:v>44544</c:v>
                </c:pt>
                <c:pt idx="43">
                  <c:v>44545</c:v>
                </c:pt>
                <c:pt idx="44">
                  <c:v>44546</c:v>
                </c:pt>
                <c:pt idx="45">
                  <c:v>44547</c:v>
                </c:pt>
                <c:pt idx="46">
                  <c:v>44548</c:v>
                </c:pt>
                <c:pt idx="47">
                  <c:v>44549</c:v>
                </c:pt>
                <c:pt idx="48">
                  <c:v>44550</c:v>
                </c:pt>
                <c:pt idx="49">
                  <c:v>44551</c:v>
                </c:pt>
                <c:pt idx="50">
                  <c:v>44552</c:v>
                </c:pt>
                <c:pt idx="51">
                  <c:v>44553</c:v>
                </c:pt>
                <c:pt idx="52">
                  <c:v>44554</c:v>
                </c:pt>
                <c:pt idx="53">
                  <c:v>44555</c:v>
                </c:pt>
                <c:pt idx="54">
                  <c:v>44556</c:v>
                </c:pt>
                <c:pt idx="55">
                  <c:v>44557</c:v>
                </c:pt>
                <c:pt idx="56">
                  <c:v>44558</c:v>
                </c:pt>
                <c:pt idx="57">
                  <c:v>44559</c:v>
                </c:pt>
                <c:pt idx="58">
                  <c:v>44560</c:v>
                </c:pt>
                <c:pt idx="59">
                  <c:v>44561</c:v>
                </c:pt>
                <c:pt idx="60">
                  <c:v>44563</c:v>
                </c:pt>
                <c:pt idx="61">
                  <c:v>44564</c:v>
                </c:pt>
                <c:pt idx="62">
                  <c:v>44565</c:v>
                </c:pt>
                <c:pt idx="63">
                  <c:v>44566</c:v>
                </c:pt>
                <c:pt idx="64">
                  <c:v>44567</c:v>
                </c:pt>
                <c:pt idx="65">
                  <c:v>44568</c:v>
                </c:pt>
                <c:pt idx="66">
                  <c:v>44569</c:v>
                </c:pt>
                <c:pt idx="67">
                  <c:v>44570</c:v>
                </c:pt>
                <c:pt idx="68">
                  <c:v>44571</c:v>
                </c:pt>
                <c:pt idx="69">
                  <c:v>44572</c:v>
                </c:pt>
                <c:pt idx="70">
                  <c:v>44573</c:v>
                </c:pt>
                <c:pt idx="71">
                  <c:v>44574</c:v>
                </c:pt>
                <c:pt idx="72">
                  <c:v>44575</c:v>
                </c:pt>
                <c:pt idx="73">
                  <c:v>44576</c:v>
                </c:pt>
                <c:pt idx="74">
                  <c:v>44577</c:v>
                </c:pt>
                <c:pt idx="75">
                  <c:v>44578</c:v>
                </c:pt>
                <c:pt idx="76">
                  <c:v>44579</c:v>
                </c:pt>
                <c:pt idx="77">
                  <c:v>44580</c:v>
                </c:pt>
                <c:pt idx="78">
                  <c:v>44581</c:v>
                </c:pt>
                <c:pt idx="79">
                  <c:v>44582</c:v>
                </c:pt>
                <c:pt idx="80">
                  <c:v>44583</c:v>
                </c:pt>
                <c:pt idx="81">
                  <c:v>44584</c:v>
                </c:pt>
                <c:pt idx="82">
                  <c:v>44585</c:v>
                </c:pt>
                <c:pt idx="83">
                  <c:v>44586</c:v>
                </c:pt>
                <c:pt idx="84">
                  <c:v>44587</c:v>
                </c:pt>
                <c:pt idx="85">
                  <c:v>44588</c:v>
                </c:pt>
                <c:pt idx="86">
                  <c:v>44589</c:v>
                </c:pt>
                <c:pt idx="87">
                  <c:v>44590</c:v>
                </c:pt>
                <c:pt idx="88">
                  <c:v>44591</c:v>
                </c:pt>
                <c:pt idx="89">
                  <c:v>44592</c:v>
                </c:pt>
                <c:pt idx="90">
                  <c:v>44593</c:v>
                </c:pt>
                <c:pt idx="91">
                  <c:v>44594</c:v>
                </c:pt>
                <c:pt idx="92">
                  <c:v>44595</c:v>
                </c:pt>
                <c:pt idx="93">
                  <c:v>44596</c:v>
                </c:pt>
                <c:pt idx="94">
                  <c:v>44597</c:v>
                </c:pt>
                <c:pt idx="95">
                  <c:v>44598</c:v>
                </c:pt>
                <c:pt idx="96">
                  <c:v>44599</c:v>
                </c:pt>
                <c:pt idx="97">
                  <c:v>44600</c:v>
                </c:pt>
                <c:pt idx="98">
                  <c:v>44601</c:v>
                </c:pt>
                <c:pt idx="99">
                  <c:v>44602</c:v>
                </c:pt>
                <c:pt idx="100">
                  <c:v>44603</c:v>
                </c:pt>
                <c:pt idx="101">
                  <c:v>44604</c:v>
                </c:pt>
                <c:pt idx="102">
                  <c:v>44605</c:v>
                </c:pt>
                <c:pt idx="103">
                  <c:v>44606</c:v>
                </c:pt>
                <c:pt idx="104">
                  <c:v>44607</c:v>
                </c:pt>
                <c:pt idx="105">
                  <c:v>44608</c:v>
                </c:pt>
                <c:pt idx="106">
                  <c:v>44609</c:v>
                </c:pt>
                <c:pt idx="107">
                  <c:v>44610</c:v>
                </c:pt>
                <c:pt idx="108">
                  <c:v>44611</c:v>
                </c:pt>
                <c:pt idx="109">
                  <c:v>44612</c:v>
                </c:pt>
                <c:pt idx="110">
                  <c:v>44613</c:v>
                </c:pt>
                <c:pt idx="111">
                  <c:v>44614</c:v>
                </c:pt>
                <c:pt idx="112">
                  <c:v>44615</c:v>
                </c:pt>
                <c:pt idx="113">
                  <c:v>44616</c:v>
                </c:pt>
                <c:pt idx="114">
                  <c:v>44617</c:v>
                </c:pt>
                <c:pt idx="115">
                  <c:v>44618</c:v>
                </c:pt>
                <c:pt idx="116">
                  <c:v>44619</c:v>
                </c:pt>
                <c:pt idx="117">
                  <c:v>44620</c:v>
                </c:pt>
                <c:pt idx="118">
                  <c:v>44621</c:v>
                </c:pt>
                <c:pt idx="119">
                  <c:v>44622</c:v>
                </c:pt>
                <c:pt idx="120">
                  <c:v>44623</c:v>
                </c:pt>
                <c:pt idx="121">
                  <c:v>44624</c:v>
                </c:pt>
                <c:pt idx="122">
                  <c:v>44625</c:v>
                </c:pt>
                <c:pt idx="123">
                  <c:v>44626</c:v>
                </c:pt>
                <c:pt idx="124">
                  <c:v>44627</c:v>
                </c:pt>
                <c:pt idx="125">
                  <c:v>44628</c:v>
                </c:pt>
                <c:pt idx="126">
                  <c:v>44629</c:v>
                </c:pt>
                <c:pt idx="127">
                  <c:v>44630</c:v>
                </c:pt>
                <c:pt idx="128">
                  <c:v>44631</c:v>
                </c:pt>
                <c:pt idx="129">
                  <c:v>44632</c:v>
                </c:pt>
                <c:pt idx="130">
                  <c:v>44633</c:v>
                </c:pt>
                <c:pt idx="131">
                  <c:v>44634</c:v>
                </c:pt>
                <c:pt idx="132">
                  <c:v>44635</c:v>
                </c:pt>
                <c:pt idx="133">
                  <c:v>44636</c:v>
                </c:pt>
                <c:pt idx="134">
                  <c:v>44637</c:v>
                </c:pt>
                <c:pt idx="135">
                  <c:v>44638</c:v>
                </c:pt>
                <c:pt idx="136">
                  <c:v>44639</c:v>
                </c:pt>
                <c:pt idx="137">
                  <c:v>44640</c:v>
                </c:pt>
                <c:pt idx="138">
                  <c:v>44641</c:v>
                </c:pt>
                <c:pt idx="139">
                  <c:v>44642</c:v>
                </c:pt>
                <c:pt idx="140">
                  <c:v>44643</c:v>
                </c:pt>
                <c:pt idx="141">
                  <c:v>44644</c:v>
                </c:pt>
                <c:pt idx="142">
                  <c:v>44645</c:v>
                </c:pt>
                <c:pt idx="143">
                  <c:v>44646</c:v>
                </c:pt>
                <c:pt idx="144">
                  <c:v>44647</c:v>
                </c:pt>
                <c:pt idx="145">
                  <c:v>44648</c:v>
                </c:pt>
                <c:pt idx="146">
                  <c:v>44649</c:v>
                </c:pt>
                <c:pt idx="147">
                  <c:v>44650</c:v>
                </c:pt>
                <c:pt idx="148">
                  <c:v>44651</c:v>
                </c:pt>
                <c:pt idx="149">
                  <c:v>44652</c:v>
                </c:pt>
                <c:pt idx="150">
                  <c:v>44653</c:v>
                </c:pt>
                <c:pt idx="151">
                  <c:v>44654</c:v>
                </c:pt>
                <c:pt idx="152">
                  <c:v>44655</c:v>
                </c:pt>
                <c:pt idx="153">
                  <c:v>44656</c:v>
                </c:pt>
                <c:pt idx="154">
                  <c:v>44657</c:v>
                </c:pt>
                <c:pt idx="155">
                  <c:v>44658</c:v>
                </c:pt>
                <c:pt idx="156">
                  <c:v>44659</c:v>
                </c:pt>
                <c:pt idx="157">
                  <c:v>44660</c:v>
                </c:pt>
                <c:pt idx="158">
                  <c:v>44661</c:v>
                </c:pt>
                <c:pt idx="159">
                  <c:v>44662</c:v>
                </c:pt>
                <c:pt idx="160">
                  <c:v>44663</c:v>
                </c:pt>
                <c:pt idx="161">
                  <c:v>44664</c:v>
                </c:pt>
                <c:pt idx="162">
                  <c:v>44665</c:v>
                </c:pt>
                <c:pt idx="163">
                  <c:v>44666</c:v>
                </c:pt>
                <c:pt idx="164">
                  <c:v>44667</c:v>
                </c:pt>
                <c:pt idx="165">
                  <c:v>44668</c:v>
                </c:pt>
                <c:pt idx="166">
                  <c:v>44669</c:v>
                </c:pt>
                <c:pt idx="167">
                  <c:v>44670</c:v>
                </c:pt>
                <c:pt idx="168">
                  <c:v>44671</c:v>
                </c:pt>
                <c:pt idx="169">
                  <c:v>44672</c:v>
                </c:pt>
                <c:pt idx="170">
                  <c:v>44673</c:v>
                </c:pt>
                <c:pt idx="171">
                  <c:v>44674</c:v>
                </c:pt>
                <c:pt idx="172">
                  <c:v>44675</c:v>
                </c:pt>
                <c:pt idx="173">
                  <c:v>44676</c:v>
                </c:pt>
                <c:pt idx="174">
                  <c:v>44677</c:v>
                </c:pt>
                <c:pt idx="175">
                  <c:v>44678</c:v>
                </c:pt>
                <c:pt idx="176">
                  <c:v>44679</c:v>
                </c:pt>
                <c:pt idx="177">
                  <c:v>44680</c:v>
                </c:pt>
                <c:pt idx="178">
                  <c:v>44681</c:v>
                </c:pt>
                <c:pt idx="179">
                  <c:v>44682</c:v>
                </c:pt>
                <c:pt idx="180">
                  <c:v>44683</c:v>
                </c:pt>
                <c:pt idx="181">
                  <c:v>44684</c:v>
                </c:pt>
                <c:pt idx="182">
                  <c:v>44685</c:v>
                </c:pt>
                <c:pt idx="183">
                  <c:v>44686</c:v>
                </c:pt>
                <c:pt idx="184">
                  <c:v>44687</c:v>
                </c:pt>
                <c:pt idx="185">
                  <c:v>44688</c:v>
                </c:pt>
                <c:pt idx="186">
                  <c:v>44689</c:v>
                </c:pt>
                <c:pt idx="187">
                  <c:v>44690</c:v>
                </c:pt>
                <c:pt idx="188">
                  <c:v>44691</c:v>
                </c:pt>
                <c:pt idx="189">
                  <c:v>44692</c:v>
                </c:pt>
                <c:pt idx="190">
                  <c:v>44693</c:v>
                </c:pt>
                <c:pt idx="191">
                  <c:v>44694</c:v>
                </c:pt>
                <c:pt idx="192">
                  <c:v>44695</c:v>
                </c:pt>
                <c:pt idx="193">
                  <c:v>44696</c:v>
                </c:pt>
                <c:pt idx="194">
                  <c:v>44697</c:v>
                </c:pt>
                <c:pt idx="195">
                  <c:v>44698</c:v>
                </c:pt>
                <c:pt idx="196">
                  <c:v>44699</c:v>
                </c:pt>
                <c:pt idx="197">
                  <c:v>44700</c:v>
                </c:pt>
                <c:pt idx="198">
                  <c:v>44701</c:v>
                </c:pt>
                <c:pt idx="199">
                  <c:v>44702</c:v>
                </c:pt>
                <c:pt idx="200">
                  <c:v>44703</c:v>
                </c:pt>
                <c:pt idx="201">
                  <c:v>44704</c:v>
                </c:pt>
                <c:pt idx="202">
                  <c:v>44705</c:v>
                </c:pt>
                <c:pt idx="203">
                  <c:v>44706</c:v>
                </c:pt>
                <c:pt idx="204">
                  <c:v>44707</c:v>
                </c:pt>
                <c:pt idx="205">
                  <c:v>44708</c:v>
                </c:pt>
                <c:pt idx="206">
                  <c:v>44709</c:v>
                </c:pt>
                <c:pt idx="207">
                  <c:v>44710</c:v>
                </c:pt>
                <c:pt idx="208">
                  <c:v>44711</c:v>
                </c:pt>
                <c:pt idx="209">
                  <c:v>44712</c:v>
                </c:pt>
                <c:pt idx="210">
                  <c:v>44713</c:v>
                </c:pt>
                <c:pt idx="211">
                  <c:v>44714</c:v>
                </c:pt>
                <c:pt idx="212">
                  <c:v>44715</c:v>
                </c:pt>
                <c:pt idx="213">
                  <c:v>44716</c:v>
                </c:pt>
                <c:pt idx="214">
                  <c:v>44717</c:v>
                </c:pt>
                <c:pt idx="215">
                  <c:v>44718</c:v>
                </c:pt>
                <c:pt idx="216">
                  <c:v>44719</c:v>
                </c:pt>
                <c:pt idx="217">
                  <c:v>44720</c:v>
                </c:pt>
                <c:pt idx="218">
                  <c:v>44721</c:v>
                </c:pt>
                <c:pt idx="219">
                  <c:v>44722</c:v>
                </c:pt>
                <c:pt idx="220">
                  <c:v>44723</c:v>
                </c:pt>
                <c:pt idx="221">
                  <c:v>44724</c:v>
                </c:pt>
                <c:pt idx="222">
                  <c:v>44725</c:v>
                </c:pt>
                <c:pt idx="223">
                  <c:v>44726</c:v>
                </c:pt>
                <c:pt idx="224">
                  <c:v>44727</c:v>
                </c:pt>
                <c:pt idx="225">
                  <c:v>44728</c:v>
                </c:pt>
                <c:pt idx="226">
                  <c:v>44729</c:v>
                </c:pt>
                <c:pt idx="227">
                  <c:v>44730</c:v>
                </c:pt>
                <c:pt idx="228">
                  <c:v>44731</c:v>
                </c:pt>
                <c:pt idx="229">
                  <c:v>44732</c:v>
                </c:pt>
                <c:pt idx="230">
                  <c:v>44733</c:v>
                </c:pt>
                <c:pt idx="231">
                  <c:v>44734</c:v>
                </c:pt>
                <c:pt idx="232">
                  <c:v>44735</c:v>
                </c:pt>
                <c:pt idx="233">
                  <c:v>44736</c:v>
                </c:pt>
                <c:pt idx="234">
                  <c:v>44737</c:v>
                </c:pt>
                <c:pt idx="235">
                  <c:v>44738</c:v>
                </c:pt>
                <c:pt idx="236">
                  <c:v>44739</c:v>
                </c:pt>
                <c:pt idx="237">
                  <c:v>44740</c:v>
                </c:pt>
                <c:pt idx="238">
                  <c:v>44741</c:v>
                </c:pt>
                <c:pt idx="239">
                  <c:v>44742</c:v>
                </c:pt>
                <c:pt idx="240">
                  <c:v>44743</c:v>
                </c:pt>
                <c:pt idx="241">
                  <c:v>44744</c:v>
                </c:pt>
                <c:pt idx="242">
                  <c:v>44745</c:v>
                </c:pt>
                <c:pt idx="243">
                  <c:v>44746</c:v>
                </c:pt>
                <c:pt idx="244">
                  <c:v>44747</c:v>
                </c:pt>
                <c:pt idx="245">
                  <c:v>44748</c:v>
                </c:pt>
                <c:pt idx="246">
                  <c:v>44749</c:v>
                </c:pt>
                <c:pt idx="247">
                  <c:v>44750</c:v>
                </c:pt>
                <c:pt idx="248">
                  <c:v>44751</c:v>
                </c:pt>
                <c:pt idx="249">
                  <c:v>44752</c:v>
                </c:pt>
                <c:pt idx="250">
                  <c:v>44753</c:v>
                </c:pt>
                <c:pt idx="251">
                  <c:v>44754</c:v>
                </c:pt>
                <c:pt idx="252">
                  <c:v>44755</c:v>
                </c:pt>
                <c:pt idx="253">
                  <c:v>44756</c:v>
                </c:pt>
                <c:pt idx="254">
                  <c:v>44757</c:v>
                </c:pt>
                <c:pt idx="255">
                  <c:v>44758</c:v>
                </c:pt>
                <c:pt idx="256">
                  <c:v>44759</c:v>
                </c:pt>
                <c:pt idx="257">
                  <c:v>44760</c:v>
                </c:pt>
                <c:pt idx="258">
                  <c:v>44761</c:v>
                </c:pt>
                <c:pt idx="259">
                  <c:v>44762</c:v>
                </c:pt>
                <c:pt idx="260">
                  <c:v>44763</c:v>
                </c:pt>
                <c:pt idx="261">
                  <c:v>44764</c:v>
                </c:pt>
                <c:pt idx="262">
                  <c:v>44765</c:v>
                </c:pt>
                <c:pt idx="263">
                  <c:v>44766</c:v>
                </c:pt>
                <c:pt idx="264">
                  <c:v>44767</c:v>
                </c:pt>
                <c:pt idx="265">
                  <c:v>44768</c:v>
                </c:pt>
                <c:pt idx="266">
                  <c:v>44769</c:v>
                </c:pt>
                <c:pt idx="267">
                  <c:v>44770</c:v>
                </c:pt>
                <c:pt idx="268">
                  <c:v>44771</c:v>
                </c:pt>
                <c:pt idx="269">
                  <c:v>44772</c:v>
                </c:pt>
                <c:pt idx="270">
                  <c:v>44773</c:v>
                </c:pt>
                <c:pt idx="271">
                  <c:v>44774</c:v>
                </c:pt>
                <c:pt idx="272">
                  <c:v>44775</c:v>
                </c:pt>
                <c:pt idx="273">
                  <c:v>44776</c:v>
                </c:pt>
                <c:pt idx="274">
                  <c:v>44777</c:v>
                </c:pt>
                <c:pt idx="275">
                  <c:v>44778</c:v>
                </c:pt>
                <c:pt idx="276">
                  <c:v>44779</c:v>
                </c:pt>
                <c:pt idx="277">
                  <c:v>44780</c:v>
                </c:pt>
                <c:pt idx="278">
                  <c:v>44781</c:v>
                </c:pt>
                <c:pt idx="279">
                  <c:v>44782</c:v>
                </c:pt>
                <c:pt idx="280">
                  <c:v>44783</c:v>
                </c:pt>
                <c:pt idx="281">
                  <c:v>44784</c:v>
                </c:pt>
                <c:pt idx="282">
                  <c:v>44785</c:v>
                </c:pt>
                <c:pt idx="283">
                  <c:v>44786</c:v>
                </c:pt>
                <c:pt idx="284">
                  <c:v>44787</c:v>
                </c:pt>
                <c:pt idx="285">
                  <c:v>44788</c:v>
                </c:pt>
                <c:pt idx="286">
                  <c:v>44789</c:v>
                </c:pt>
                <c:pt idx="287">
                  <c:v>44790</c:v>
                </c:pt>
                <c:pt idx="288">
                  <c:v>44791</c:v>
                </c:pt>
                <c:pt idx="289">
                  <c:v>44792</c:v>
                </c:pt>
                <c:pt idx="290">
                  <c:v>44793</c:v>
                </c:pt>
                <c:pt idx="291">
                  <c:v>44794</c:v>
                </c:pt>
                <c:pt idx="292">
                  <c:v>44795</c:v>
                </c:pt>
                <c:pt idx="293">
                  <c:v>44796</c:v>
                </c:pt>
                <c:pt idx="294">
                  <c:v>44797</c:v>
                </c:pt>
                <c:pt idx="295">
                  <c:v>44798</c:v>
                </c:pt>
                <c:pt idx="296">
                  <c:v>44799</c:v>
                </c:pt>
                <c:pt idx="297">
                  <c:v>44800</c:v>
                </c:pt>
                <c:pt idx="298">
                  <c:v>44801</c:v>
                </c:pt>
                <c:pt idx="299">
                  <c:v>44802</c:v>
                </c:pt>
                <c:pt idx="300">
                  <c:v>44803</c:v>
                </c:pt>
                <c:pt idx="301">
                  <c:v>44804</c:v>
                </c:pt>
                <c:pt idx="302">
                  <c:v>44805</c:v>
                </c:pt>
                <c:pt idx="303">
                  <c:v>44806</c:v>
                </c:pt>
                <c:pt idx="304">
                  <c:v>44807</c:v>
                </c:pt>
                <c:pt idx="305">
                  <c:v>44808</c:v>
                </c:pt>
                <c:pt idx="306">
                  <c:v>44809</c:v>
                </c:pt>
                <c:pt idx="307">
                  <c:v>44810</c:v>
                </c:pt>
                <c:pt idx="308">
                  <c:v>44811</c:v>
                </c:pt>
                <c:pt idx="309">
                  <c:v>44812</c:v>
                </c:pt>
                <c:pt idx="310">
                  <c:v>44813</c:v>
                </c:pt>
                <c:pt idx="311">
                  <c:v>44814</c:v>
                </c:pt>
                <c:pt idx="312">
                  <c:v>44815</c:v>
                </c:pt>
                <c:pt idx="313">
                  <c:v>44816</c:v>
                </c:pt>
                <c:pt idx="314">
                  <c:v>44817</c:v>
                </c:pt>
                <c:pt idx="315">
                  <c:v>44818</c:v>
                </c:pt>
                <c:pt idx="316">
                  <c:v>44819</c:v>
                </c:pt>
                <c:pt idx="317">
                  <c:v>44820</c:v>
                </c:pt>
                <c:pt idx="318">
                  <c:v>44821</c:v>
                </c:pt>
                <c:pt idx="319">
                  <c:v>44822</c:v>
                </c:pt>
                <c:pt idx="320">
                  <c:v>44823</c:v>
                </c:pt>
                <c:pt idx="321">
                  <c:v>44824</c:v>
                </c:pt>
                <c:pt idx="322">
                  <c:v>44825</c:v>
                </c:pt>
                <c:pt idx="323">
                  <c:v>44826</c:v>
                </c:pt>
                <c:pt idx="324">
                  <c:v>44827</c:v>
                </c:pt>
                <c:pt idx="325">
                  <c:v>44828</c:v>
                </c:pt>
                <c:pt idx="326">
                  <c:v>44829</c:v>
                </c:pt>
                <c:pt idx="327">
                  <c:v>44830</c:v>
                </c:pt>
                <c:pt idx="328">
                  <c:v>44831</c:v>
                </c:pt>
                <c:pt idx="329">
                  <c:v>44832</c:v>
                </c:pt>
                <c:pt idx="330">
                  <c:v>44833</c:v>
                </c:pt>
                <c:pt idx="331">
                  <c:v>44834</c:v>
                </c:pt>
                <c:pt idx="332">
                  <c:v>44835</c:v>
                </c:pt>
                <c:pt idx="333">
                  <c:v>44836</c:v>
                </c:pt>
                <c:pt idx="334">
                  <c:v>44837</c:v>
                </c:pt>
                <c:pt idx="335">
                  <c:v>44838</c:v>
                </c:pt>
                <c:pt idx="336">
                  <c:v>44839</c:v>
                </c:pt>
                <c:pt idx="337">
                  <c:v>44840</c:v>
                </c:pt>
                <c:pt idx="338">
                  <c:v>44841</c:v>
                </c:pt>
                <c:pt idx="339">
                  <c:v>44842</c:v>
                </c:pt>
                <c:pt idx="340">
                  <c:v>44843</c:v>
                </c:pt>
                <c:pt idx="341">
                  <c:v>44844</c:v>
                </c:pt>
                <c:pt idx="342">
                  <c:v>44845</c:v>
                </c:pt>
                <c:pt idx="343">
                  <c:v>44846</c:v>
                </c:pt>
                <c:pt idx="344">
                  <c:v>44847</c:v>
                </c:pt>
                <c:pt idx="345">
                  <c:v>44848</c:v>
                </c:pt>
                <c:pt idx="346">
                  <c:v>44849</c:v>
                </c:pt>
                <c:pt idx="347">
                  <c:v>44850</c:v>
                </c:pt>
                <c:pt idx="348">
                  <c:v>44851</c:v>
                </c:pt>
                <c:pt idx="349">
                  <c:v>44852</c:v>
                </c:pt>
                <c:pt idx="350">
                  <c:v>44853</c:v>
                </c:pt>
                <c:pt idx="351">
                  <c:v>44854</c:v>
                </c:pt>
                <c:pt idx="352">
                  <c:v>44855</c:v>
                </c:pt>
                <c:pt idx="353">
                  <c:v>44856</c:v>
                </c:pt>
                <c:pt idx="354">
                  <c:v>44857</c:v>
                </c:pt>
                <c:pt idx="355">
                  <c:v>44858</c:v>
                </c:pt>
                <c:pt idx="356">
                  <c:v>44859</c:v>
                </c:pt>
                <c:pt idx="357">
                  <c:v>44860</c:v>
                </c:pt>
                <c:pt idx="358">
                  <c:v>44861</c:v>
                </c:pt>
                <c:pt idx="359">
                  <c:v>44862</c:v>
                </c:pt>
                <c:pt idx="360">
                  <c:v>44863</c:v>
                </c:pt>
                <c:pt idx="361">
                  <c:v>44864</c:v>
                </c:pt>
                <c:pt idx="362">
                  <c:v>44865</c:v>
                </c:pt>
                <c:pt idx="363">
                  <c:v>44866</c:v>
                </c:pt>
                <c:pt idx="364">
                  <c:v>44867</c:v>
                </c:pt>
                <c:pt idx="365">
                  <c:v>44868</c:v>
                </c:pt>
                <c:pt idx="366">
                  <c:v>44869</c:v>
                </c:pt>
                <c:pt idx="367">
                  <c:v>44870</c:v>
                </c:pt>
                <c:pt idx="368">
                  <c:v>44871</c:v>
                </c:pt>
                <c:pt idx="369">
                  <c:v>44872</c:v>
                </c:pt>
                <c:pt idx="370">
                  <c:v>44873</c:v>
                </c:pt>
                <c:pt idx="371">
                  <c:v>44874</c:v>
                </c:pt>
                <c:pt idx="372">
                  <c:v>44875</c:v>
                </c:pt>
                <c:pt idx="373">
                  <c:v>44876</c:v>
                </c:pt>
                <c:pt idx="374">
                  <c:v>44877</c:v>
                </c:pt>
                <c:pt idx="375">
                  <c:v>44878</c:v>
                </c:pt>
                <c:pt idx="376">
                  <c:v>44879</c:v>
                </c:pt>
                <c:pt idx="377">
                  <c:v>44880</c:v>
                </c:pt>
                <c:pt idx="378">
                  <c:v>44881</c:v>
                </c:pt>
                <c:pt idx="379">
                  <c:v>44882</c:v>
                </c:pt>
                <c:pt idx="380">
                  <c:v>44883</c:v>
                </c:pt>
                <c:pt idx="381">
                  <c:v>44884</c:v>
                </c:pt>
                <c:pt idx="382">
                  <c:v>44885</c:v>
                </c:pt>
                <c:pt idx="383">
                  <c:v>44886</c:v>
                </c:pt>
                <c:pt idx="384">
                  <c:v>44887</c:v>
                </c:pt>
                <c:pt idx="385">
                  <c:v>44888</c:v>
                </c:pt>
                <c:pt idx="386">
                  <c:v>44889</c:v>
                </c:pt>
                <c:pt idx="387">
                  <c:v>44890</c:v>
                </c:pt>
                <c:pt idx="388">
                  <c:v>44891</c:v>
                </c:pt>
                <c:pt idx="389">
                  <c:v>44892</c:v>
                </c:pt>
                <c:pt idx="390">
                  <c:v>44893</c:v>
                </c:pt>
                <c:pt idx="391">
                  <c:v>44894</c:v>
                </c:pt>
                <c:pt idx="392">
                  <c:v>44895</c:v>
                </c:pt>
              </c:numCache>
              <c:extLst/>
            </c:numRef>
          </c:cat>
          <c:val>
            <c:numRef>
              <c:f>Gen!$F$34:$F$426</c:f>
              <c:numCache>
                <c:formatCode>#,##0.00</c:formatCode>
                <c:ptCount val="393"/>
                <c:pt idx="0">
                  <c:v>17182796.919999998</c:v>
                </c:pt>
                <c:pt idx="1">
                  <c:v>17503645.920000002</c:v>
                </c:pt>
                <c:pt idx="2">
                  <c:v>18559581.760000002</c:v>
                </c:pt>
                <c:pt idx="3">
                  <c:v>21208871.719999999</c:v>
                </c:pt>
                <c:pt idx="4">
                  <c:v>20573046.859999999</c:v>
                </c:pt>
                <c:pt idx="5">
                  <c:v>20717169.16</c:v>
                </c:pt>
                <c:pt idx="6">
                  <c:v>20664750.240000002</c:v>
                </c:pt>
                <c:pt idx="7">
                  <c:v>20149988.909999996</c:v>
                </c:pt>
                <c:pt idx="8">
                  <c:v>17184910.860000003</c:v>
                </c:pt>
                <c:pt idx="9">
                  <c:v>17737432.230000004</c:v>
                </c:pt>
                <c:pt idx="10">
                  <c:v>17651759.59</c:v>
                </c:pt>
                <c:pt idx="11">
                  <c:v>17308322.060000002</c:v>
                </c:pt>
                <c:pt idx="12">
                  <c:v>17418238.710000005</c:v>
                </c:pt>
                <c:pt idx="13">
                  <c:v>17142166.069999997</c:v>
                </c:pt>
                <c:pt idx="14">
                  <c:v>17216840.91</c:v>
                </c:pt>
                <c:pt idx="15">
                  <c:v>16771296.42</c:v>
                </c:pt>
                <c:pt idx="16">
                  <c:v>16662520.710000001</c:v>
                </c:pt>
                <c:pt idx="17">
                  <c:v>17121468.890000001</c:v>
                </c:pt>
                <c:pt idx="18">
                  <c:v>17765240.590000004</c:v>
                </c:pt>
                <c:pt idx="19">
                  <c:v>17765417.110000003</c:v>
                </c:pt>
                <c:pt idx="20">
                  <c:v>17423543.969999999</c:v>
                </c:pt>
                <c:pt idx="21">
                  <c:v>18086415.900000002</c:v>
                </c:pt>
                <c:pt idx="22">
                  <c:v>17463811.499999996</c:v>
                </c:pt>
                <c:pt idx="23">
                  <c:v>17939773.34</c:v>
                </c:pt>
                <c:pt idx="24">
                  <c:v>17918592.060000002</c:v>
                </c:pt>
                <c:pt idx="25">
                  <c:v>18191046.199999996</c:v>
                </c:pt>
                <c:pt idx="26">
                  <c:v>18247656.979999997</c:v>
                </c:pt>
                <c:pt idx="27">
                  <c:v>17872573.719999999</c:v>
                </c:pt>
                <c:pt idx="28">
                  <c:v>19844803.350000001</c:v>
                </c:pt>
                <c:pt idx="29">
                  <c:v>20957700.339999996</c:v>
                </c:pt>
                <c:pt idx="30">
                  <c:v>22160681.110000007</c:v>
                </c:pt>
                <c:pt idx="31">
                  <c:v>26249627.899999999</c:v>
                </c:pt>
                <c:pt idx="32">
                  <c:v>28288912.539999999</c:v>
                </c:pt>
                <c:pt idx="33">
                  <c:v>27460523.969999999</c:v>
                </c:pt>
                <c:pt idx="34">
                  <c:v>26816875.279999997</c:v>
                </c:pt>
                <c:pt idx="35">
                  <c:v>24323438.890000004</c:v>
                </c:pt>
                <c:pt idx="36">
                  <c:v>18792654.59</c:v>
                </c:pt>
                <c:pt idx="37">
                  <c:v>17902316.109999996</c:v>
                </c:pt>
                <c:pt idx="38">
                  <c:v>19098877.27</c:v>
                </c:pt>
                <c:pt idx="39">
                  <c:v>20140987.32</c:v>
                </c:pt>
                <c:pt idx="40">
                  <c:v>20012769.43</c:v>
                </c:pt>
                <c:pt idx="41">
                  <c:v>20128613.259999998</c:v>
                </c:pt>
                <c:pt idx="42">
                  <c:v>18277754.530000005</c:v>
                </c:pt>
                <c:pt idx="43">
                  <c:v>16079228.279999999</c:v>
                </c:pt>
                <c:pt idx="44">
                  <c:v>16692070.389999999</c:v>
                </c:pt>
                <c:pt idx="45">
                  <c:v>17327253.32</c:v>
                </c:pt>
                <c:pt idx="46">
                  <c:v>16769316.74</c:v>
                </c:pt>
                <c:pt idx="47">
                  <c:v>16529229.809999999</c:v>
                </c:pt>
                <c:pt idx="48">
                  <c:v>16390671.01</c:v>
                </c:pt>
                <c:pt idx="49">
                  <c:v>20303508.620000005</c:v>
                </c:pt>
                <c:pt idx="50">
                  <c:v>19475884.52</c:v>
                </c:pt>
                <c:pt idx="51">
                  <c:v>20661158.760000002</c:v>
                </c:pt>
                <c:pt idx="52">
                  <c:v>21222681.75</c:v>
                </c:pt>
                <c:pt idx="53">
                  <c:v>21318186.370000001</c:v>
                </c:pt>
                <c:pt idx="54">
                  <c:v>21178307.690000005</c:v>
                </c:pt>
                <c:pt idx="55">
                  <c:v>20962876.489999998</c:v>
                </c:pt>
                <c:pt idx="56">
                  <c:v>20702410.619999997</c:v>
                </c:pt>
                <c:pt idx="57">
                  <c:v>23090248.759999998</c:v>
                </c:pt>
                <c:pt idx="58">
                  <c:v>19601452.229999997</c:v>
                </c:pt>
                <c:pt idx="59">
                  <c:v>18142323.370000001</c:v>
                </c:pt>
                <c:pt idx="60">
                  <c:v>16560723.700000001</c:v>
                </c:pt>
                <c:pt idx="61">
                  <c:v>16483647.069999998</c:v>
                </c:pt>
                <c:pt idx="62">
                  <c:v>15734609.199999997</c:v>
                </c:pt>
                <c:pt idx="63">
                  <c:v>16542403.530000001</c:v>
                </c:pt>
                <c:pt idx="64">
                  <c:v>18118787.129999999</c:v>
                </c:pt>
                <c:pt idx="65">
                  <c:v>16245021.489999998</c:v>
                </c:pt>
                <c:pt idx="66">
                  <c:v>16196413.040000001</c:v>
                </c:pt>
                <c:pt idx="67">
                  <c:v>16183991.620000003</c:v>
                </c:pt>
                <c:pt idx="68">
                  <c:v>15428125.890000002</c:v>
                </c:pt>
                <c:pt idx="69">
                  <c:v>14751337.270000001</c:v>
                </c:pt>
                <c:pt idx="70">
                  <c:v>15490423</c:v>
                </c:pt>
                <c:pt idx="71">
                  <c:v>18141526.399999999</c:v>
                </c:pt>
                <c:pt idx="72">
                  <c:v>15360601.790000001</c:v>
                </c:pt>
                <c:pt idx="73">
                  <c:v>15816862.109999999</c:v>
                </c:pt>
                <c:pt idx="74">
                  <c:v>15948627.480000002</c:v>
                </c:pt>
                <c:pt idx="75">
                  <c:v>15943943.690000001</c:v>
                </c:pt>
                <c:pt idx="76">
                  <c:v>16046049.470000004</c:v>
                </c:pt>
                <c:pt idx="77">
                  <c:v>17211747.989999998</c:v>
                </c:pt>
                <c:pt idx="78">
                  <c:v>15300881.48</c:v>
                </c:pt>
                <c:pt idx="79">
                  <c:v>14264407.279999999</c:v>
                </c:pt>
                <c:pt idx="80">
                  <c:v>14418562.1</c:v>
                </c:pt>
                <c:pt idx="81">
                  <c:v>14360666.67</c:v>
                </c:pt>
                <c:pt idx="82">
                  <c:v>14529924.380000001</c:v>
                </c:pt>
                <c:pt idx="83">
                  <c:v>14247812.15</c:v>
                </c:pt>
                <c:pt idx="84">
                  <c:v>14576219.820000002</c:v>
                </c:pt>
                <c:pt idx="85">
                  <c:v>17977615.720000003</c:v>
                </c:pt>
                <c:pt idx="86">
                  <c:v>22173911.190000001</c:v>
                </c:pt>
                <c:pt idx="87">
                  <c:v>31136152.819999997</c:v>
                </c:pt>
                <c:pt idx="88">
                  <c:v>31911592.059999999</c:v>
                </c:pt>
                <c:pt idx="89">
                  <c:v>32377152.449999999</c:v>
                </c:pt>
                <c:pt idx="90">
                  <c:v>51441013.090000004</c:v>
                </c:pt>
                <c:pt idx="91">
                  <c:v>33963702.70000001</c:v>
                </c:pt>
                <c:pt idx="92">
                  <c:v>32603955.489999995</c:v>
                </c:pt>
                <c:pt idx="93">
                  <c:v>20332082.730000004</c:v>
                </c:pt>
                <c:pt idx="94">
                  <c:v>14949230.120000001</c:v>
                </c:pt>
                <c:pt idx="95">
                  <c:v>14052141.75</c:v>
                </c:pt>
                <c:pt idx="96">
                  <c:v>13949586.910000002</c:v>
                </c:pt>
                <c:pt idx="97">
                  <c:v>13679131.159999998</c:v>
                </c:pt>
                <c:pt idx="98">
                  <c:v>13733356.640000004</c:v>
                </c:pt>
                <c:pt idx="99">
                  <c:v>13897228.900000002</c:v>
                </c:pt>
                <c:pt idx="100">
                  <c:v>13748275.109999999</c:v>
                </c:pt>
                <c:pt idx="101">
                  <c:v>13505040.140000001</c:v>
                </c:pt>
                <c:pt idx="102">
                  <c:v>13710164.129999999</c:v>
                </c:pt>
                <c:pt idx="103">
                  <c:v>13879367.459999999</c:v>
                </c:pt>
                <c:pt idx="104">
                  <c:v>14215990.190000001</c:v>
                </c:pt>
                <c:pt idx="105">
                  <c:v>14005061.310000002</c:v>
                </c:pt>
                <c:pt idx="106">
                  <c:v>14365693.110000001</c:v>
                </c:pt>
                <c:pt idx="107">
                  <c:v>16075636.919999996</c:v>
                </c:pt>
                <c:pt idx="108">
                  <c:v>16026238.369999995</c:v>
                </c:pt>
                <c:pt idx="109">
                  <c:v>15619990.530000001</c:v>
                </c:pt>
                <c:pt idx="110">
                  <c:v>15618883.119999997</c:v>
                </c:pt>
                <c:pt idx="111">
                  <c:v>15270956.390000001</c:v>
                </c:pt>
                <c:pt idx="112">
                  <c:v>14987455.420000002</c:v>
                </c:pt>
                <c:pt idx="113">
                  <c:v>16382303.060000001</c:v>
                </c:pt>
                <c:pt idx="114">
                  <c:v>53307673.000000015</c:v>
                </c:pt>
                <c:pt idx="115">
                  <c:v>52467106.63000001</c:v>
                </c:pt>
                <c:pt idx="116">
                  <c:v>53136954.280000001</c:v>
                </c:pt>
                <c:pt idx="117">
                  <c:v>54793340.979999997</c:v>
                </c:pt>
                <c:pt idx="118">
                  <c:v>54934630.890000001</c:v>
                </c:pt>
                <c:pt idx="119">
                  <c:v>68118522.149999991</c:v>
                </c:pt>
                <c:pt idx="120">
                  <c:v>48798677.82</c:v>
                </c:pt>
                <c:pt idx="121">
                  <c:v>34985709.899999999</c:v>
                </c:pt>
                <c:pt idx="122">
                  <c:v>35723611.189999998</c:v>
                </c:pt>
                <c:pt idx="123">
                  <c:v>34751958.32</c:v>
                </c:pt>
                <c:pt idx="124">
                  <c:v>33898532.979999997</c:v>
                </c:pt>
                <c:pt idx="125">
                  <c:v>35986173.520000003</c:v>
                </c:pt>
                <c:pt idx="126">
                  <c:v>28823764.199999992</c:v>
                </c:pt>
                <c:pt idx="127">
                  <c:v>27238382.059999995</c:v>
                </c:pt>
                <c:pt idx="128">
                  <c:v>29695749.010000002</c:v>
                </c:pt>
                <c:pt idx="129">
                  <c:v>29978143.049999997</c:v>
                </c:pt>
                <c:pt idx="130">
                  <c:v>29789136.889999989</c:v>
                </c:pt>
                <c:pt idx="131">
                  <c:v>29325451.350000001</c:v>
                </c:pt>
                <c:pt idx="132">
                  <c:v>28992749.330000002</c:v>
                </c:pt>
                <c:pt idx="133">
                  <c:v>37721419.019999996</c:v>
                </c:pt>
                <c:pt idx="134">
                  <c:v>38176813.470000006</c:v>
                </c:pt>
                <c:pt idx="135">
                  <c:v>39441392.870000005</c:v>
                </c:pt>
                <c:pt idx="136">
                  <c:v>40078295.850000009</c:v>
                </c:pt>
                <c:pt idx="137">
                  <c:v>40119018.799999997</c:v>
                </c:pt>
                <c:pt idx="138">
                  <c:v>40024179.030000009</c:v>
                </c:pt>
                <c:pt idx="139">
                  <c:v>40857712.009999998</c:v>
                </c:pt>
                <c:pt idx="140">
                  <c:v>46745957.18</c:v>
                </c:pt>
                <c:pt idx="141">
                  <c:v>46126301.180000007</c:v>
                </c:pt>
                <c:pt idx="142">
                  <c:v>45890256.030000016</c:v>
                </c:pt>
                <c:pt idx="143">
                  <c:v>46839286.390000001</c:v>
                </c:pt>
                <c:pt idx="144">
                  <c:v>46068283.070000008</c:v>
                </c:pt>
                <c:pt idx="145">
                  <c:v>45570832.210000016</c:v>
                </c:pt>
                <c:pt idx="146">
                  <c:v>56380130.019999996</c:v>
                </c:pt>
                <c:pt idx="147">
                  <c:v>54111140.480000004</c:v>
                </c:pt>
                <c:pt idx="148">
                  <c:v>57806203.450000003</c:v>
                </c:pt>
                <c:pt idx="149">
                  <c:v>53971338.119999997</c:v>
                </c:pt>
                <c:pt idx="150">
                  <c:v>54091533.68</c:v>
                </c:pt>
                <c:pt idx="151">
                  <c:v>52826107.690000005</c:v>
                </c:pt>
                <c:pt idx="152">
                  <c:v>53906955.079999991</c:v>
                </c:pt>
                <c:pt idx="153">
                  <c:v>53752757.609999999</c:v>
                </c:pt>
                <c:pt idx="154">
                  <c:v>45081269.910000004</c:v>
                </c:pt>
                <c:pt idx="155">
                  <c:v>47388705.519999988</c:v>
                </c:pt>
                <c:pt idx="156">
                  <c:v>49883736.359999999</c:v>
                </c:pt>
                <c:pt idx="157">
                  <c:v>48160505.899999991</c:v>
                </c:pt>
                <c:pt idx="158">
                  <c:v>47356023.569999993</c:v>
                </c:pt>
                <c:pt idx="159">
                  <c:v>46937832.209999993</c:v>
                </c:pt>
                <c:pt idx="160">
                  <c:v>42567045.390000008</c:v>
                </c:pt>
                <c:pt idx="161">
                  <c:v>40551291.560000002</c:v>
                </c:pt>
                <c:pt idx="162">
                  <c:v>41053752.590000011</c:v>
                </c:pt>
                <c:pt idx="163">
                  <c:v>41458556.989999995</c:v>
                </c:pt>
                <c:pt idx="164">
                  <c:v>39895736.810000002</c:v>
                </c:pt>
                <c:pt idx="165">
                  <c:v>39139713.300000004</c:v>
                </c:pt>
                <c:pt idx="166">
                  <c:v>39175812.920000002</c:v>
                </c:pt>
                <c:pt idx="167">
                  <c:v>38274142.740000002</c:v>
                </c:pt>
                <c:pt idx="168">
                  <c:v>34506948.799999997</c:v>
                </c:pt>
                <c:pt idx="169">
                  <c:v>33043368.439999998</c:v>
                </c:pt>
                <c:pt idx="170">
                  <c:v>33362672.549999997</c:v>
                </c:pt>
                <c:pt idx="171">
                  <c:v>33394394.410000004</c:v>
                </c:pt>
                <c:pt idx="172">
                  <c:v>27632452.000000007</c:v>
                </c:pt>
                <c:pt idx="173">
                  <c:v>26536171.809999999</c:v>
                </c:pt>
                <c:pt idx="174">
                  <c:v>26544604.659999996</c:v>
                </c:pt>
                <c:pt idx="175">
                  <c:v>27366570.379999999</c:v>
                </c:pt>
                <c:pt idx="176">
                  <c:v>25963745.659999996</c:v>
                </c:pt>
                <c:pt idx="177">
                  <c:v>25826413.940000001</c:v>
                </c:pt>
                <c:pt idx="178">
                  <c:v>27357059.330000002</c:v>
                </c:pt>
                <c:pt idx="179">
                  <c:v>27297948.52</c:v>
                </c:pt>
                <c:pt idx="180">
                  <c:v>27518894.800000004</c:v>
                </c:pt>
                <c:pt idx="181">
                  <c:v>34833647.390000001</c:v>
                </c:pt>
                <c:pt idx="182">
                  <c:v>35468855.390000008</c:v>
                </c:pt>
                <c:pt idx="183">
                  <c:v>41778925.260000005</c:v>
                </c:pt>
                <c:pt idx="184">
                  <c:v>40828841.75</c:v>
                </c:pt>
                <c:pt idx="185">
                  <c:v>37772764.060000002</c:v>
                </c:pt>
                <c:pt idx="186">
                  <c:v>37874750.850000001</c:v>
                </c:pt>
                <c:pt idx="187">
                  <c:v>37023135.740000002</c:v>
                </c:pt>
                <c:pt idx="188">
                  <c:v>33012170.66</c:v>
                </c:pt>
                <c:pt idx="189">
                  <c:v>40541665.300000004</c:v>
                </c:pt>
                <c:pt idx="190">
                  <c:v>40625393.340000011</c:v>
                </c:pt>
                <c:pt idx="191">
                  <c:v>39317701.299999997</c:v>
                </c:pt>
                <c:pt idx="192">
                  <c:v>39853984.460000001</c:v>
                </c:pt>
                <c:pt idx="193">
                  <c:v>40456847.109999992</c:v>
                </c:pt>
                <c:pt idx="194">
                  <c:v>40001047.380000003</c:v>
                </c:pt>
                <c:pt idx="195">
                  <c:v>45145750.359999999</c:v>
                </c:pt>
                <c:pt idx="196">
                  <c:v>35993549.979999997</c:v>
                </c:pt>
                <c:pt idx="197">
                  <c:v>41859076.759999998</c:v>
                </c:pt>
                <c:pt idx="198">
                  <c:v>32991334.889999993</c:v>
                </c:pt>
                <c:pt idx="199">
                  <c:v>26964346.499999993</c:v>
                </c:pt>
                <c:pt idx="200">
                  <c:v>27695437.899999999</c:v>
                </c:pt>
                <c:pt idx="201">
                  <c:v>31231153.760000002</c:v>
                </c:pt>
                <c:pt idx="202">
                  <c:v>32142946.829999994</c:v>
                </c:pt>
                <c:pt idx="203">
                  <c:v>32286083.330000006</c:v>
                </c:pt>
                <c:pt idx="204">
                  <c:v>30452847.609999999</c:v>
                </c:pt>
                <c:pt idx="205">
                  <c:v>38547272.549999997</c:v>
                </c:pt>
                <c:pt idx="206">
                  <c:v>38336610.539999999</c:v>
                </c:pt>
                <c:pt idx="207">
                  <c:v>37442413.459999993</c:v>
                </c:pt>
                <c:pt idx="208">
                  <c:v>36617770.429999992</c:v>
                </c:pt>
                <c:pt idx="209">
                  <c:v>37086138.239999995</c:v>
                </c:pt>
                <c:pt idx="210">
                  <c:v>35915988.029999994</c:v>
                </c:pt>
                <c:pt idx="211">
                  <c:v>35822252.140000001</c:v>
                </c:pt>
                <c:pt idx="212">
                  <c:v>58848770.579999991</c:v>
                </c:pt>
                <c:pt idx="213">
                  <c:v>57652262.379999988</c:v>
                </c:pt>
                <c:pt idx="214">
                  <c:v>58313521.870000005</c:v>
                </c:pt>
                <c:pt idx="215">
                  <c:v>61356882.340000004</c:v>
                </c:pt>
                <c:pt idx="216">
                  <c:v>66617142.609999999</c:v>
                </c:pt>
                <c:pt idx="217">
                  <c:v>55769321.660000004</c:v>
                </c:pt>
                <c:pt idx="218">
                  <c:v>56010712.430000007</c:v>
                </c:pt>
                <c:pt idx="219">
                  <c:v>52837161.089999996</c:v>
                </c:pt>
                <c:pt idx="220">
                  <c:v>52649464.240000002</c:v>
                </c:pt>
                <c:pt idx="221">
                  <c:v>51760590.709999986</c:v>
                </c:pt>
                <c:pt idx="222">
                  <c:v>52302929.419999994</c:v>
                </c:pt>
                <c:pt idx="223">
                  <c:v>55037920.510000013</c:v>
                </c:pt>
                <c:pt idx="224">
                  <c:v>41390215.539999999</c:v>
                </c:pt>
                <c:pt idx="225">
                  <c:v>39204012.329999998</c:v>
                </c:pt>
                <c:pt idx="226">
                  <c:v>42331183.659999996</c:v>
                </c:pt>
                <c:pt idx="227">
                  <c:v>39697743.899999999</c:v>
                </c:pt>
                <c:pt idx="228">
                  <c:v>39464453.5</c:v>
                </c:pt>
                <c:pt idx="229">
                  <c:v>39971408.280000009</c:v>
                </c:pt>
                <c:pt idx="230">
                  <c:v>43972401.150000006</c:v>
                </c:pt>
                <c:pt idx="231">
                  <c:v>47474529.490000002</c:v>
                </c:pt>
                <c:pt idx="232">
                  <c:v>49444646.670000002</c:v>
                </c:pt>
                <c:pt idx="233">
                  <c:v>51819142.81000001</c:v>
                </c:pt>
                <c:pt idx="234">
                  <c:v>55805955.550000004</c:v>
                </c:pt>
                <c:pt idx="235">
                  <c:v>57082527.640000001</c:v>
                </c:pt>
                <c:pt idx="236">
                  <c:v>58449507.120000012</c:v>
                </c:pt>
                <c:pt idx="237">
                  <c:v>63405744.339999996</c:v>
                </c:pt>
                <c:pt idx="238">
                  <c:v>62782903.239999995</c:v>
                </c:pt>
                <c:pt idx="239">
                  <c:v>60404292.120000005</c:v>
                </c:pt>
                <c:pt idx="240">
                  <c:v>67728901.379999995</c:v>
                </c:pt>
                <c:pt idx="241">
                  <c:v>71788956.029999986</c:v>
                </c:pt>
                <c:pt idx="242">
                  <c:v>71815625.640000001</c:v>
                </c:pt>
                <c:pt idx="243">
                  <c:v>70896356.779999986</c:v>
                </c:pt>
                <c:pt idx="244">
                  <c:v>69205849.659999996</c:v>
                </c:pt>
                <c:pt idx="245">
                  <c:v>74719733.830000013</c:v>
                </c:pt>
                <c:pt idx="246">
                  <c:v>61259818.609999999</c:v>
                </c:pt>
                <c:pt idx="247">
                  <c:v>47139444.019999996</c:v>
                </c:pt>
                <c:pt idx="248">
                  <c:v>39890162.690000013</c:v>
                </c:pt>
                <c:pt idx="249">
                  <c:v>33260007.540000003</c:v>
                </c:pt>
                <c:pt idx="250">
                  <c:v>33275776.759999994</c:v>
                </c:pt>
                <c:pt idx="251">
                  <c:v>34034172.060000002</c:v>
                </c:pt>
                <c:pt idx="252">
                  <c:v>41365886.080000006</c:v>
                </c:pt>
                <c:pt idx="253">
                  <c:v>55701956.089999996</c:v>
                </c:pt>
                <c:pt idx="254">
                  <c:v>52947564.329999998</c:v>
                </c:pt>
                <c:pt idx="255">
                  <c:v>52127915.329999998</c:v>
                </c:pt>
                <c:pt idx="256">
                  <c:v>49012429.539999992</c:v>
                </c:pt>
                <c:pt idx="257">
                  <c:v>52344818.250000007</c:v>
                </c:pt>
                <c:pt idx="258">
                  <c:v>55156345.539999999</c:v>
                </c:pt>
                <c:pt idx="259">
                  <c:v>39999087.859999999</c:v>
                </c:pt>
                <c:pt idx="260">
                  <c:v>45962977.079999991</c:v>
                </c:pt>
                <c:pt idx="261">
                  <c:v>42594597.049999997</c:v>
                </c:pt>
                <c:pt idx="262">
                  <c:v>42876058.359999985</c:v>
                </c:pt>
                <c:pt idx="263">
                  <c:v>44232497.379999995</c:v>
                </c:pt>
                <c:pt idx="264">
                  <c:v>44945164.339999996</c:v>
                </c:pt>
                <c:pt idx="265">
                  <c:v>43500532.43</c:v>
                </c:pt>
                <c:pt idx="266">
                  <c:v>46998559.859999999</c:v>
                </c:pt>
                <c:pt idx="267">
                  <c:v>49829888.029999994</c:v>
                </c:pt>
                <c:pt idx="268">
                  <c:v>50456934.409999996</c:v>
                </c:pt>
                <c:pt idx="269">
                  <c:v>52501287.550000012</c:v>
                </c:pt>
                <c:pt idx="270">
                  <c:v>52974591.659999989</c:v>
                </c:pt>
                <c:pt idx="271">
                  <c:v>52635454.159999996</c:v>
                </c:pt>
                <c:pt idx="272">
                  <c:v>57233641.400000006</c:v>
                </c:pt>
                <c:pt idx="273">
                  <c:v>56530550.510000005</c:v>
                </c:pt>
                <c:pt idx="274">
                  <c:v>57524193.219999999</c:v>
                </c:pt>
                <c:pt idx="275">
                  <c:v>60545186.030000009</c:v>
                </c:pt>
                <c:pt idx="276">
                  <c:v>61086928.729999982</c:v>
                </c:pt>
                <c:pt idx="277">
                  <c:v>62661628.49000001</c:v>
                </c:pt>
                <c:pt idx="278">
                  <c:v>63306672.710000023</c:v>
                </c:pt>
                <c:pt idx="279">
                  <c:v>64707901.230000004</c:v>
                </c:pt>
                <c:pt idx="280">
                  <c:v>62713882.400000006</c:v>
                </c:pt>
                <c:pt idx="281">
                  <c:v>61618405.749999985</c:v>
                </c:pt>
                <c:pt idx="282">
                  <c:v>55476996.219999999</c:v>
                </c:pt>
                <c:pt idx="283">
                  <c:v>53459014.469999999</c:v>
                </c:pt>
                <c:pt idx="284">
                  <c:v>54213816.13000001</c:v>
                </c:pt>
                <c:pt idx="285">
                  <c:v>54642604.539999992</c:v>
                </c:pt>
                <c:pt idx="286">
                  <c:v>48167761.99000001</c:v>
                </c:pt>
                <c:pt idx="287">
                  <c:v>47728552.169999987</c:v>
                </c:pt>
                <c:pt idx="288">
                  <c:v>43260861.450000003</c:v>
                </c:pt>
                <c:pt idx="289">
                  <c:v>41977631.290000007</c:v>
                </c:pt>
                <c:pt idx="290">
                  <c:v>43269124.260000005</c:v>
                </c:pt>
                <c:pt idx="291">
                  <c:v>42826818.700000003</c:v>
                </c:pt>
                <c:pt idx="292">
                  <c:v>41910337.520000003</c:v>
                </c:pt>
                <c:pt idx="293">
                  <c:v>40357520.810000002</c:v>
                </c:pt>
                <c:pt idx="294">
                  <c:v>40720403.370000005</c:v>
                </c:pt>
                <c:pt idx="295">
                  <c:v>42423748.670000002</c:v>
                </c:pt>
                <c:pt idx="296">
                  <c:v>40910391.369999997</c:v>
                </c:pt>
                <c:pt idx="297">
                  <c:v>41498473.370000005</c:v>
                </c:pt>
                <c:pt idx="298">
                  <c:v>41825638.750000007</c:v>
                </c:pt>
                <c:pt idx="299">
                  <c:v>42597150.290000014</c:v>
                </c:pt>
                <c:pt idx="300">
                  <c:v>45712185.830000006</c:v>
                </c:pt>
                <c:pt idx="301">
                  <c:v>43377773.109999985</c:v>
                </c:pt>
                <c:pt idx="302">
                  <c:v>43662360.289999992</c:v>
                </c:pt>
                <c:pt idx="303">
                  <c:v>42892377.869999997</c:v>
                </c:pt>
                <c:pt idx="304">
                  <c:v>41774212.200000003</c:v>
                </c:pt>
                <c:pt idx="305">
                  <c:v>41701647.030000001</c:v>
                </c:pt>
                <c:pt idx="306">
                  <c:v>37506007.740000002</c:v>
                </c:pt>
                <c:pt idx="307">
                  <c:v>34206486.020000003</c:v>
                </c:pt>
                <c:pt idx="308">
                  <c:v>33727590.579999998</c:v>
                </c:pt>
                <c:pt idx="309">
                  <c:v>31286836.350000005</c:v>
                </c:pt>
                <c:pt idx="310">
                  <c:v>29270908.960000001</c:v>
                </c:pt>
                <c:pt idx="311">
                  <c:v>23408269.07</c:v>
                </c:pt>
                <c:pt idx="312">
                  <c:v>23469633.969999999</c:v>
                </c:pt>
                <c:pt idx="313">
                  <c:v>22235829.990000002</c:v>
                </c:pt>
                <c:pt idx="314">
                  <c:v>24533073.360000003</c:v>
                </c:pt>
                <c:pt idx="315">
                  <c:v>21736293.780000001</c:v>
                </c:pt>
                <c:pt idx="316">
                  <c:v>22472597.340000004</c:v>
                </c:pt>
                <c:pt idx="317">
                  <c:v>20950904.099999998</c:v>
                </c:pt>
                <c:pt idx="318">
                  <c:v>23001774.099999998</c:v>
                </c:pt>
                <c:pt idx="319">
                  <c:v>22823156.870000005</c:v>
                </c:pt>
                <c:pt idx="320">
                  <c:v>22987476.75</c:v>
                </c:pt>
                <c:pt idx="321">
                  <c:v>19975966.379999995</c:v>
                </c:pt>
                <c:pt idx="322">
                  <c:v>23188250.870000001</c:v>
                </c:pt>
                <c:pt idx="323">
                  <c:v>23299758.91</c:v>
                </c:pt>
                <c:pt idx="324">
                  <c:v>23826471.530000001</c:v>
                </c:pt>
                <c:pt idx="325">
                  <c:v>24136569.160000004</c:v>
                </c:pt>
                <c:pt idx="326">
                  <c:v>24477777.549999997</c:v>
                </c:pt>
                <c:pt idx="327">
                  <c:v>24727004.579999998</c:v>
                </c:pt>
                <c:pt idx="328">
                  <c:v>23713094.57</c:v>
                </c:pt>
                <c:pt idx="329">
                  <c:v>21095453.520000003</c:v>
                </c:pt>
                <c:pt idx="330">
                  <c:v>21132164.479999997</c:v>
                </c:pt>
                <c:pt idx="331">
                  <c:v>20320984.880000003</c:v>
                </c:pt>
                <c:pt idx="332">
                  <c:v>19446014.300000001</c:v>
                </c:pt>
                <c:pt idx="333">
                  <c:v>19207489.490000006</c:v>
                </c:pt>
                <c:pt idx="334">
                  <c:v>18559690.170000002</c:v>
                </c:pt>
                <c:pt idx="335">
                  <c:v>18661522.809999999</c:v>
                </c:pt>
                <c:pt idx="336">
                  <c:v>18684144.68</c:v>
                </c:pt>
                <c:pt idx="337">
                  <c:v>19128004.789999995</c:v>
                </c:pt>
                <c:pt idx="338">
                  <c:v>25124573.999999996</c:v>
                </c:pt>
                <c:pt idx="339">
                  <c:v>25847649.050000001</c:v>
                </c:pt>
                <c:pt idx="340">
                  <c:v>26220459.810000006</c:v>
                </c:pt>
                <c:pt idx="341">
                  <c:v>25526757.780000005</c:v>
                </c:pt>
                <c:pt idx="342">
                  <c:v>27072372.979999997</c:v>
                </c:pt>
                <c:pt idx="343">
                  <c:v>25091835.929999996</c:v>
                </c:pt>
                <c:pt idx="344">
                  <c:v>19236682.179999996</c:v>
                </c:pt>
                <c:pt idx="345">
                  <c:v>18688162.860000003</c:v>
                </c:pt>
                <c:pt idx="346">
                  <c:v>18556742.16</c:v>
                </c:pt>
                <c:pt idx="347">
                  <c:v>18328819.209999997</c:v>
                </c:pt>
                <c:pt idx="348">
                  <c:v>18042933.779999997</c:v>
                </c:pt>
                <c:pt idx="349">
                  <c:v>18965555.460000001</c:v>
                </c:pt>
                <c:pt idx="350">
                  <c:v>20291212.619999994</c:v>
                </c:pt>
                <c:pt idx="351">
                  <c:v>17708970.450000003</c:v>
                </c:pt>
                <c:pt idx="352">
                  <c:v>17172460.050000001</c:v>
                </c:pt>
                <c:pt idx="353">
                  <c:v>17347604.329999998</c:v>
                </c:pt>
                <c:pt idx="354">
                  <c:v>17259262.529999997</c:v>
                </c:pt>
                <c:pt idx="355">
                  <c:v>16664731.18</c:v>
                </c:pt>
                <c:pt idx="356">
                  <c:v>17007656.940000001</c:v>
                </c:pt>
                <c:pt idx="357">
                  <c:v>16557554.539999999</c:v>
                </c:pt>
                <c:pt idx="358">
                  <c:v>16601091.999999998</c:v>
                </c:pt>
                <c:pt idx="359">
                  <c:v>17176823.25</c:v>
                </c:pt>
                <c:pt idx="360">
                  <c:v>17497693.190000001</c:v>
                </c:pt>
                <c:pt idx="361">
                  <c:v>17435802.75</c:v>
                </c:pt>
                <c:pt idx="362">
                  <c:v>16978959.939999998</c:v>
                </c:pt>
                <c:pt idx="363">
                  <c:v>17686389.759999998</c:v>
                </c:pt>
                <c:pt idx="364">
                  <c:v>17370494.139999997</c:v>
                </c:pt>
                <c:pt idx="365">
                  <c:v>17607636.669999998</c:v>
                </c:pt>
                <c:pt idx="366">
                  <c:v>23984368.050000001</c:v>
                </c:pt>
                <c:pt idx="367">
                  <c:v>25366110.310000002</c:v>
                </c:pt>
                <c:pt idx="368">
                  <c:v>25455185.300000001</c:v>
                </c:pt>
                <c:pt idx="369">
                  <c:v>25312363.889999997</c:v>
                </c:pt>
                <c:pt idx="370">
                  <c:v>27737167.640000004</c:v>
                </c:pt>
                <c:pt idx="371">
                  <c:v>18768375.120000001</c:v>
                </c:pt>
                <c:pt idx="372">
                  <c:v>19911193.930000003</c:v>
                </c:pt>
                <c:pt idx="373">
                  <c:v>20199683.690000001</c:v>
                </c:pt>
                <c:pt idx="374">
                  <c:v>19898297.639999993</c:v>
                </c:pt>
                <c:pt idx="375">
                  <c:v>19843653.929999996</c:v>
                </c:pt>
                <c:pt idx="376">
                  <c:v>19745826.730000004</c:v>
                </c:pt>
                <c:pt idx="377">
                  <c:v>19601759.760000002</c:v>
                </c:pt>
                <c:pt idx="378">
                  <c:v>19262044.749999996</c:v>
                </c:pt>
                <c:pt idx="379">
                  <c:v>19456108.439999998</c:v>
                </c:pt>
                <c:pt idx="380">
                  <c:v>21118493.780000005</c:v>
                </c:pt>
                <c:pt idx="381">
                  <c:v>22347659.019999996</c:v>
                </c:pt>
                <c:pt idx="382">
                  <c:v>22545005.090000004</c:v>
                </c:pt>
                <c:pt idx="383">
                  <c:v>22509455.569999997</c:v>
                </c:pt>
                <c:pt idx="384">
                  <c:v>21966948.010000005</c:v>
                </c:pt>
                <c:pt idx="385">
                  <c:v>21277841.739999998</c:v>
                </c:pt>
                <c:pt idx="386">
                  <c:v>22463333.580000009</c:v>
                </c:pt>
                <c:pt idx="387">
                  <c:v>22531407.140000001</c:v>
                </c:pt>
                <c:pt idx="388">
                  <c:v>22035587.390000001</c:v>
                </c:pt>
                <c:pt idx="389">
                  <c:v>22360875.16</c:v>
                </c:pt>
                <c:pt idx="390">
                  <c:v>20134731.569999997</c:v>
                </c:pt>
                <c:pt idx="391">
                  <c:v>20129397.73</c:v>
                </c:pt>
                <c:pt idx="392">
                  <c:v>18216808.440000001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C99E-4A88-A9C5-EF2FA918BF58}"/>
            </c:ext>
          </c:extLst>
        </c:ser>
        <c:ser>
          <c:idx val="1"/>
          <c:order val="1"/>
          <c:tx>
            <c:strRef>
              <c:f>Gen!$N$1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Gen!$A$34:$A$426</c:f>
              <c:numCache>
                <c:formatCode>d\-mmm\-yy</c:formatCode>
                <c:ptCount val="393"/>
                <c:pt idx="0">
                  <c:v>44502</c:v>
                </c:pt>
                <c:pt idx="1">
                  <c:v>44503</c:v>
                </c:pt>
                <c:pt idx="2">
                  <c:v>44504</c:v>
                </c:pt>
                <c:pt idx="3">
                  <c:v>44505</c:v>
                </c:pt>
                <c:pt idx="4">
                  <c:v>44506</c:v>
                </c:pt>
                <c:pt idx="5">
                  <c:v>44507</c:v>
                </c:pt>
                <c:pt idx="6">
                  <c:v>44508</c:v>
                </c:pt>
                <c:pt idx="7">
                  <c:v>44509</c:v>
                </c:pt>
                <c:pt idx="8">
                  <c:v>44510</c:v>
                </c:pt>
                <c:pt idx="9">
                  <c:v>44511</c:v>
                </c:pt>
                <c:pt idx="10">
                  <c:v>44512</c:v>
                </c:pt>
                <c:pt idx="11">
                  <c:v>44513</c:v>
                </c:pt>
                <c:pt idx="12">
                  <c:v>44514</c:v>
                </c:pt>
                <c:pt idx="13">
                  <c:v>44515</c:v>
                </c:pt>
                <c:pt idx="14">
                  <c:v>44516</c:v>
                </c:pt>
                <c:pt idx="15">
                  <c:v>44517</c:v>
                </c:pt>
                <c:pt idx="16">
                  <c:v>44518</c:v>
                </c:pt>
                <c:pt idx="17">
                  <c:v>44519</c:v>
                </c:pt>
                <c:pt idx="18">
                  <c:v>44520</c:v>
                </c:pt>
                <c:pt idx="19">
                  <c:v>44521</c:v>
                </c:pt>
                <c:pt idx="20">
                  <c:v>44522</c:v>
                </c:pt>
                <c:pt idx="21">
                  <c:v>44523</c:v>
                </c:pt>
                <c:pt idx="22">
                  <c:v>44524</c:v>
                </c:pt>
                <c:pt idx="23">
                  <c:v>44525</c:v>
                </c:pt>
                <c:pt idx="24">
                  <c:v>44526</c:v>
                </c:pt>
                <c:pt idx="25">
                  <c:v>44527</c:v>
                </c:pt>
                <c:pt idx="26">
                  <c:v>44528</c:v>
                </c:pt>
                <c:pt idx="27">
                  <c:v>44529</c:v>
                </c:pt>
                <c:pt idx="28">
                  <c:v>44530</c:v>
                </c:pt>
                <c:pt idx="29">
                  <c:v>44531</c:v>
                </c:pt>
                <c:pt idx="30">
                  <c:v>44532</c:v>
                </c:pt>
                <c:pt idx="31">
                  <c:v>44533</c:v>
                </c:pt>
                <c:pt idx="32">
                  <c:v>44534</c:v>
                </c:pt>
                <c:pt idx="33">
                  <c:v>44535</c:v>
                </c:pt>
                <c:pt idx="34">
                  <c:v>44536</c:v>
                </c:pt>
                <c:pt idx="35">
                  <c:v>44537</c:v>
                </c:pt>
                <c:pt idx="36">
                  <c:v>44538</c:v>
                </c:pt>
                <c:pt idx="37">
                  <c:v>44539</c:v>
                </c:pt>
                <c:pt idx="38">
                  <c:v>44540</c:v>
                </c:pt>
                <c:pt idx="39">
                  <c:v>44541</c:v>
                </c:pt>
                <c:pt idx="40">
                  <c:v>44542</c:v>
                </c:pt>
                <c:pt idx="41">
                  <c:v>44543</c:v>
                </c:pt>
                <c:pt idx="42">
                  <c:v>44544</c:v>
                </c:pt>
                <c:pt idx="43">
                  <c:v>44545</c:v>
                </c:pt>
                <c:pt idx="44">
                  <c:v>44546</c:v>
                </c:pt>
                <c:pt idx="45">
                  <c:v>44547</c:v>
                </c:pt>
                <c:pt idx="46">
                  <c:v>44548</c:v>
                </c:pt>
                <c:pt idx="47">
                  <c:v>44549</c:v>
                </c:pt>
                <c:pt idx="48">
                  <c:v>44550</c:v>
                </c:pt>
                <c:pt idx="49">
                  <c:v>44551</c:v>
                </c:pt>
                <c:pt idx="50">
                  <c:v>44552</c:v>
                </c:pt>
                <c:pt idx="51">
                  <c:v>44553</c:v>
                </c:pt>
                <c:pt idx="52">
                  <c:v>44554</c:v>
                </c:pt>
                <c:pt idx="53">
                  <c:v>44555</c:v>
                </c:pt>
                <c:pt idx="54">
                  <c:v>44556</c:v>
                </c:pt>
                <c:pt idx="55">
                  <c:v>44557</c:v>
                </c:pt>
                <c:pt idx="56">
                  <c:v>44558</c:v>
                </c:pt>
                <c:pt idx="57">
                  <c:v>44559</c:v>
                </c:pt>
                <c:pt idx="58">
                  <c:v>44560</c:v>
                </c:pt>
                <c:pt idx="59">
                  <c:v>44561</c:v>
                </c:pt>
                <c:pt idx="60">
                  <c:v>44563</c:v>
                </c:pt>
                <c:pt idx="61">
                  <c:v>44564</c:v>
                </c:pt>
                <c:pt idx="62">
                  <c:v>44565</c:v>
                </c:pt>
                <c:pt idx="63">
                  <c:v>44566</c:v>
                </c:pt>
                <c:pt idx="64">
                  <c:v>44567</c:v>
                </c:pt>
                <c:pt idx="65">
                  <c:v>44568</c:v>
                </c:pt>
                <c:pt idx="66">
                  <c:v>44569</c:v>
                </c:pt>
                <c:pt idx="67">
                  <c:v>44570</c:v>
                </c:pt>
                <c:pt idx="68">
                  <c:v>44571</c:v>
                </c:pt>
                <c:pt idx="69">
                  <c:v>44572</c:v>
                </c:pt>
                <c:pt idx="70">
                  <c:v>44573</c:v>
                </c:pt>
                <c:pt idx="71">
                  <c:v>44574</c:v>
                </c:pt>
                <c:pt idx="72">
                  <c:v>44575</c:v>
                </c:pt>
                <c:pt idx="73">
                  <c:v>44576</c:v>
                </c:pt>
                <c:pt idx="74">
                  <c:v>44577</c:v>
                </c:pt>
                <c:pt idx="75">
                  <c:v>44578</c:v>
                </c:pt>
                <c:pt idx="76">
                  <c:v>44579</c:v>
                </c:pt>
                <c:pt idx="77">
                  <c:v>44580</c:v>
                </c:pt>
                <c:pt idx="78">
                  <c:v>44581</c:v>
                </c:pt>
                <c:pt idx="79">
                  <c:v>44582</c:v>
                </c:pt>
                <c:pt idx="80">
                  <c:v>44583</c:v>
                </c:pt>
                <c:pt idx="81">
                  <c:v>44584</c:v>
                </c:pt>
                <c:pt idx="82">
                  <c:v>44585</c:v>
                </c:pt>
                <c:pt idx="83">
                  <c:v>44586</c:v>
                </c:pt>
                <c:pt idx="84">
                  <c:v>44587</c:v>
                </c:pt>
                <c:pt idx="85">
                  <c:v>44588</c:v>
                </c:pt>
                <c:pt idx="86">
                  <c:v>44589</c:v>
                </c:pt>
                <c:pt idx="87">
                  <c:v>44590</c:v>
                </c:pt>
                <c:pt idx="88">
                  <c:v>44591</c:v>
                </c:pt>
                <c:pt idx="89">
                  <c:v>44592</c:v>
                </c:pt>
                <c:pt idx="90">
                  <c:v>44593</c:v>
                </c:pt>
                <c:pt idx="91">
                  <c:v>44594</c:v>
                </c:pt>
                <c:pt idx="92">
                  <c:v>44595</c:v>
                </c:pt>
                <c:pt idx="93">
                  <c:v>44596</c:v>
                </c:pt>
                <c:pt idx="94">
                  <c:v>44597</c:v>
                </c:pt>
                <c:pt idx="95">
                  <c:v>44598</c:v>
                </c:pt>
                <c:pt idx="96">
                  <c:v>44599</c:v>
                </c:pt>
                <c:pt idx="97">
                  <c:v>44600</c:v>
                </c:pt>
                <c:pt idx="98">
                  <c:v>44601</c:v>
                </c:pt>
                <c:pt idx="99">
                  <c:v>44602</c:v>
                </c:pt>
                <c:pt idx="100">
                  <c:v>44603</c:v>
                </c:pt>
                <c:pt idx="101">
                  <c:v>44604</c:v>
                </c:pt>
                <c:pt idx="102">
                  <c:v>44605</c:v>
                </c:pt>
                <c:pt idx="103">
                  <c:v>44606</c:v>
                </c:pt>
                <c:pt idx="104">
                  <c:v>44607</c:v>
                </c:pt>
                <c:pt idx="105">
                  <c:v>44608</c:v>
                </c:pt>
                <c:pt idx="106">
                  <c:v>44609</c:v>
                </c:pt>
                <c:pt idx="107">
                  <c:v>44610</c:v>
                </c:pt>
                <c:pt idx="108">
                  <c:v>44611</c:v>
                </c:pt>
                <c:pt idx="109">
                  <c:v>44612</c:v>
                </c:pt>
                <c:pt idx="110">
                  <c:v>44613</c:v>
                </c:pt>
                <c:pt idx="111">
                  <c:v>44614</c:v>
                </c:pt>
                <c:pt idx="112">
                  <c:v>44615</c:v>
                </c:pt>
                <c:pt idx="113">
                  <c:v>44616</c:v>
                </c:pt>
                <c:pt idx="114">
                  <c:v>44617</c:v>
                </c:pt>
                <c:pt idx="115">
                  <c:v>44618</c:v>
                </c:pt>
                <c:pt idx="116">
                  <c:v>44619</c:v>
                </c:pt>
                <c:pt idx="117">
                  <c:v>44620</c:v>
                </c:pt>
                <c:pt idx="118">
                  <c:v>44621</c:v>
                </c:pt>
                <c:pt idx="119">
                  <c:v>44622</c:v>
                </c:pt>
                <c:pt idx="120">
                  <c:v>44623</c:v>
                </c:pt>
                <c:pt idx="121">
                  <c:v>44624</c:v>
                </c:pt>
                <c:pt idx="122">
                  <c:v>44625</c:v>
                </c:pt>
                <c:pt idx="123">
                  <c:v>44626</c:v>
                </c:pt>
                <c:pt idx="124">
                  <c:v>44627</c:v>
                </c:pt>
                <c:pt idx="125">
                  <c:v>44628</c:v>
                </c:pt>
                <c:pt idx="126">
                  <c:v>44629</c:v>
                </c:pt>
                <c:pt idx="127">
                  <c:v>44630</c:v>
                </c:pt>
                <c:pt idx="128">
                  <c:v>44631</c:v>
                </c:pt>
                <c:pt idx="129">
                  <c:v>44632</c:v>
                </c:pt>
                <c:pt idx="130">
                  <c:v>44633</c:v>
                </c:pt>
                <c:pt idx="131">
                  <c:v>44634</c:v>
                </c:pt>
                <c:pt idx="132">
                  <c:v>44635</c:v>
                </c:pt>
                <c:pt idx="133">
                  <c:v>44636</c:v>
                </c:pt>
                <c:pt idx="134">
                  <c:v>44637</c:v>
                </c:pt>
                <c:pt idx="135">
                  <c:v>44638</c:v>
                </c:pt>
                <c:pt idx="136">
                  <c:v>44639</c:v>
                </c:pt>
                <c:pt idx="137">
                  <c:v>44640</c:v>
                </c:pt>
                <c:pt idx="138">
                  <c:v>44641</c:v>
                </c:pt>
                <c:pt idx="139">
                  <c:v>44642</c:v>
                </c:pt>
                <c:pt idx="140">
                  <c:v>44643</c:v>
                </c:pt>
                <c:pt idx="141">
                  <c:v>44644</c:v>
                </c:pt>
                <c:pt idx="142">
                  <c:v>44645</c:v>
                </c:pt>
                <c:pt idx="143">
                  <c:v>44646</c:v>
                </c:pt>
                <c:pt idx="144">
                  <c:v>44647</c:v>
                </c:pt>
                <c:pt idx="145">
                  <c:v>44648</c:v>
                </c:pt>
                <c:pt idx="146">
                  <c:v>44649</c:v>
                </c:pt>
                <c:pt idx="147">
                  <c:v>44650</c:v>
                </c:pt>
                <c:pt idx="148">
                  <c:v>44651</c:v>
                </c:pt>
                <c:pt idx="149">
                  <c:v>44652</c:v>
                </c:pt>
                <c:pt idx="150">
                  <c:v>44653</c:v>
                </c:pt>
                <c:pt idx="151">
                  <c:v>44654</c:v>
                </c:pt>
                <c:pt idx="152">
                  <c:v>44655</c:v>
                </c:pt>
                <c:pt idx="153">
                  <c:v>44656</c:v>
                </c:pt>
                <c:pt idx="154">
                  <c:v>44657</c:v>
                </c:pt>
                <c:pt idx="155">
                  <c:v>44658</c:v>
                </c:pt>
                <c:pt idx="156">
                  <c:v>44659</c:v>
                </c:pt>
                <c:pt idx="157">
                  <c:v>44660</c:v>
                </c:pt>
                <c:pt idx="158">
                  <c:v>44661</c:v>
                </c:pt>
                <c:pt idx="159">
                  <c:v>44662</c:v>
                </c:pt>
                <c:pt idx="160">
                  <c:v>44663</c:v>
                </c:pt>
                <c:pt idx="161">
                  <c:v>44664</c:v>
                </c:pt>
                <c:pt idx="162">
                  <c:v>44665</c:v>
                </c:pt>
                <c:pt idx="163">
                  <c:v>44666</c:v>
                </c:pt>
                <c:pt idx="164">
                  <c:v>44667</c:v>
                </c:pt>
                <c:pt idx="165">
                  <c:v>44668</c:v>
                </c:pt>
                <c:pt idx="166">
                  <c:v>44669</c:v>
                </c:pt>
                <c:pt idx="167">
                  <c:v>44670</c:v>
                </c:pt>
                <c:pt idx="168">
                  <c:v>44671</c:v>
                </c:pt>
                <c:pt idx="169">
                  <c:v>44672</c:v>
                </c:pt>
                <c:pt idx="170">
                  <c:v>44673</c:v>
                </c:pt>
                <c:pt idx="171">
                  <c:v>44674</c:v>
                </c:pt>
                <c:pt idx="172">
                  <c:v>44675</c:v>
                </c:pt>
                <c:pt idx="173">
                  <c:v>44676</c:v>
                </c:pt>
                <c:pt idx="174">
                  <c:v>44677</c:v>
                </c:pt>
                <c:pt idx="175">
                  <c:v>44678</c:v>
                </c:pt>
                <c:pt idx="176">
                  <c:v>44679</c:v>
                </c:pt>
                <c:pt idx="177">
                  <c:v>44680</c:v>
                </c:pt>
                <c:pt idx="178">
                  <c:v>44681</c:v>
                </c:pt>
                <c:pt idx="179">
                  <c:v>44682</c:v>
                </c:pt>
                <c:pt idx="180">
                  <c:v>44683</c:v>
                </c:pt>
                <c:pt idx="181">
                  <c:v>44684</c:v>
                </c:pt>
                <c:pt idx="182">
                  <c:v>44685</c:v>
                </c:pt>
                <c:pt idx="183">
                  <c:v>44686</c:v>
                </c:pt>
                <c:pt idx="184">
                  <c:v>44687</c:v>
                </c:pt>
                <c:pt idx="185">
                  <c:v>44688</c:v>
                </c:pt>
                <c:pt idx="186">
                  <c:v>44689</c:v>
                </c:pt>
                <c:pt idx="187">
                  <c:v>44690</c:v>
                </c:pt>
                <c:pt idx="188">
                  <c:v>44691</c:v>
                </c:pt>
                <c:pt idx="189">
                  <c:v>44692</c:v>
                </c:pt>
                <c:pt idx="190">
                  <c:v>44693</c:v>
                </c:pt>
                <c:pt idx="191">
                  <c:v>44694</c:v>
                </c:pt>
                <c:pt idx="192">
                  <c:v>44695</c:v>
                </c:pt>
                <c:pt idx="193">
                  <c:v>44696</c:v>
                </c:pt>
                <c:pt idx="194">
                  <c:v>44697</c:v>
                </c:pt>
                <c:pt idx="195">
                  <c:v>44698</c:v>
                </c:pt>
                <c:pt idx="196">
                  <c:v>44699</c:v>
                </c:pt>
                <c:pt idx="197">
                  <c:v>44700</c:v>
                </c:pt>
                <c:pt idx="198">
                  <c:v>44701</c:v>
                </c:pt>
                <c:pt idx="199">
                  <c:v>44702</c:v>
                </c:pt>
                <c:pt idx="200">
                  <c:v>44703</c:v>
                </c:pt>
                <c:pt idx="201">
                  <c:v>44704</c:v>
                </c:pt>
                <c:pt idx="202">
                  <c:v>44705</c:v>
                </c:pt>
                <c:pt idx="203">
                  <c:v>44706</c:v>
                </c:pt>
                <c:pt idx="204">
                  <c:v>44707</c:v>
                </c:pt>
                <c:pt idx="205">
                  <c:v>44708</c:v>
                </c:pt>
                <c:pt idx="206">
                  <c:v>44709</c:v>
                </c:pt>
                <c:pt idx="207">
                  <c:v>44710</c:v>
                </c:pt>
                <c:pt idx="208">
                  <c:v>44711</c:v>
                </c:pt>
                <c:pt idx="209">
                  <c:v>44712</c:v>
                </c:pt>
                <c:pt idx="210">
                  <c:v>44713</c:v>
                </c:pt>
                <c:pt idx="211">
                  <c:v>44714</c:v>
                </c:pt>
                <c:pt idx="212">
                  <c:v>44715</c:v>
                </c:pt>
                <c:pt idx="213">
                  <c:v>44716</c:v>
                </c:pt>
                <c:pt idx="214">
                  <c:v>44717</c:v>
                </c:pt>
                <c:pt idx="215">
                  <c:v>44718</c:v>
                </c:pt>
                <c:pt idx="216">
                  <c:v>44719</c:v>
                </c:pt>
                <c:pt idx="217">
                  <c:v>44720</c:v>
                </c:pt>
                <c:pt idx="218">
                  <c:v>44721</c:v>
                </c:pt>
                <c:pt idx="219">
                  <c:v>44722</c:v>
                </c:pt>
                <c:pt idx="220">
                  <c:v>44723</c:v>
                </c:pt>
                <c:pt idx="221">
                  <c:v>44724</c:v>
                </c:pt>
                <c:pt idx="222">
                  <c:v>44725</c:v>
                </c:pt>
                <c:pt idx="223">
                  <c:v>44726</c:v>
                </c:pt>
                <c:pt idx="224">
                  <c:v>44727</c:v>
                </c:pt>
                <c:pt idx="225">
                  <c:v>44728</c:v>
                </c:pt>
                <c:pt idx="226">
                  <c:v>44729</c:v>
                </c:pt>
                <c:pt idx="227">
                  <c:v>44730</c:v>
                </c:pt>
                <c:pt idx="228">
                  <c:v>44731</c:v>
                </c:pt>
                <c:pt idx="229">
                  <c:v>44732</c:v>
                </c:pt>
                <c:pt idx="230">
                  <c:v>44733</c:v>
                </c:pt>
                <c:pt idx="231">
                  <c:v>44734</c:v>
                </c:pt>
                <c:pt idx="232">
                  <c:v>44735</c:v>
                </c:pt>
                <c:pt idx="233">
                  <c:v>44736</c:v>
                </c:pt>
                <c:pt idx="234">
                  <c:v>44737</c:v>
                </c:pt>
                <c:pt idx="235">
                  <c:v>44738</c:v>
                </c:pt>
                <c:pt idx="236">
                  <c:v>44739</c:v>
                </c:pt>
                <c:pt idx="237">
                  <c:v>44740</c:v>
                </c:pt>
                <c:pt idx="238">
                  <c:v>44741</c:v>
                </c:pt>
                <c:pt idx="239">
                  <c:v>44742</c:v>
                </c:pt>
                <c:pt idx="240">
                  <c:v>44743</c:v>
                </c:pt>
                <c:pt idx="241">
                  <c:v>44744</c:v>
                </c:pt>
                <c:pt idx="242">
                  <c:v>44745</c:v>
                </c:pt>
                <c:pt idx="243">
                  <c:v>44746</c:v>
                </c:pt>
                <c:pt idx="244">
                  <c:v>44747</c:v>
                </c:pt>
                <c:pt idx="245">
                  <c:v>44748</c:v>
                </c:pt>
                <c:pt idx="246">
                  <c:v>44749</c:v>
                </c:pt>
                <c:pt idx="247">
                  <c:v>44750</c:v>
                </c:pt>
                <c:pt idx="248">
                  <c:v>44751</c:v>
                </c:pt>
                <c:pt idx="249">
                  <c:v>44752</c:v>
                </c:pt>
                <c:pt idx="250">
                  <c:v>44753</c:v>
                </c:pt>
                <c:pt idx="251">
                  <c:v>44754</c:v>
                </c:pt>
                <c:pt idx="252">
                  <c:v>44755</c:v>
                </c:pt>
                <c:pt idx="253">
                  <c:v>44756</c:v>
                </c:pt>
                <c:pt idx="254">
                  <c:v>44757</c:v>
                </c:pt>
                <c:pt idx="255">
                  <c:v>44758</c:v>
                </c:pt>
                <c:pt idx="256">
                  <c:v>44759</c:v>
                </c:pt>
                <c:pt idx="257">
                  <c:v>44760</c:v>
                </c:pt>
                <c:pt idx="258">
                  <c:v>44761</c:v>
                </c:pt>
                <c:pt idx="259">
                  <c:v>44762</c:v>
                </c:pt>
                <c:pt idx="260">
                  <c:v>44763</c:v>
                </c:pt>
                <c:pt idx="261">
                  <c:v>44764</c:v>
                </c:pt>
                <c:pt idx="262">
                  <c:v>44765</c:v>
                </c:pt>
                <c:pt idx="263">
                  <c:v>44766</c:v>
                </c:pt>
                <c:pt idx="264">
                  <c:v>44767</c:v>
                </c:pt>
                <c:pt idx="265">
                  <c:v>44768</c:v>
                </c:pt>
                <c:pt idx="266">
                  <c:v>44769</c:v>
                </c:pt>
                <c:pt idx="267">
                  <c:v>44770</c:v>
                </c:pt>
                <c:pt idx="268">
                  <c:v>44771</c:v>
                </c:pt>
                <c:pt idx="269">
                  <c:v>44772</c:v>
                </c:pt>
                <c:pt idx="270">
                  <c:v>44773</c:v>
                </c:pt>
                <c:pt idx="271">
                  <c:v>44774</c:v>
                </c:pt>
                <c:pt idx="272">
                  <c:v>44775</c:v>
                </c:pt>
                <c:pt idx="273">
                  <c:v>44776</c:v>
                </c:pt>
                <c:pt idx="274">
                  <c:v>44777</c:v>
                </c:pt>
                <c:pt idx="275">
                  <c:v>44778</c:v>
                </c:pt>
                <c:pt idx="276">
                  <c:v>44779</c:v>
                </c:pt>
                <c:pt idx="277">
                  <c:v>44780</c:v>
                </c:pt>
                <c:pt idx="278">
                  <c:v>44781</c:v>
                </c:pt>
                <c:pt idx="279">
                  <c:v>44782</c:v>
                </c:pt>
                <c:pt idx="280">
                  <c:v>44783</c:v>
                </c:pt>
                <c:pt idx="281">
                  <c:v>44784</c:v>
                </c:pt>
                <c:pt idx="282">
                  <c:v>44785</c:v>
                </c:pt>
                <c:pt idx="283">
                  <c:v>44786</c:v>
                </c:pt>
                <c:pt idx="284">
                  <c:v>44787</c:v>
                </c:pt>
                <c:pt idx="285">
                  <c:v>44788</c:v>
                </c:pt>
                <c:pt idx="286">
                  <c:v>44789</c:v>
                </c:pt>
                <c:pt idx="287">
                  <c:v>44790</c:v>
                </c:pt>
                <c:pt idx="288">
                  <c:v>44791</c:v>
                </c:pt>
                <c:pt idx="289">
                  <c:v>44792</c:v>
                </c:pt>
                <c:pt idx="290">
                  <c:v>44793</c:v>
                </c:pt>
                <c:pt idx="291">
                  <c:v>44794</c:v>
                </c:pt>
                <c:pt idx="292">
                  <c:v>44795</c:v>
                </c:pt>
                <c:pt idx="293">
                  <c:v>44796</c:v>
                </c:pt>
                <c:pt idx="294">
                  <c:v>44797</c:v>
                </c:pt>
                <c:pt idx="295">
                  <c:v>44798</c:v>
                </c:pt>
                <c:pt idx="296">
                  <c:v>44799</c:v>
                </c:pt>
                <c:pt idx="297">
                  <c:v>44800</c:v>
                </c:pt>
                <c:pt idx="298">
                  <c:v>44801</c:v>
                </c:pt>
                <c:pt idx="299">
                  <c:v>44802</c:v>
                </c:pt>
                <c:pt idx="300">
                  <c:v>44803</c:v>
                </c:pt>
                <c:pt idx="301">
                  <c:v>44804</c:v>
                </c:pt>
                <c:pt idx="302">
                  <c:v>44805</c:v>
                </c:pt>
                <c:pt idx="303">
                  <c:v>44806</c:v>
                </c:pt>
                <c:pt idx="304">
                  <c:v>44807</c:v>
                </c:pt>
                <c:pt idx="305">
                  <c:v>44808</c:v>
                </c:pt>
                <c:pt idx="306">
                  <c:v>44809</c:v>
                </c:pt>
                <c:pt idx="307">
                  <c:v>44810</c:v>
                </c:pt>
                <c:pt idx="308">
                  <c:v>44811</c:v>
                </c:pt>
                <c:pt idx="309">
                  <c:v>44812</c:v>
                </c:pt>
                <c:pt idx="310">
                  <c:v>44813</c:v>
                </c:pt>
                <c:pt idx="311">
                  <c:v>44814</c:v>
                </c:pt>
                <c:pt idx="312">
                  <c:v>44815</c:v>
                </c:pt>
                <c:pt idx="313">
                  <c:v>44816</c:v>
                </c:pt>
                <c:pt idx="314">
                  <c:v>44817</c:v>
                </c:pt>
                <c:pt idx="315">
                  <c:v>44818</c:v>
                </c:pt>
                <c:pt idx="316">
                  <c:v>44819</c:v>
                </c:pt>
                <c:pt idx="317">
                  <c:v>44820</c:v>
                </c:pt>
                <c:pt idx="318">
                  <c:v>44821</c:v>
                </c:pt>
                <c:pt idx="319">
                  <c:v>44822</c:v>
                </c:pt>
                <c:pt idx="320">
                  <c:v>44823</c:v>
                </c:pt>
                <c:pt idx="321">
                  <c:v>44824</c:v>
                </c:pt>
                <c:pt idx="322">
                  <c:v>44825</c:v>
                </c:pt>
                <c:pt idx="323">
                  <c:v>44826</c:v>
                </c:pt>
                <c:pt idx="324">
                  <c:v>44827</c:v>
                </c:pt>
                <c:pt idx="325">
                  <c:v>44828</c:v>
                </c:pt>
                <c:pt idx="326">
                  <c:v>44829</c:v>
                </c:pt>
                <c:pt idx="327">
                  <c:v>44830</c:v>
                </c:pt>
                <c:pt idx="328">
                  <c:v>44831</c:v>
                </c:pt>
                <c:pt idx="329">
                  <c:v>44832</c:v>
                </c:pt>
                <c:pt idx="330">
                  <c:v>44833</c:v>
                </c:pt>
                <c:pt idx="331">
                  <c:v>44834</c:v>
                </c:pt>
                <c:pt idx="332">
                  <c:v>44835</c:v>
                </c:pt>
                <c:pt idx="333">
                  <c:v>44836</c:v>
                </c:pt>
                <c:pt idx="334">
                  <c:v>44837</c:v>
                </c:pt>
                <c:pt idx="335">
                  <c:v>44838</c:v>
                </c:pt>
                <c:pt idx="336">
                  <c:v>44839</c:v>
                </c:pt>
                <c:pt idx="337">
                  <c:v>44840</c:v>
                </c:pt>
                <c:pt idx="338">
                  <c:v>44841</c:v>
                </c:pt>
                <c:pt idx="339">
                  <c:v>44842</c:v>
                </c:pt>
                <c:pt idx="340">
                  <c:v>44843</c:v>
                </c:pt>
                <c:pt idx="341">
                  <c:v>44844</c:v>
                </c:pt>
                <c:pt idx="342">
                  <c:v>44845</c:v>
                </c:pt>
                <c:pt idx="343">
                  <c:v>44846</c:v>
                </c:pt>
                <c:pt idx="344">
                  <c:v>44847</c:v>
                </c:pt>
                <c:pt idx="345">
                  <c:v>44848</c:v>
                </c:pt>
                <c:pt idx="346">
                  <c:v>44849</c:v>
                </c:pt>
                <c:pt idx="347">
                  <c:v>44850</c:v>
                </c:pt>
                <c:pt idx="348">
                  <c:v>44851</c:v>
                </c:pt>
                <c:pt idx="349">
                  <c:v>44852</c:v>
                </c:pt>
                <c:pt idx="350">
                  <c:v>44853</c:v>
                </c:pt>
                <c:pt idx="351">
                  <c:v>44854</c:v>
                </c:pt>
                <c:pt idx="352">
                  <c:v>44855</c:v>
                </c:pt>
                <c:pt idx="353">
                  <c:v>44856</c:v>
                </c:pt>
                <c:pt idx="354">
                  <c:v>44857</c:v>
                </c:pt>
                <c:pt idx="355">
                  <c:v>44858</c:v>
                </c:pt>
                <c:pt idx="356">
                  <c:v>44859</c:v>
                </c:pt>
                <c:pt idx="357">
                  <c:v>44860</c:v>
                </c:pt>
                <c:pt idx="358">
                  <c:v>44861</c:v>
                </c:pt>
                <c:pt idx="359">
                  <c:v>44862</c:v>
                </c:pt>
                <c:pt idx="360">
                  <c:v>44863</c:v>
                </c:pt>
                <c:pt idx="361">
                  <c:v>44864</c:v>
                </c:pt>
                <c:pt idx="362">
                  <c:v>44865</c:v>
                </c:pt>
                <c:pt idx="363">
                  <c:v>44866</c:v>
                </c:pt>
                <c:pt idx="364">
                  <c:v>44867</c:v>
                </c:pt>
                <c:pt idx="365">
                  <c:v>44868</c:v>
                </c:pt>
                <c:pt idx="366">
                  <c:v>44869</c:v>
                </c:pt>
                <c:pt idx="367">
                  <c:v>44870</c:v>
                </c:pt>
                <c:pt idx="368">
                  <c:v>44871</c:v>
                </c:pt>
                <c:pt idx="369">
                  <c:v>44872</c:v>
                </c:pt>
                <c:pt idx="370">
                  <c:v>44873</c:v>
                </c:pt>
                <c:pt idx="371">
                  <c:v>44874</c:v>
                </c:pt>
                <c:pt idx="372">
                  <c:v>44875</c:v>
                </c:pt>
                <c:pt idx="373">
                  <c:v>44876</c:v>
                </c:pt>
                <c:pt idx="374">
                  <c:v>44877</c:v>
                </c:pt>
                <c:pt idx="375">
                  <c:v>44878</c:v>
                </c:pt>
                <c:pt idx="376">
                  <c:v>44879</c:v>
                </c:pt>
                <c:pt idx="377">
                  <c:v>44880</c:v>
                </c:pt>
                <c:pt idx="378">
                  <c:v>44881</c:v>
                </c:pt>
                <c:pt idx="379">
                  <c:v>44882</c:v>
                </c:pt>
                <c:pt idx="380">
                  <c:v>44883</c:v>
                </c:pt>
                <c:pt idx="381">
                  <c:v>44884</c:v>
                </c:pt>
                <c:pt idx="382">
                  <c:v>44885</c:v>
                </c:pt>
                <c:pt idx="383">
                  <c:v>44886</c:v>
                </c:pt>
                <c:pt idx="384">
                  <c:v>44887</c:v>
                </c:pt>
                <c:pt idx="385">
                  <c:v>44888</c:v>
                </c:pt>
                <c:pt idx="386">
                  <c:v>44889</c:v>
                </c:pt>
                <c:pt idx="387">
                  <c:v>44890</c:v>
                </c:pt>
                <c:pt idx="388">
                  <c:v>44891</c:v>
                </c:pt>
                <c:pt idx="389">
                  <c:v>44892</c:v>
                </c:pt>
                <c:pt idx="390">
                  <c:v>44893</c:v>
                </c:pt>
                <c:pt idx="391">
                  <c:v>44894</c:v>
                </c:pt>
                <c:pt idx="392">
                  <c:v>44895</c:v>
                </c:pt>
              </c:numCache>
              <c:extLst/>
            </c:numRef>
          </c:cat>
          <c:val>
            <c:numRef>
              <c:f>Gen!$N$34:$N$426</c:f>
              <c:numCache>
                <c:formatCode>#,##0.00</c:formatCode>
                <c:ptCount val="393"/>
                <c:pt idx="0">
                  <c:v>22260610.210000005</c:v>
                </c:pt>
                <c:pt idx="1">
                  <c:v>21934591.769999996</c:v>
                </c:pt>
                <c:pt idx="2">
                  <c:v>19646525.489999998</c:v>
                </c:pt>
                <c:pt idx="3">
                  <c:v>16486872.050000004</c:v>
                </c:pt>
                <c:pt idx="4">
                  <c:v>18569017.57</c:v>
                </c:pt>
                <c:pt idx="5">
                  <c:v>18982271.219999991</c:v>
                </c:pt>
                <c:pt idx="6">
                  <c:v>11131462.73</c:v>
                </c:pt>
                <c:pt idx="7">
                  <c:v>15487391.42</c:v>
                </c:pt>
                <c:pt idx="8">
                  <c:v>14469563.570000002</c:v>
                </c:pt>
                <c:pt idx="9">
                  <c:v>14703592.540000001</c:v>
                </c:pt>
                <c:pt idx="10">
                  <c:v>14602251.109999998</c:v>
                </c:pt>
                <c:pt idx="11">
                  <c:v>15603250.249999991</c:v>
                </c:pt>
                <c:pt idx="12">
                  <c:v>15942810.319999997</c:v>
                </c:pt>
                <c:pt idx="13">
                  <c:v>13004812.41</c:v>
                </c:pt>
                <c:pt idx="14">
                  <c:v>14463424.380000003</c:v>
                </c:pt>
                <c:pt idx="15">
                  <c:v>17845210.719999991</c:v>
                </c:pt>
                <c:pt idx="16">
                  <c:v>20646085.470000003</c:v>
                </c:pt>
                <c:pt idx="17">
                  <c:v>19935023.350000009</c:v>
                </c:pt>
                <c:pt idx="18">
                  <c:v>26029399.459999997</c:v>
                </c:pt>
                <c:pt idx="19">
                  <c:v>25581864.150000002</c:v>
                </c:pt>
                <c:pt idx="20">
                  <c:v>21789489.310000002</c:v>
                </c:pt>
                <c:pt idx="21">
                  <c:v>20646183.200000007</c:v>
                </c:pt>
                <c:pt idx="22">
                  <c:v>20910170.609999999</c:v>
                </c:pt>
                <c:pt idx="23">
                  <c:v>21816821.270000007</c:v>
                </c:pt>
                <c:pt idx="24">
                  <c:v>21599968.41</c:v>
                </c:pt>
                <c:pt idx="25">
                  <c:v>21349100.580000002</c:v>
                </c:pt>
                <c:pt idx="26">
                  <c:v>22016845.130000003</c:v>
                </c:pt>
                <c:pt idx="27">
                  <c:v>17896807.879999995</c:v>
                </c:pt>
                <c:pt idx="28">
                  <c:v>14359193.250000004</c:v>
                </c:pt>
                <c:pt idx="29">
                  <c:v>11685442.009999998</c:v>
                </c:pt>
                <c:pt idx="30">
                  <c:v>8921173.1100000013</c:v>
                </c:pt>
                <c:pt idx="31">
                  <c:v>2650395.8499999992</c:v>
                </c:pt>
                <c:pt idx="32">
                  <c:v>3590847.37</c:v>
                </c:pt>
                <c:pt idx="33">
                  <c:v>2907931.5799999996</c:v>
                </c:pt>
                <c:pt idx="34">
                  <c:v>67858.320000001229</c:v>
                </c:pt>
                <c:pt idx="35">
                  <c:v>4601062.8000000017</c:v>
                </c:pt>
                <c:pt idx="36">
                  <c:v>5395878.1800000006</c:v>
                </c:pt>
                <c:pt idx="37">
                  <c:v>4740045.2300000014</c:v>
                </c:pt>
                <c:pt idx="38">
                  <c:v>4216375.96</c:v>
                </c:pt>
                <c:pt idx="39">
                  <c:v>5289613.7399999993</c:v>
                </c:pt>
                <c:pt idx="40">
                  <c:v>5327381.38</c:v>
                </c:pt>
                <c:pt idx="41">
                  <c:v>3341172.2300000004</c:v>
                </c:pt>
                <c:pt idx="42">
                  <c:v>4409172.3999999994</c:v>
                </c:pt>
                <c:pt idx="43">
                  <c:v>7103874.7000000002</c:v>
                </c:pt>
                <c:pt idx="44">
                  <c:v>7336152.5899999999</c:v>
                </c:pt>
                <c:pt idx="45">
                  <c:v>7871653.9099999974</c:v>
                </c:pt>
                <c:pt idx="46">
                  <c:v>9446973.5700000003</c:v>
                </c:pt>
                <c:pt idx="47">
                  <c:v>9572917.6299999934</c:v>
                </c:pt>
                <c:pt idx="48">
                  <c:v>6740837.5600000005</c:v>
                </c:pt>
                <c:pt idx="49">
                  <c:v>7144199.2700000023</c:v>
                </c:pt>
                <c:pt idx="50">
                  <c:v>8792739.8600000013</c:v>
                </c:pt>
                <c:pt idx="51">
                  <c:v>6050756.6599999974</c:v>
                </c:pt>
                <c:pt idx="52">
                  <c:v>13408607.190000001</c:v>
                </c:pt>
                <c:pt idx="53">
                  <c:v>14527302.300000001</c:v>
                </c:pt>
                <c:pt idx="54">
                  <c:v>14257483.419999998</c:v>
                </c:pt>
                <c:pt idx="55">
                  <c:v>13438574.709999997</c:v>
                </c:pt>
                <c:pt idx="56">
                  <c:v>10372236.289999999</c:v>
                </c:pt>
                <c:pt idx="57">
                  <c:v>10178386.699999997</c:v>
                </c:pt>
                <c:pt idx="58">
                  <c:v>12046570.27</c:v>
                </c:pt>
                <c:pt idx="59">
                  <c:v>12930286.889999999</c:v>
                </c:pt>
                <c:pt idx="60">
                  <c:v>16021042.219999993</c:v>
                </c:pt>
                <c:pt idx="61">
                  <c:v>12702866.809999999</c:v>
                </c:pt>
                <c:pt idx="62">
                  <c:v>14282964.039999997</c:v>
                </c:pt>
                <c:pt idx="63">
                  <c:v>7841983.1100000003</c:v>
                </c:pt>
                <c:pt idx="64">
                  <c:v>6453300.5699999975</c:v>
                </c:pt>
                <c:pt idx="65">
                  <c:v>4530005.6399999987</c:v>
                </c:pt>
                <c:pt idx="66">
                  <c:v>9858786.3999999985</c:v>
                </c:pt>
                <c:pt idx="67">
                  <c:v>11223433.810000002</c:v>
                </c:pt>
                <c:pt idx="68">
                  <c:v>8055991.0800000038</c:v>
                </c:pt>
                <c:pt idx="69">
                  <c:v>10326309.799999997</c:v>
                </c:pt>
                <c:pt idx="70">
                  <c:v>8275528.1400000034</c:v>
                </c:pt>
                <c:pt idx="71">
                  <c:v>8742736.9500000011</c:v>
                </c:pt>
                <c:pt idx="72">
                  <c:v>9727819.3100000024</c:v>
                </c:pt>
                <c:pt idx="73">
                  <c:v>11568044.290000001</c:v>
                </c:pt>
                <c:pt idx="74">
                  <c:v>12796592.01</c:v>
                </c:pt>
                <c:pt idx="75">
                  <c:v>11938162.93</c:v>
                </c:pt>
                <c:pt idx="76">
                  <c:v>8127746.8399999999</c:v>
                </c:pt>
                <c:pt idx="77">
                  <c:v>6135372.1300000008</c:v>
                </c:pt>
                <c:pt idx="78">
                  <c:v>4596130.9499999993</c:v>
                </c:pt>
                <c:pt idx="79">
                  <c:v>7605738.0999999996</c:v>
                </c:pt>
                <c:pt idx="80">
                  <c:v>9965025.1999999974</c:v>
                </c:pt>
                <c:pt idx="81">
                  <c:v>10343950.580000002</c:v>
                </c:pt>
                <c:pt idx="82">
                  <c:v>8200233.1999999955</c:v>
                </c:pt>
                <c:pt idx="83">
                  <c:v>11056405.280000001</c:v>
                </c:pt>
                <c:pt idx="84">
                  <c:v>9676124.8200000022</c:v>
                </c:pt>
                <c:pt idx="85">
                  <c:v>8389279.5499999989</c:v>
                </c:pt>
                <c:pt idx="86">
                  <c:v>10223718.230000002</c:v>
                </c:pt>
                <c:pt idx="87">
                  <c:v>14576238.239999998</c:v>
                </c:pt>
                <c:pt idx="88">
                  <c:v>14883221.890000001</c:v>
                </c:pt>
                <c:pt idx="89">
                  <c:v>10706643.800000001</c:v>
                </c:pt>
                <c:pt idx="90">
                  <c:v>12620274.26</c:v>
                </c:pt>
                <c:pt idx="91">
                  <c:v>11672976.17</c:v>
                </c:pt>
                <c:pt idx="92">
                  <c:v>9107491.3799999971</c:v>
                </c:pt>
                <c:pt idx="93">
                  <c:v>6406096.7600000007</c:v>
                </c:pt>
                <c:pt idx="94">
                  <c:v>7171709.8699999955</c:v>
                </c:pt>
                <c:pt idx="95">
                  <c:v>8262375.25</c:v>
                </c:pt>
                <c:pt idx="96">
                  <c:v>4600933.7500000009</c:v>
                </c:pt>
                <c:pt idx="97">
                  <c:v>6758205.129999999</c:v>
                </c:pt>
                <c:pt idx="98">
                  <c:v>7891963.3999999948</c:v>
                </c:pt>
                <c:pt idx="99">
                  <c:v>8951954.9900000002</c:v>
                </c:pt>
                <c:pt idx="100">
                  <c:v>12016024.379999999</c:v>
                </c:pt>
                <c:pt idx="101">
                  <c:v>15383107.709999997</c:v>
                </c:pt>
                <c:pt idx="102">
                  <c:v>16620804.299999999</c:v>
                </c:pt>
                <c:pt idx="103">
                  <c:v>11180712.43</c:v>
                </c:pt>
                <c:pt idx="104">
                  <c:v>10368479.320000002</c:v>
                </c:pt>
                <c:pt idx="105">
                  <c:v>11509748.77</c:v>
                </c:pt>
                <c:pt idx="106">
                  <c:v>10887912.530000001</c:v>
                </c:pt>
                <c:pt idx="107">
                  <c:v>14312846.779999999</c:v>
                </c:pt>
                <c:pt idx="108">
                  <c:v>44797457.650000006</c:v>
                </c:pt>
                <c:pt idx="109">
                  <c:v>45384580.179999992</c:v>
                </c:pt>
                <c:pt idx="110">
                  <c:v>41709671.959999993</c:v>
                </c:pt>
                <c:pt idx="111">
                  <c:v>42734983.029999994</c:v>
                </c:pt>
                <c:pt idx="112">
                  <c:v>40672710.279999994</c:v>
                </c:pt>
                <c:pt idx="113">
                  <c:v>40587290.899999999</c:v>
                </c:pt>
                <c:pt idx="114">
                  <c:v>51112186.699999996</c:v>
                </c:pt>
                <c:pt idx="115">
                  <c:v>52978279.919999994</c:v>
                </c:pt>
                <c:pt idx="116">
                  <c:v>55156601.719999991</c:v>
                </c:pt>
                <c:pt idx="117">
                  <c:v>49304483.640000001</c:v>
                </c:pt>
                <c:pt idx="118">
                  <c:v>22565295.29000001</c:v>
                </c:pt>
                <c:pt idx="119">
                  <c:v>14223443.450000001</c:v>
                </c:pt>
                <c:pt idx="120">
                  <c:v>13436970.310000001</c:v>
                </c:pt>
                <c:pt idx="121">
                  <c:v>10800886.460000001</c:v>
                </c:pt>
                <c:pt idx="122">
                  <c:v>13409333.260000004</c:v>
                </c:pt>
                <c:pt idx="123">
                  <c:v>13755730.800000003</c:v>
                </c:pt>
                <c:pt idx="124">
                  <c:v>10239619.240000002</c:v>
                </c:pt>
                <c:pt idx="125">
                  <c:v>10036046.840000002</c:v>
                </c:pt>
                <c:pt idx="126">
                  <c:v>11022361.120000001</c:v>
                </c:pt>
                <c:pt idx="127">
                  <c:v>7255865.5600000005</c:v>
                </c:pt>
                <c:pt idx="128">
                  <c:v>6457508.7299999995</c:v>
                </c:pt>
                <c:pt idx="129">
                  <c:v>9733655.9899999984</c:v>
                </c:pt>
                <c:pt idx="130">
                  <c:v>10720209.729999997</c:v>
                </c:pt>
                <c:pt idx="131">
                  <c:v>6656175.0300000003</c:v>
                </c:pt>
                <c:pt idx="132">
                  <c:v>9471519.6099999994</c:v>
                </c:pt>
                <c:pt idx="133">
                  <c:v>9639502.8500000015</c:v>
                </c:pt>
                <c:pt idx="134">
                  <c:v>7022844.5000000037</c:v>
                </c:pt>
                <c:pt idx="135">
                  <c:v>10112635.290000001</c:v>
                </c:pt>
                <c:pt idx="136">
                  <c:v>13323873.010000002</c:v>
                </c:pt>
                <c:pt idx="137">
                  <c:v>13498857.59</c:v>
                </c:pt>
                <c:pt idx="138">
                  <c:v>10972463.710000001</c:v>
                </c:pt>
                <c:pt idx="139">
                  <c:v>13747411.52</c:v>
                </c:pt>
                <c:pt idx="140">
                  <c:v>13157473.899999999</c:v>
                </c:pt>
                <c:pt idx="141">
                  <c:v>11873351.33</c:v>
                </c:pt>
                <c:pt idx="142">
                  <c:v>17873688.43</c:v>
                </c:pt>
                <c:pt idx="143">
                  <c:v>20166803.41</c:v>
                </c:pt>
                <c:pt idx="144">
                  <c:v>19731233.859999996</c:v>
                </c:pt>
                <c:pt idx="145">
                  <c:v>15273466.42</c:v>
                </c:pt>
                <c:pt idx="146">
                  <c:v>13838114.029999999</c:v>
                </c:pt>
                <c:pt idx="147">
                  <c:v>13699892.299999999</c:v>
                </c:pt>
                <c:pt idx="148">
                  <c:v>12866160.860000001</c:v>
                </c:pt>
                <c:pt idx="149">
                  <c:v>21370505.730000004</c:v>
                </c:pt>
                <c:pt idx="150">
                  <c:v>25295668.779999997</c:v>
                </c:pt>
                <c:pt idx="151">
                  <c:v>25520513.489999998</c:v>
                </c:pt>
                <c:pt idx="152">
                  <c:v>17719137.380000003</c:v>
                </c:pt>
                <c:pt idx="153">
                  <c:v>20746388.940000001</c:v>
                </c:pt>
                <c:pt idx="154">
                  <c:v>17027460.529999994</c:v>
                </c:pt>
                <c:pt idx="155">
                  <c:v>14873150.130000001</c:v>
                </c:pt>
                <c:pt idx="156">
                  <c:v>20863880.98</c:v>
                </c:pt>
                <c:pt idx="157">
                  <c:v>25020706.970000014</c:v>
                </c:pt>
                <c:pt idx="158">
                  <c:v>26402190.440000001</c:v>
                </c:pt>
                <c:pt idx="159">
                  <c:v>14545742.089999998</c:v>
                </c:pt>
                <c:pt idx="160">
                  <c:v>19078756.370000001</c:v>
                </c:pt>
                <c:pt idx="161">
                  <c:v>19914637.690000001</c:v>
                </c:pt>
                <c:pt idx="162">
                  <c:v>18712306.309999999</c:v>
                </c:pt>
                <c:pt idx="163">
                  <c:v>16533500.76</c:v>
                </c:pt>
                <c:pt idx="164">
                  <c:v>22880615.090000004</c:v>
                </c:pt>
                <c:pt idx="165">
                  <c:v>24341366.93</c:v>
                </c:pt>
                <c:pt idx="166">
                  <c:v>16066584.100000001</c:v>
                </c:pt>
                <c:pt idx="167">
                  <c:v>14818865.759999998</c:v>
                </c:pt>
                <c:pt idx="168">
                  <c:v>13132380.249999998</c:v>
                </c:pt>
                <c:pt idx="169">
                  <c:v>10534764.459999999</c:v>
                </c:pt>
                <c:pt idx="170">
                  <c:v>12732813.329999998</c:v>
                </c:pt>
                <c:pt idx="171">
                  <c:v>16453954.210000001</c:v>
                </c:pt>
                <c:pt idx="172">
                  <c:v>17635567.609999992</c:v>
                </c:pt>
                <c:pt idx="173">
                  <c:v>12250100.169999998</c:v>
                </c:pt>
                <c:pt idx="174">
                  <c:v>17653683.830000002</c:v>
                </c:pt>
                <c:pt idx="175">
                  <c:v>16499416.439999999</c:v>
                </c:pt>
                <c:pt idx="176">
                  <c:v>15325918.67</c:v>
                </c:pt>
                <c:pt idx="177">
                  <c:v>17379334.559999999</c:v>
                </c:pt>
                <c:pt idx="178">
                  <c:v>27340475.360000011</c:v>
                </c:pt>
                <c:pt idx="179">
                  <c:v>25124068.799999997</c:v>
                </c:pt>
                <c:pt idx="180">
                  <c:v>17341206.509999998</c:v>
                </c:pt>
                <c:pt idx="181">
                  <c:v>15618788.530000001</c:v>
                </c:pt>
                <c:pt idx="182">
                  <c:v>11972838.429999996</c:v>
                </c:pt>
                <c:pt idx="183">
                  <c:v>6546960.7699999977</c:v>
                </c:pt>
                <c:pt idx="184">
                  <c:v>11860546.430000002</c:v>
                </c:pt>
                <c:pt idx="185">
                  <c:v>40568202.570000015</c:v>
                </c:pt>
                <c:pt idx="186">
                  <c:v>37148092.459999993</c:v>
                </c:pt>
                <c:pt idx="187">
                  <c:v>27476048.210000001</c:v>
                </c:pt>
                <c:pt idx="188">
                  <c:v>29539979.979999997</c:v>
                </c:pt>
                <c:pt idx="189">
                  <c:v>28020574.000000004</c:v>
                </c:pt>
                <c:pt idx="190">
                  <c:v>30694505.950000007</c:v>
                </c:pt>
                <c:pt idx="191">
                  <c:v>31601762.419999998</c:v>
                </c:pt>
                <c:pt idx="192">
                  <c:v>36969691.920000009</c:v>
                </c:pt>
                <c:pt idx="193">
                  <c:v>36186189.190000005</c:v>
                </c:pt>
                <c:pt idx="194">
                  <c:v>22338004.250000011</c:v>
                </c:pt>
                <c:pt idx="195">
                  <c:v>16053528.410000002</c:v>
                </c:pt>
                <c:pt idx="196">
                  <c:v>-3403435.5399999972</c:v>
                </c:pt>
                <c:pt idx="197">
                  <c:v>-3999371.3499999987</c:v>
                </c:pt>
                <c:pt idx="198">
                  <c:v>-8092576.0100000007</c:v>
                </c:pt>
                <c:pt idx="199">
                  <c:v>1376119.5599999973</c:v>
                </c:pt>
                <c:pt idx="200">
                  <c:v>2103121.0900000017</c:v>
                </c:pt>
                <c:pt idx="201">
                  <c:v>14890847.700000007</c:v>
                </c:pt>
                <c:pt idx="202">
                  <c:v>18078322.419999991</c:v>
                </c:pt>
                <c:pt idx="203">
                  <c:v>16925895.189999998</c:v>
                </c:pt>
                <c:pt idx="204">
                  <c:v>26783843.449999996</c:v>
                </c:pt>
                <c:pt idx="205">
                  <c:v>30446079.09</c:v>
                </c:pt>
                <c:pt idx="206">
                  <c:v>29974670.219999995</c:v>
                </c:pt>
                <c:pt idx="207">
                  <c:v>27317665.039999999</c:v>
                </c:pt>
                <c:pt idx="208">
                  <c:v>24465505.999999993</c:v>
                </c:pt>
                <c:pt idx="209">
                  <c:v>15417670.430000002</c:v>
                </c:pt>
                <c:pt idx="210">
                  <c:v>9630953.1800000034</c:v>
                </c:pt>
                <c:pt idx="211">
                  <c:v>9599881.9699999988</c:v>
                </c:pt>
                <c:pt idx="212">
                  <c:v>4239783.5299999984</c:v>
                </c:pt>
                <c:pt idx="213">
                  <c:v>11894643.229999997</c:v>
                </c:pt>
                <c:pt idx="214">
                  <c:v>9803945.7499999981</c:v>
                </c:pt>
                <c:pt idx="215">
                  <c:v>1212781.5699999994</c:v>
                </c:pt>
                <c:pt idx="216">
                  <c:v>7567247.4499999983</c:v>
                </c:pt>
                <c:pt idx="217">
                  <c:v>4372948.2799999975</c:v>
                </c:pt>
                <c:pt idx="218">
                  <c:v>3141030.1399999983</c:v>
                </c:pt>
                <c:pt idx="219">
                  <c:v>10724963.390000002</c:v>
                </c:pt>
                <c:pt idx="220">
                  <c:v>20007210.279999997</c:v>
                </c:pt>
                <c:pt idx="221">
                  <c:v>16384356.23</c:v>
                </c:pt>
                <c:pt idx="222">
                  <c:v>4344773.8899999987</c:v>
                </c:pt>
                <c:pt idx="223">
                  <c:v>10301022.560000004</c:v>
                </c:pt>
                <c:pt idx="224">
                  <c:v>12876444.719999999</c:v>
                </c:pt>
                <c:pt idx="225">
                  <c:v>14783994.9</c:v>
                </c:pt>
                <c:pt idx="226">
                  <c:v>21650134.839999992</c:v>
                </c:pt>
                <c:pt idx="227">
                  <c:v>32736673.919999998</c:v>
                </c:pt>
                <c:pt idx="228">
                  <c:v>30906715.109999988</c:v>
                </c:pt>
                <c:pt idx="229">
                  <c:v>15800343.899999999</c:v>
                </c:pt>
                <c:pt idx="230">
                  <c:v>28211412.190000001</c:v>
                </c:pt>
                <c:pt idx="231">
                  <c:v>24381817.469999999</c:v>
                </c:pt>
                <c:pt idx="232">
                  <c:v>22367378.139999997</c:v>
                </c:pt>
                <c:pt idx="233">
                  <c:v>17425629.249999996</c:v>
                </c:pt>
                <c:pt idx="234">
                  <c:v>29152204.809999999</c:v>
                </c:pt>
                <c:pt idx="235">
                  <c:v>27658963.25</c:v>
                </c:pt>
                <c:pt idx="236">
                  <c:v>16297052.989999996</c:v>
                </c:pt>
                <c:pt idx="237">
                  <c:v>17365275.159999996</c:v>
                </c:pt>
                <c:pt idx="238">
                  <c:v>16969241.759999998</c:v>
                </c:pt>
                <c:pt idx="239">
                  <c:v>20086022.350000001</c:v>
                </c:pt>
                <c:pt idx="240">
                  <c:v>14181458.289999999</c:v>
                </c:pt>
                <c:pt idx="241">
                  <c:v>36255416.449999996</c:v>
                </c:pt>
                <c:pt idx="242">
                  <c:v>40002947.43</c:v>
                </c:pt>
                <c:pt idx="243">
                  <c:v>35495273.580000006</c:v>
                </c:pt>
                <c:pt idx="244">
                  <c:v>26007642.510000009</c:v>
                </c:pt>
                <c:pt idx="245">
                  <c:v>25058503.950000003</c:v>
                </c:pt>
                <c:pt idx="246">
                  <c:v>22949307.110000007</c:v>
                </c:pt>
                <c:pt idx="247">
                  <c:v>54070591.660000004</c:v>
                </c:pt>
                <c:pt idx="248">
                  <c:v>67017667.280000016</c:v>
                </c:pt>
                <c:pt idx="249">
                  <c:v>50030120.539999999</c:v>
                </c:pt>
                <c:pt idx="250">
                  <c:v>35195724.719999999</c:v>
                </c:pt>
                <c:pt idx="251">
                  <c:v>36418455.129999988</c:v>
                </c:pt>
                <c:pt idx="252">
                  <c:v>16876489.009999994</c:v>
                </c:pt>
                <c:pt idx="253">
                  <c:v>-37625151.249999993</c:v>
                </c:pt>
                <c:pt idx="254">
                  <c:v>-18699328.269999992</c:v>
                </c:pt>
                <c:pt idx="255">
                  <c:v>-1302063.6800000053</c:v>
                </c:pt>
                <c:pt idx="256">
                  <c:v>-3248091.5200000131</c:v>
                </c:pt>
                <c:pt idx="257">
                  <c:v>-41937778.969999991</c:v>
                </c:pt>
                <c:pt idx="258">
                  <c:v>7519719.8600000013</c:v>
                </c:pt>
                <c:pt idx="259">
                  <c:v>-5631995.5000000065</c:v>
                </c:pt>
                <c:pt idx="260">
                  <c:v>-18623865.630000006</c:v>
                </c:pt>
                <c:pt idx="261">
                  <c:v>-21207304.120000005</c:v>
                </c:pt>
                <c:pt idx="262">
                  <c:v>-8956474.1099999994</c:v>
                </c:pt>
                <c:pt idx="263">
                  <c:v>-12644029.879999997</c:v>
                </c:pt>
                <c:pt idx="264">
                  <c:v>-27353756.089999996</c:v>
                </c:pt>
                <c:pt idx="265">
                  <c:v>12200601.100000001</c:v>
                </c:pt>
                <c:pt idx="266">
                  <c:v>8517706.8499999978</c:v>
                </c:pt>
                <c:pt idx="267">
                  <c:v>5857824.1699999962</c:v>
                </c:pt>
                <c:pt idx="268">
                  <c:v>9030479.0900000036</c:v>
                </c:pt>
                <c:pt idx="269">
                  <c:v>16611485.139999997</c:v>
                </c:pt>
                <c:pt idx="270">
                  <c:v>14540641.239999996</c:v>
                </c:pt>
                <c:pt idx="271">
                  <c:v>4374311.16</c:v>
                </c:pt>
                <c:pt idx="272">
                  <c:v>14938626.149999999</c:v>
                </c:pt>
                <c:pt idx="273">
                  <c:v>12002566.23</c:v>
                </c:pt>
                <c:pt idx="274">
                  <c:v>6945950.4699999997</c:v>
                </c:pt>
                <c:pt idx="275">
                  <c:v>-3832726.459999999</c:v>
                </c:pt>
                <c:pt idx="276">
                  <c:v>5230679.2099999981</c:v>
                </c:pt>
                <c:pt idx="277">
                  <c:v>2863854.370000001</c:v>
                </c:pt>
                <c:pt idx="278">
                  <c:v>-9245513.1899999976</c:v>
                </c:pt>
                <c:pt idx="279">
                  <c:v>3987344.9099999964</c:v>
                </c:pt>
                <c:pt idx="280">
                  <c:v>288479.40999999747</c:v>
                </c:pt>
                <c:pt idx="281">
                  <c:v>-1438880.2699999977</c:v>
                </c:pt>
                <c:pt idx="282">
                  <c:v>-246503.58999999799</c:v>
                </c:pt>
                <c:pt idx="283">
                  <c:v>7339804.2899999954</c:v>
                </c:pt>
                <c:pt idx="284">
                  <c:v>6003887.1900000041</c:v>
                </c:pt>
                <c:pt idx="285">
                  <c:v>-4560000.9999999981</c:v>
                </c:pt>
                <c:pt idx="286">
                  <c:v>4898524.1800000016</c:v>
                </c:pt>
                <c:pt idx="287">
                  <c:v>3229040.5499999989</c:v>
                </c:pt>
                <c:pt idx="288">
                  <c:v>-743839.77000000444</c:v>
                </c:pt>
                <c:pt idx="289">
                  <c:v>-2225936.9000000004</c:v>
                </c:pt>
                <c:pt idx="290">
                  <c:v>7744236.8000000007</c:v>
                </c:pt>
                <c:pt idx="291">
                  <c:v>4128449.8499999996</c:v>
                </c:pt>
                <c:pt idx="292">
                  <c:v>-5373489.2599999961</c:v>
                </c:pt>
                <c:pt idx="293">
                  <c:v>13589011.329999998</c:v>
                </c:pt>
                <c:pt idx="294">
                  <c:v>14461627.93</c:v>
                </c:pt>
                <c:pt idx="295">
                  <c:v>13718281.589999998</c:v>
                </c:pt>
                <c:pt idx="296">
                  <c:v>11859408.68</c:v>
                </c:pt>
                <c:pt idx="297">
                  <c:v>22120469.579999998</c:v>
                </c:pt>
                <c:pt idx="298">
                  <c:v>20205072.889999997</c:v>
                </c:pt>
                <c:pt idx="299">
                  <c:v>8460163.6000000034</c:v>
                </c:pt>
                <c:pt idx="300">
                  <c:v>5700616.5700000012</c:v>
                </c:pt>
                <c:pt idx="301">
                  <c:v>2812102.8400000017</c:v>
                </c:pt>
                <c:pt idx="302">
                  <c:v>9343046.0900000036</c:v>
                </c:pt>
                <c:pt idx="303">
                  <c:v>5676274.5500000017</c:v>
                </c:pt>
                <c:pt idx="304">
                  <c:v>9997502.3200000003</c:v>
                </c:pt>
                <c:pt idx="305">
                  <c:v>7990631.4600000046</c:v>
                </c:pt>
                <c:pt idx="306">
                  <c:v>6165550.7499999991</c:v>
                </c:pt>
                <c:pt idx="307">
                  <c:v>-723332.82999999309</c:v>
                </c:pt>
                <c:pt idx="308">
                  <c:v>3750488.6600000034</c:v>
                </c:pt>
                <c:pt idx="309">
                  <c:v>-536280.53999999957</c:v>
                </c:pt>
                <c:pt idx="310">
                  <c:v>5653014.3400000017</c:v>
                </c:pt>
                <c:pt idx="311">
                  <c:v>9150085.9699999988</c:v>
                </c:pt>
                <c:pt idx="312">
                  <c:v>6843386.4400000023</c:v>
                </c:pt>
                <c:pt idx="313">
                  <c:v>-4523360.0599999968</c:v>
                </c:pt>
                <c:pt idx="314">
                  <c:v>235174.61999999979</c:v>
                </c:pt>
                <c:pt idx="315">
                  <c:v>-2563048.3200000003</c:v>
                </c:pt>
                <c:pt idx="316">
                  <c:v>-3996939.8200000008</c:v>
                </c:pt>
                <c:pt idx="317">
                  <c:v>-645838.76000000071</c:v>
                </c:pt>
                <c:pt idx="318">
                  <c:v>1237568.3699999992</c:v>
                </c:pt>
                <c:pt idx="319">
                  <c:v>-1484473.3099999982</c:v>
                </c:pt>
                <c:pt idx="320">
                  <c:v>-9451498.3299999963</c:v>
                </c:pt>
                <c:pt idx="321">
                  <c:v>-5479208.7799999993</c:v>
                </c:pt>
                <c:pt idx="322">
                  <c:v>-7582694.4100000001</c:v>
                </c:pt>
                <c:pt idx="323">
                  <c:v>-7291520.3499999996</c:v>
                </c:pt>
                <c:pt idx="324">
                  <c:v>-4774441.459999999</c:v>
                </c:pt>
                <c:pt idx="325">
                  <c:v>278606.15999999992</c:v>
                </c:pt>
                <c:pt idx="326">
                  <c:v>-1438355.6699999983</c:v>
                </c:pt>
                <c:pt idx="327">
                  <c:v>-8517473.0599999987</c:v>
                </c:pt>
                <c:pt idx="328">
                  <c:v>12663319.570000002</c:v>
                </c:pt>
                <c:pt idx="329">
                  <c:v>11484111.340000004</c:v>
                </c:pt>
                <c:pt idx="330">
                  <c:v>11516682.970000003</c:v>
                </c:pt>
                <c:pt idx="331">
                  <c:v>16762514.270000003</c:v>
                </c:pt>
                <c:pt idx="332">
                  <c:v>24620439.77</c:v>
                </c:pt>
                <c:pt idx="333">
                  <c:v>24200374.919999994</c:v>
                </c:pt>
                <c:pt idx="334">
                  <c:v>19012725.699999996</c:v>
                </c:pt>
                <c:pt idx="335">
                  <c:v>24056532.600000001</c:v>
                </c:pt>
                <c:pt idx="336">
                  <c:v>22801131.919999998</c:v>
                </c:pt>
                <c:pt idx="337">
                  <c:v>21960264.020000003</c:v>
                </c:pt>
                <c:pt idx="338">
                  <c:v>14446303.040000003</c:v>
                </c:pt>
                <c:pt idx="339">
                  <c:v>19685144.270000007</c:v>
                </c:pt>
                <c:pt idx="340">
                  <c:v>20876547.010000002</c:v>
                </c:pt>
                <c:pt idx="341">
                  <c:v>14215391.719999999</c:v>
                </c:pt>
                <c:pt idx="342">
                  <c:v>11678038.41</c:v>
                </c:pt>
                <c:pt idx="343">
                  <c:v>10063841.500000002</c:v>
                </c:pt>
                <c:pt idx="344">
                  <c:v>7213513.129999999</c:v>
                </c:pt>
                <c:pt idx="345">
                  <c:v>8476076.7500000056</c:v>
                </c:pt>
                <c:pt idx="346">
                  <c:v>10941209.030000001</c:v>
                </c:pt>
                <c:pt idx="347">
                  <c:v>5690304.6999999974</c:v>
                </c:pt>
                <c:pt idx="348">
                  <c:v>-3894042.5000000009</c:v>
                </c:pt>
                <c:pt idx="349">
                  <c:v>-2559331.1999999988</c:v>
                </c:pt>
                <c:pt idx="350">
                  <c:v>-1545580.4700000004</c:v>
                </c:pt>
                <c:pt idx="351">
                  <c:v>-2428263.5499999998</c:v>
                </c:pt>
                <c:pt idx="352">
                  <c:v>3080866.3700000015</c:v>
                </c:pt>
                <c:pt idx="353">
                  <c:v>11601185.189999999</c:v>
                </c:pt>
                <c:pt idx="354">
                  <c:v>10749882.150000006</c:v>
                </c:pt>
                <c:pt idx="355">
                  <c:v>6579012.3699999992</c:v>
                </c:pt>
                <c:pt idx="356">
                  <c:v>22165062.830000002</c:v>
                </c:pt>
                <c:pt idx="357">
                  <c:v>23174442.610000003</c:v>
                </c:pt>
                <c:pt idx="358">
                  <c:v>22709057.009999998</c:v>
                </c:pt>
                <c:pt idx="359">
                  <c:v>24187176.170000002</c:v>
                </c:pt>
                <c:pt idx="360">
                  <c:v>23851297.780000005</c:v>
                </c:pt>
                <c:pt idx="361">
                  <c:v>22210689.599999998</c:v>
                </c:pt>
                <c:pt idx="362">
                  <c:v>19162897.849999998</c:v>
                </c:pt>
                <c:pt idx="363">
                  <c:v>18583658.400000002</c:v>
                </c:pt>
                <c:pt idx="364">
                  <c:v>16687997.969999999</c:v>
                </c:pt>
                <c:pt idx="365">
                  <c:v>17711946.190000001</c:v>
                </c:pt>
                <c:pt idx="366">
                  <c:v>5023376.0900000008</c:v>
                </c:pt>
                <c:pt idx="367">
                  <c:v>7684534.7199999997</c:v>
                </c:pt>
                <c:pt idx="368">
                  <c:v>7850778.0999999987</c:v>
                </c:pt>
                <c:pt idx="369">
                  <c:v>3858580.34</c:v>
                </c:pt>
                <c:pt idx="370">
                  <c:v>8548538.620000001</c:v>
                </c:pt>
                <c:pt idx="371">
                  <c:v>7674999.209999999</c:v>
                </c:pt>
                <c:pt idx="372">
                  <c:v>7710635.2400000002</c:v>
                </c:pt>
                <c:pt idx="373">
                  <c:v>10170314.139999995</c:v>
                </c:pt>
                <c:pt idx="374">
                  <c:v>16984490.159999996</c:v>
                </c:pt>
                <c:pt idx="375">
                  <c:v>16191221.400000006</c:v>
                </c:pt>
                <c:pt idx="376">
                  <c:v>11930035.670000002</c:v>
                </c:pt>
                <c:pt idx="377">
                  <c:v>10904175.92</c:v>
                </c:pt>
                <c:pt idx="378">
                  <c:v>10180611.299999999</c:v>
                </c:pt>
                <c:pt idx="379">
                  <c:v>12824561.820000002</c:v>
                </c:pt>
                <c:pt idx="380">
                  <c:v>12656881.199999999</c:v>
                </c:pt>
                <c:pt idx="381">
                  <c:v>23734546.299999997</c:v>
                </c:pt>
                <c:pt idx="382">
                  <c:v>22534535.910000004</c:v>
                </c:pt>
                <c:pt idx="383">
                  <c:v>16203927.729999995</c:v>
                </c:pt>
                <c:pt idx="384">
                  <c:v>14159460.819999998</c:v>
                </c:pt>
                <c:pt idx="385">
                  <c:v>17369152.940000001</c:v>
                </c:pt>
                <c:pt idx="386">
                  <c:v>20091216.610000003</c:v>
                </c:pt>
                <c:pt idx="387">
                  <c:v>19872390.650000006</c:v>
                </c:pt>
                <c:pt idx="388">
                  <c:v>19789270.349999998</c:v>
                </c:pt>
                <c:pt idx="389">
                  <c:v>18910580.289999995</c:v>
                </c:pt>
                <c:pt idx="390">
                  <c:v>12916075.719999999</c:v>
                </c:pt>
                <c:pt idx="391">
                  <c:v>14268261.750000007</c:v>
                </c:pt>
                <c:pt idx="392">
                  <c:v>13261358.630000001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C99E-4A88-A9C5-EF2FA918B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January18,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November 2022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E59D986-0AA2-40CC-B7DA-DF07D36B86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037090"/>
              </p:ext>
            </p:extLst>
          </p:nvPr>
        </p:nvGraphicFramePr>
        <p:xfrm>
          <a:off x="228600" y="1219200"/>
          <a:ext cx="8610600" cy="428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November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997A03A-1447-4BC6-AB71-327C055D2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753987"/>
              </p:ext>
            </p:extLst>
          </p:nvPr>
        </p:nvGraphicFramePr>
        <p:xfrm>
          <a:off x="381000" y="1219200"/>
          <a:ext cx="8458200" cy="3672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November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6D519FB-FC91-40A2-B803-EEA4A7DF85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0082"/>
              </p:ext>
            </p:extLst>
          </p:nvPr>
        </p:nvGraphicFramePr>
        <p:xfrm>
          <a:off x="304800" y="1295400"/>
          <a:ext cx="8534400" cy="383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November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 November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A6DD1F-9B29-4B17-8761-A6F4C48E99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397810"/>
              </p:ext>
            </p:extLst>
          </p:nvPr>
        </p:nvGraphicFramePr>
        <p:xfrm>
          <a:off x="533400" y="1295401"/>
          <a:ext cx="8153400" cy="377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November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 November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C48F525-4E40-4BCE-BA82-C0A712D700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514907"/>
              </p:ext>
            </p:extLst>
          </p:nvPr>
        </p:nvGraphicFramePr>
        <p:xfrm>
          <a:off x="228600" y="1219201"/>
          <a:ext cx="8610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Nov 2022 – Dec 2022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$1,173.1 million in November to $1,437.4 million in December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Real-Time and Day-Ahead Settlement Point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$2,602.8 million in November to $3,783.3 million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in December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Collateral is largely due to increase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Dec 2021-  Dec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91FD85A-A3F6-46F0-9761-1F23F0F349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683738"/>
              </p:ext>
            </p:extLst>
          </p:nvPr>
        </p:nvGraphicFramePr>
        <p:xfrm>
          <a:off x="250031" y="1662115"/>
          <a:ext cx="8643938" cy="3533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December 2021-  December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19C619C-232E-41A7-8DDF-7234290E2A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368072"/>
              </p:ext>
            </p:extLst>
          </p:nvPr>
        </p:nvGraphicFramePr>
        <p:xfrm>
          <a:off x="309562" y="1407318"/>
          <a:ext cx="8524875" cy="404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Jun 2021- Jun 2022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1224E6-F39A-44AA-ADB1-DF0EFF433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12" y="1219200"/>
            <a:ext cx="8334376" cy="394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November 2022 - December 2022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4225E8C-611E-4D55-A22A-DCA62BC2EE2B}"/>
              </a:ext>
            </a:extLst>
          </p:cNvPr>
          <p:cNvGraphicFramePr>
            <a:graphicFrameLocks/>
          </p:cNvGraphicFramePr>
          <p:nvPr/>
        </p:nvGraphicFramePr>
        <p:xfrm>
          <a:off x="450056" y="1516856"/>
          <a:ext cx="8243888" cy="38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 December 2022*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42BD769-8357-414A-AF69-7C2B4FE7A0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717838"/>
              </p:ext>
            </p:extLst>
          </p:nvPr>
        </p:nvGraphicFramePr>
        <p:xfrm>
          <a:off x="336083" y="1219200"/>
          <a:ext cx="8221578" cy="4289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December 2020 - December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D45E4B6-0790-4670-B7EE-67906F931F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456117"/>
              </p:ext>
            </p:extLst>
          </p:nvPr>
        </p:nvGraphicFramePr>
        <p:xfrm>
          <a:off x="381000" y="1386682"/>
          <a:ext cx="8382000" cy="3718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November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F27D5E-58CB-4327-A361-57A8756F94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014994"/>
              </p:ext>
            </p:extLst>
          </p:nvPr>
        </p:nvGraphicFramePr>
        <p:xfrm>
          <a:off x="380999" y="1386682"/>
          <a:ext cx="8382001" cy="372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150027</TotalTime>
  <Words>456</Words>
  <Application>Microsoft Office PowerPoint</Application>
  <PresentationFormat>On-screen Show (4:3)</PresentationFormat>
  <Paragraphs>86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Nov 2022 – Dec 2022</vt:lpstr>
      <vt:lpstr>TPE and Forward Adjustment Factors Dec 2021-  Dec 2022</vt:lpstr>
      <vt:lpstr>TPE/Real-Time &amp; Day-Ahead Daily Average Settlement Point Prices for HB_NORTH December 2021-  December 2022</vt:lpstr>
      <vt:lpstr>Available Credit by Type Compared to Total Potential Exposure (TPE) Jun 2021- Jun 2022</vt:lpstr>
      <vt:lpstr>Discretionary Collateral November 2022 - December 2022</vt:lpstr>
      <vt:lpstr>TPE and Discretionary Collateral by Market Segment-  December 2022*</vt:lpstr>
      <vt:lpstr>Discretionary Collateral by Market Segment December 2020 - December 2022</vt:lpstr>
      <vt:lpstr>TPEA Coverage of Settlements November 2021–  November 2022</vt:lpstr>
      <vt:lpstr>TPEA Coverage of Settlements November 2021–  November 2022</vt:lpstr>
      <vt:lpstr>TPEA Coverage of Settlements November 2021–  November 2022</vt:lpstr>
      <vt:lpstr>TPEA Coverage of Settlements November 2021–  November 2022</vt:lpstr>
      <vt:lpstr>TPES Coverage of Settlements November 2021–  November 2022</vt:lpstr>
      <vt:lpstr>TPEA Coverage of Settlements November 2021–  November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1003</cp:revision>
  <cp:lastPrinted>2019-06-18T19:02:16Z</cp:lastPrinted>
  <dcterms:created xsi:type="dcterms:W3CDTF">2016-01-21T15:20:31Z</dcterms:created>
  <dcterms:modified xsi:type="dcterms:W3CDTF">2023-01-13T18:15:30Z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