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6BA5-9F82-4588-B0EB-D6349E27A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5DF69-BA8A-410F-9036-E4C056689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2D6BF-B852-4678-AFDE-0B708B02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1501A-EC05-4C14-891E-AD78794A6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4097F-4EFA-4719-863A-051322D7F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9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DFA4C-887C-493B-82EA-C622EC657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3129A-8F23-4BA9-96D7-E5E991685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E8622-02C7-4731-A3C3-D3DDBA72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A31CD-B4F6-43DA-8EA9-9EC2F6F10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1F5E-33F5-4F8B-9671-E4C8E98B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DC9283-F7B0-40FF-81C1-721533C2F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395D2-BA95-4463-8E80-D632D6AA5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72F21-BA91-41ED-B76E-65E2ABABA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702C4-8BBA-4084-9689-C33F99A5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5D8D1-271F-41A0-8139-732D43B2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4FA3-C56A-4EFE-B74C-0B94C76D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F7CA1-97A6-4126-9B0B-0BB717A22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EB0EF-CC30-4B84-9C60-60E74718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014E6-B572-4B20-B19A-F122CBDA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361CF-5A2B-4435-B77F-670A7DCD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1B645-BB78-490C-9800-B35CFD9C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45BCC-B13B-4F50-A489-FB2397347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A221B-3732-425F-9517-6807B89E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CD7CF-F4CE-434A-B937-24FCB6246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6CD0-B790-4895-825B-D5CBB64F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6802-FBCF-47B9-A7C5-E6EB4BDD2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50619-1511-4514-AFC0-A4B6CD295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31741-FDE1-4CC5-9E11-8212362F9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E6AD4-511B-40F9-A2E4-BE83FC345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B42B6-F056-4278-B7A2-F815F599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0F55F-3D9B-457F-922F-DD61257FD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4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470B-F7D4-430D-A8F8-FCE524CF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DF471-3122-4A1D-B539-575369670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EA0A6-D828-4D7A-B233-EB2E6C06A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0A0E00-FEA1-4DAF-AA2C-3283EE5FE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F55A8-E993-4A20-8622-575443D64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09FAE7-24EB-4A02-81CC-1BD907FAD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FD1CC9-7EBE-4946-970D-828D50BD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F1C971-BAC7-456E-BA5D-B313C54C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9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C815-EC79-458B-B024-DDC466B5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7233B-A2C5-4F35-AC3C-2873BB9C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F70AE-2F08-446E-A295-88621985B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06089-7A7B-4DAE-8FD3-C2EC0EA0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7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D6AD1-2111-4D56-9805-3FA9AA97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7C0B20-FE72-4E81-83CD-9B8B17A4B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12025-6F8A-4566-B4AA-DB4FBA3A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8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234F0-1A50-4467-BA02-A362824C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0FBD3-0178-4DBB-A669-EA86ADE1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846767-CDE8-4ECE-AE59-83EAF8D22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85549-5BAB-426A-95B2-63EA95F3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CC016-A573-4F4B-B7A0-60677D03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3DFDB-A820-43D0-814F-B22B1D80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2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4918-97EC-4905-A013-7668941E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FD566-4FD3-4061-84FE-60C419E0A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4F8ED-1950-4CC8-B653-142DEA66D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41572-E7A2-4592-B4E3-3F05B0C1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EE084-0F96-4C13-8B12-F141DECA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0304E-DEC7-49AA-9D34-F7471EFE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9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6E766-62A6-4665-A518-2980FD2A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676AF-A90C-434C-8BAF-2A6667F09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6F6FE-982D-489F-85DD-5F1075056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08DCF-3215-4E41-94C7-0BC7DAB0147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D7065-036B-4AC9-BC3C-54E6BC9E0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56FCE-8DE5-4A9D-B9E2-E9822F55A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4CCA2-6CCE-4B28-80EF-FD230908A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2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4D38A5F6-38C4-4CBF-B7AF-41EFF0D91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05" y="500347"/>
            <a:ext cx="11829924" cy="5617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D9D3363-0305-47E9-98DE-080247CF3CB3}"/>
              </a:ext>
            </a:extLst>
          </p:cNvPr>
          <p:cNvSpPr/>
          <p:nvPr/>
        </p:nvSpPr>
        <p:spPr>
          <a:xfrm>
            <a:off x="2881745" y="2770909"/>
            <a:ext cx="6216073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1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NRG </dc:creator>
  <cp:lastModifiedBy>NRG </cp:lastModifiedBy>
  <cp:revision>1</cp:revision>
  <dcterms:created xsi:type="dcterms:W3CDTF">2023-01-11T19:41:03Z</dcterms:created>
  <dcterms:modified xsi:type="dcterms:W3CDTF">2023-01-11T19:42:08Z</dcterms:modified>
</cp:coreProperties>
</file>