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0" r:id="rId4"/>
  </p:sldMasterIdLst>
  <p:notesMasterIdLst>
    <p:notesMasterId r:id="rId10"/>
  </p:notesMasterIdLst>
  <p:sldIdLst>
    <p:sldId id="256" r:id="rId5"/>
    <p:sldId id="276" r:id="rId6"/>
    <p:sldId id="277" r:id="rId7"/>
    <p:sldId id="274" r:id="rId8"/>
    <p:sldId id="275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6A403B6-D3FB-4387-AD20-5D2379D249CC}" v="1" dt="2023-01-09T20:06:12.334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87309" autoAdjust="0"/>
  </p:normalViewPr>
  <p:slideViewPr>
    <p:cSldViewPr snapToGrid="0">
      <p:cViewPr varScale="1">
        <p:scale>
          <a:sx n="99" d="100"/>
          <a:sy n="99" d="100"/>
        </p:scale>
        <p:origin x="1032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microsoft.com/office/2016/11/relationships/changesInfo" Target="changesInfos/changesInfo1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Katie Rich" userId="5e9684b8-063c-4aeb-98ff-468c96de35a9" providerId="ADAL" clId="{A6A403B6-D3FB-4387-AD20-5D2379D249CC}"/>
    <pc:docChg chg="custSel addSld delSld modSld">
      <pc:chgData name="Katie Rich" userId="5e9684b8-063c-4aeb-98ff-468c96de35a9" providerId="ADAL" clId="{A6A403B6-D3FB-4387-AD20-5D2379D249CC}" dt="2023-01-10T12:38:09.688" v="745" actId="6549"/>
      <pc:docMkLst>
        <pc:docMk/>
      </pc:docMkLst>
      <pc:sldChg chg="modSp mod">
        <pc:chgData name="Katie Rich" userId="5e9684b8-063c-4aeb-98ff-468c96de35a9" providerId="ADAL" clId="{A6A403B6-D3FB-4387-AD20-5D2379D249CC}" dt="2023-01-09T17:33:33.339" v="9" actId="20577"/>
        <pc:sldMkLst>
          <pc:docMk/>
          <pc:sldMk cId="161441392" sldId="256"/>
        </pc:sldMkLst>
        <pc:spChg chg="mod">
          <ac:chgData name="Katie Rich" userId="5e9684b8-063c-4aeb-98ff-468c96de35a9" providerId="ADAL" clId="{A6A403B6-D3FB-4387-AD20-5D2379D249CC}" dt="2023-01-09T17:33:33.339" v="9" actId="20577"/>
          <ac:spMkLst>
            <pc:docMk/>
            <pc:sldMk cId="161441392" sldId="256"/>
            <ac:spMk id="3" creationId="{A4E42BE5-C11C-48C6-B3FE-69A55D3E592E}"/>
          </ac:spMkLst>
        </pc:spChg>
      </pc:sldChg>
      <pc:sldChg chg="modSp mod">
        <pc:chgData name="Katie Rich" userId="5e9684b8-063c-4aeb-98ff-468c96de35a9" providerId="ADAL" clId="{A6A403B6-D3FB-4387-AD20-5D2379D249CC}" dt="2023-01-09T17:34:16.392" v="29" actId="20577"/>
        <pc:sldMkLst>
          <pc:docMk/>
          <pc:sldMk cId="2973100125" sldId="274"/>
        </pc:sldMkLst>
        <pc:spChg chg="mod">
          <ac:chgData name="Katie Rich" userId="5e9684b8-063c-4aeb-98ff-468c96de35a9" providerId="ADAL" clId="{A6A403B6-D3FB-4387-AD20-5D2379D249CC}" dt="2023-01-09T17:33:48.894" v="12" actId="6549"/>
          <ac:spMkLst>
            <pc:docMk/>
            <pc:sldMk cId="2973100125" sldId="274"/>
            <ac:spMk id="2" creationId="{16F4F925-7594-4981-8B3A-172414960D84}"/>
          </ac:spMkLst>
        </pc:spChg>
        <pc:spChg chg="mod">
          <ac:chgData name="Katie Rich" userId="5e9684b8-063c-4aeb-98ff-468c96de35a9" providerId="ADAL" clId="{A6A403B6-D3FB-4387-AD20-5D2379D249CC}" dt="2023-01-09T17:34:16.392" v="29" actId="20577"/>
          <ac:spMkLst>
            <pc:docMk/>
            <pc:sldMk cId="2973100125" sldId="274"/>
            <ac:spMk id="3" creationId="{90D9035A-D695-40B0-9A9A-33A63927B740}"/>
          </ac:spMkLst>
        </pc:spChg>
      </pc:sldChg>
      <pc:sldChg chg="modSp new mod">
        <pc:chgData name="Katie Rich" userId="5e9684b8-063c-4aeb-98ff-468c96de35a9" providerId="ADAL" clId="{A6A403B6-D3FB-4387-AD20-5D2379D249CC}" dt="2023-01-09T20:05:28.474" v="348" actId="20577"/>
        <pc:sldMkLst>
          <pc:docMk/>
          <pc:sldMk cId="1186889197" sldId="276"/>
        </pc:sldMkLst>
        <pc:spChg chg="mod">
          <ac:chgData name="Katie Rich" userId="5e9684b8-063c-4aeb-98ff-468c96de35a9" providerId="ADAL" clId="{A6A403B6-D3FB-4387-AD20-5D2379D249CC}" dt="2023-01-09T19:38:54.140" v="51" actId="20577"/>
          <ac:spMkLst>
            <pc:docMk/>
            <pc:sldMk cId="1186889197" sldId="276"/>
            <ac:spMk id="2" creationId="{8D653D4E-BC23-25FD-695B-575ED725C86F}"/>
          </ac:spMkLst>
        </pc:spChg>
        <pc:spChg chg="mod">
          <ac:chgData name="Katie Rich" userId="5e9684b8-063c-4aeb-98ff-468c96de35a9" providerId="ADAL" clId="{A6A403B6-D3FB-4387-AD20-5D2379D249CC}" dt="2023-01-09T20:05:28.474" v="348" actId="20577"/>
          <ac:spMkLst>
            <pc:docMk/>
            <pc:sldMk cId="1186889197" sldId="276"/>
            <ac:spMk id="3" creationId="{11FB63AE-A61C-243E-1078-EA940CD3E127}"/>
          </ac:spMkLst>
        </pc:spChg>
      </pc:sldChg>
      <pc:sldChg chg="addSp delSp modSp new mod modClrScheme chgLayout modNotesTx">
        <pc:chgData name="Katie Rich" userId="5e9684b8-063c-4aeb-98ff-468c96de35a9" providerId="ADAL" clId="{A6A403B6-D3FB-4387-AD20-5D2379D249CC}" dt="2023-01-10T12:38:09.688" v="745" actId="6549"/>
        <pc:sldMkLst>
          <pc:docMk/>
          <pc:sldMk cId="1305476669" sldId="277"/>
        </pc:sldMkLst>
        <pc:spChg chg="mod ord">
          <ac:chgData name="Katie Rich" userId="5e9684b8-063c-4aeb-98ff-468c96de35a9" providerId="ADAL" clId="{A6A403B6-D3FB-4387-AD20-5D2379D249CC}" dt="2023-01-10T12:36:43.354" v="513" actId="700"/>
          <ac:spMkLst>
            <pc:docMk/>
            <pc:sldMk cId="1305476669" sldId="277"/>
            <ac:spMk id="2" creationId="{1F17ED7D-E365-A501-A842-8124F745C502}"/>
          </ac:spMkLst>
        </pc:spChg>
        <pc:spChg chg="add mod ord">
          <ac:chgData name="Katie Rich" userId="5e9684b8-063c-4aeb-98ff-468c96de35a9" providerId="ADAL" clId="{A6A403B6-D3FB-4387-AD20-5D2379D249CC}" dt="2023-01-10T12:38:05.286" v="744" actId="20577"/>
          <ac:spMkLst>
            <pc:docMk/>
            <pc:sldMk cId="1305476669" sldId="277"/>
            <ac:spMk id="3" creationId="{208D78E2-ADC6-1D47-EB38-794E30BB38CA}"/>
          </ac:spMkLst>
        </pc:spChg>
        <pc:spChg chg="del">
          <ac:chgData name="Katie Rich" userId="5e9684b8-063c-4aeb-98ff-468c96de35a9" providerId="ADAL" clId="{A6A403B6-D3FB-4387-AD20-5D2379D249CC}" dt="2023-01-09T20:06:12.334" v="369"/>
          <ac:spMkLst>
            <pc:docMk/>
            <pc:sldMk cId="1305476669" sldId="277"/>
            <ac:spMk id="3" creationId="{C0936850-ABCD-1EFD-482F-F65CB47001B9}"/>
          </ac:spMkLst>
        </pc:spChg>
        <pc:graphicFrameChg chg="add mod ord modGraphic">
          <ac:chgData name="Katie Rich" userId="5e9684b8-063c-4aeb-98ff-468c96de35a9" providerId="ADAL" clId="{A6A403B6-D3FB-4387-AD20-5D2379D249CC}" dt="2023-01-10T12:36:43.354" v="513" actId="700"/>
          <ac:graphicFrameMkLst>
            <pc:docMk/>
            <pc:sldMk cId="1305476669" sldId="277"/>
            <ac:graphicFrameMk id="4" creationId="{C3ADD545-B405-2C36-860C-387B85920CE5}"/>
          </ac:graphicFrameMkLst>
        </pc:graphicFrameChg>
      </pc:sldChg>
      <pc:sldChg chg="del">
        <pc:chgData name="Katie Rich" userId="5e9684b8-063c-4aeb-98ff-468c96de35a9" providerId="ADAL" clId="{A6A403B6-D3FB-4387-AD20-5D2379D249CC}" dt="2023-01-09T17:33:40.619" v="10" actId="47"/>
        <pc:sldMkLst>
          <pc:docMk/>
          <pc:sldMk cId="3242627374" sldId="278"/>
        </pc:sldMkLst>
      </pc:sldChg>
      <pc:sldChg chg="del">
        <pc:chgData name="Katie Rich" userId="5e9684b8-063c-4aeb-98ff-468c96de35a9" providerId="ADAL" clId="{A6A403B6-D3FB-4387-AD20-5D2379D249CC}" dt="2023-01-09T17:33:44.824" v="11" actId="47"/>
        <pc:sldMkLst>
          <pc:docMk/>
          <pc:sldMk cId="2951007881" sldId="279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55EFAFA-34C6-4193-8439-F5DD41942FAD}" type="datetimeFigureOut">
              <a:rPr lang="en-US" smtClean="0"/>
              <a:t>1/10/2023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A74CDBA-CD6A-4A0A-8B97-F97DD661C2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6822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="0" i="0" dirty="0">
              <a:solidFill>
                <a:srgbClr val="2D3338"/>
              </a:solidFill>
              <a:effectLst/>
              <a:latin typeface="Roboto" panose="02000000000000000000" pitchFamily="2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A74CDBA-CD6A-4A0A-8B97-F97DD661C291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72454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3E7EB-62E5-4854-A58A-BCE516D80C67}" type="datetimeFigureOut">
              <a:rPr lang="en-US" smtClean="0"/>
              <a:t>1/10/2023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CDF4C-EFB4-45D2-9370-B6E859D55DCA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08786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3E7EB-62E5-4854-A58A-BCE516D80C67}" type="datetimeFigureOut">
              <a:rPr lang="en-US" smtClean="0"/>
              <a:t>1/10/2023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CDF4C-EFB4-45D2-9370-B6E859D55D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16644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3E7EB-62E5-4854-A58A-BCE516D80C67}" type="datetimeFigureOut">
              <a:rPr lang="en-US" smtClean="0"/>
              <a:t>1/10/2023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CDF4C-EFB4-45D2-9370-B6E859D55D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670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3E7EB-62E5-4854-A58A-BCE516D80C67}" type="datetimeFigureOut">
              <a:rPr lang="en-US" smtClean="0"/>
              <a:t>1/10/2023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CDF4C-EFB4-45D2-9370-B6E859D55D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44770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3E7EB-62E5-4854-A58A-BCE516D80C67}" type="datetimeFigureOut">
              <a:rPr lang="en-US" smtClean="0"/>
              <a:t>1/10/2023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CDF4C-EFB4-45D2-9370-B6E859D55DCA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242937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3E7EB-62E5-4854-A58A-BCE516D80C67}" type="datetimeFigureOut">
              <a:rPr lang="en-US" smtClean="0"/>
              <a:t>1/10/2023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CDF4C-EFB4-45D2-9370-B6E859D55D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8550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3E7EB-62E5-4854-A58A-BCE516D80C67}" type="datetimeFigureOut">
              <a:rPr lang="en-US" smtClean="0"/>
              <a:t>1/10/2023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CDF4C-EFB4-45D2-9370-B6E859D55D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74633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3E7EB-62E5-4854-A58A-BCE516D80C67}" type="datetimeFigureOut">
              <a:rPr lang="en-US" smtClean="0"/>
              <a:t>1/10/2023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CDF4C-EFB4-45D2-9370-B6E859D55D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08680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3E7EB-62E5-4854-A58A-BCE516D80C67}" type="datetimeFigureOut">
              <a:rPr lang="en-US" smtClean="0"/>
              <a:t>1/10/2023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CDF4C-EFB4-45D2-9370-B6E859D55D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80558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9063E7EB-62E5-4854-A58A-BCE516D80C67}" type="datetimeFigureOut">
              <a:rPr lang="en-US" smtClean="0"/>
              <a:t>1/10/2023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1BCDF4C-EFB4-45D2-9370-B6E859D55D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20441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3E7EB-62E5-4854-A58A-BCE516D80C67}" type="datetimeFigureOut">
              <a:rPr lang="en-US" smtClean="0"/>
              <a:t>1/10/2023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CDF4C-EFB4-45D2-9370-B6E859D55D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72767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9063E7EB-62E5-4854-A58A-BCE516D80C67}" type="datetimeFigureOut">
              <a:rPr lang="en-US" smtClean="0"/>
              <a:t>1/10/2023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A1BCDF4C-EFB4-45D2-9370-B6E859D55DCA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525995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1" r:id="rId1"/>
    <p:sldLayoutId id="2147483732" r:id="rId2"/>
    <p:sldLayoutId id="2147483733" r:id="rId3"/>
    <p:sldLayoutId id="2147483734" r:id="rId4"/>
    <p:sldLayoutId id="2147483735" r:id="rId5"/>
    <p:sldLayoutId id="2147483736" r:id="rId6"/>
    <p:sldLayoutId id="2147483737" r:id="rId7"/>
    <p:sldLayoutId id="2147483738" r:id="rId8"/>
    <p:sldLayoutId id="2147483739" r:id="rId9"/>
    <p:sldLayoutId id="2147483740" r:id="rId10"/>
    <p:sldLayoutId id="2147483741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780425-BFA3-4F76-A3D7-DC99BE53D0E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Congestion Management Working Group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4E42BE5-C11C-48C6-B3FE-69A55D3E592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47500" lnSpcReduction="20000"/>
          </a:bodyPr>
          <a:lstStyle/>
          <a:p>
            <a:r>
              <a:rPr lang="en-US" dirty="0"/>
              <a:t>January 11, 2022</a:t>
            </a:r>
          </a:p>
          <a:p>
            <a:endParaRPr lang="en-US" dirty="0"/>
          </a:p>
          <a:p>
            <a:r>
              <a:rPr lang="en-US" dirty="0"/>
              <a:t>Katie Rich, Chair</a:t>
            </a:r>
          </a:p>
          <a:p>
            <a:r>
              <a:rPr lang="en-US" dirty="0"/>
              <a:t>Andy Nguyen, Vice Chair</a:t>
            </a:r>
          </a:p>
        </p:txBody>
      </p:sp>
    </p:spTree>
    <p:extLst>
      <p:ext uri="{BB962C8B-B14F-4D97-AF65-F5344CB8AC3E}">
        <p14:creationId xmlns:p14="http://schemas.microsoft.com/office/powerpoint/2010/main" val="1614413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653D4E-BC23-25FD-695B-575ED725C8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CRR Activity Calendar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1FB63AE-A61C-243E-1078-EA940CD3E12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Courier New" panose="02070309020205020404" pitchFamily="49" charset="0"/>
              <a:buChar char="o"/>
            </a:pPr>
            <a:r>
              <a:rPr lang="en-US" dirty="0"/>
              <a:t> ERCOT must post an updated calendar by April 1 each calendar year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dirty="0"/>
              <a:t> Monthly auction credit is usually released one day after the long-term auction credit is locked (but SCR 816 will remove this overlap)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dirty="0"/>
              <a:t> ERCOT will present the calendar for final approval at the February WMS</a:t>
            </a:r>
          </a:p>
        </p:txBody>
      </p:sp>
    </p:spTree>
    <p:extLst>
      <p:ext uri="{BB962C8B-B14F-4D97-AF65-F5344CB8AC3E}">
        <p14:creationId xmlns:p14="http://schemas.microsoft.com/office/powerpoint/2010/main" val="11868891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17ED7D-E365-A501-A842-8124F745C5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Open Action Items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C3ADD545-B405-2C36-860C-387B85920CE5}"/>
              </a:ext>
            </a:extLst>
          </p:cNvPr>
          <p:cNvGraphicFramePr>
            <a:graphicFrameLocks noGrp="1"/>
          </p:cNvGraphicFramePr>
          <p:nvPr>
            <p:ph type="pic" idx="1"/>
            <p:extLst>
              <p:ext uri="{D42A27DB-BD31-4B8C-83A1-F6EECF244321}">
                <p14:modId xmlns:p14="http://schemas.microsoft.com/office/powerpoint/2010/main" val="2519906711"/>
              </p:ext>
            </p:extLst>
          </p:nvPr>
        </p:nvGraphicFramePr>
        <p:xfrm>
          <a:off x="0" y="0"/>
          <a:ext cx="12191997" cy="117792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6068809">
                  <a:extLst>
                    <a:ext uri="{9D8B030D-6E8A-4147-A177-3AD203B41FA5}">
                      <a16:colId xmlns:a16="http://schemas.microsoft.com/office/drawing/2014/main" val="3348643372"/>
                    </a:ext>
                  </a:extLst>
                </a:gridCol>
                <a:gridCol w="1494213">
                  <a:extLst>
                    <a:ext uri="{9D8B030D-6E8A-4147-A177-3AD203B41FA5}">
                      <a16:colId xmlns:a16="http://schemas.microsoft.com/office/drawing/2014/main" val="3710930925"/>
                    </a:ext>
                  </a:extLst>
                </a:gridCol>
                <a:gridCol w="3296665">
                  <a:extLst>
                    <a:ext uri="{9D8B030D-6E8A-4147-A177-3AD203B41FA5}">
                      <a16:colId xmlns:a16="http://schemas.microsoft.com/office/drawing/2014/main" val="2819815065"/>
                    </a:ext>
                  </a:extLst>
                </a:gridCol>
                <a:gridCol w="1332310">
                  <a:extLst>
                    <a:ext uri="{9D8B030D-6E8A-4147-A177-3AD203B41FA5}">
                      <a16:colId xmlns:a16="http://schemas.microsoft.com/office/drawing/2014/main" val="3161358289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u="sng">
                          <a:effectLst/>
                        </a:rPr>
                        <a:t>Open Action Items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800" marR="50800" marT="50800" marB="5080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u="sng">
                          <a:effectLst/>
                        </a:rPr>
                        <a:t>Responsible 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800" marR="50800" marT="50800" marB="5080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u="sng">
                          <a:effectLst/>
                        </a:rPr>
                        <a:t>Notes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800" marR="50800" marT="50800" marB="5080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u="sng">
                          <a:effectLst/>
                        </a:rPr>
                        <a:t>Assigned 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800" marR="50800" marT="50800" marB="50800"/>
                </a:tc>
                <a:extLst>
                  <a:ext uri="{0D108BD9-81ED-4DB2-BD59-A6C34878D82A}">
                    <a16:rowId xmlns:a16="http://schemas.microsoft.com/office/drawing/2014/main" val="11793763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Review increased transparency and policy awareness of Generic Transmission Constraints (GTCs) and curtailments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800" marR="50800" marT="50800" marB="5080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CMWG 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800" marR="50800" marT="50800" marB="5080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NOGRR215 related – at OWG awaiting ERCOT comments 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800" marR="50800" marT="50800" marB="5080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1/5/2022 Update 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800" marR="50800" marT="50800" marB="50800"/>
                </a:tc>
                <a:extLst>
                  <a:ext uri="{0D108BD9-81ED-4DB2-BD59-A6C34878D82A}">
                    <a16:rowId xmlns:a16="http://schemas.microsoft.com/office/drawing/2014/main" val="334092963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Locational Real-Time On-Line Reliability Deployment Price Adder  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800" marR="50800" marT="50800" marB="5080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CMWG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800" marR="50800" marT="50800" marB="5080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 </a:t>
                      </a: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 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800" marR="50800" marT="50800" marB="5080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06/01/2022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800" marR="50800" marT="50800" marB="50800"/>
                </a:tc>
                <a:extLst>
                  <a:ext uri="{0D108BD9-81ED-4DB2-BD59-A6C34878D82A}">
                    <a16:rowId xmlns:a16="http://schemas.microsoft.com/office/drawing/2014/main" val="2720329182"/>
                  </a:ext>
                </a:extLst>
              </a:tr>
            </a:tbl>
          </a:graphicData>
        </a:graphic>
      </p:graphicFrame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08D78E2-ADC6-1D47-EB38-794E30BB38CA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CMWG proposes to remove the RT RDPA.  We determined this is not a viable option at this time.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CMWG proposes to add the Creation of Smaller Load Zones for Aggregation as discussed at WMS.</a:t>
            </a:r>
          </a:p>
        </p:txBody>
      </p:sp>
    </p:spTree>
    <p:extLst>
      <p:ext uri="{BB962C8B-B14F-4D97-AF65-F5344CB8AC3E}">
        <p14:creationId xmlns:p14="http://schemas.microsoft.com/office/powerpoint/2010/main" val="13054766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F4F925-7594-4981-8B3A-172414960D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Next Meeting: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0D9035A-D695-40B0-9A9A-33A63927B74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Courier New" panose="02070309020205020404" pitchFamily="49" charset="0"/>
              <a:buChar char="o"/>
            </a:pPr>
            <a:r>
              <a:rPr lang="en-US" dirty="0"/>
              <a:t> February 6, 2023</a:t>
            </a:r>
          </a:p>
        </p:txBody>
      </p:sp>
    </p:spTree>
    <p:extLst>
      <p:ext uri="{BB962C8B-B14F-4D97-AF65-F5344CB8AC3E}">
        <p14:creationId xmlns:p14="http://schemas.microsoft.com/office/powerpoint/2010/main" val="29731001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2E6D9B-9736-46CA-BC4E-2980AC915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Questions?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E2B631C-2ACA-45DE-AEB5-D046A055445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4981717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ct">
  <a:themeElements>
    <a:clrScheme name="Retrospect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16BF004497F87479DAD31F00AF725C6" ma:contentTypeVersion="11" ma:contentTypeDescription="Create a new document." ma:contentTypeScope="" ma:versionID="3ab0190e023d7e5aafc33e46ba37906b">
  <xsd:schema xmlns:xsd="http://www.w3.org/2001/XMLSchema" xmlns:xs="http://www.w3.org/2001/XMLSchema" xmlns:p="http://schemas.microsoft.com/office/2006/metadata/properties" xmlns:ns3="4345d1df-5d12-4f7e-b776-008b25f27986" xmlns:ns4="74773060-95be-4758-a20e-6e2cb91bc751" targetNamespace="http://schemas.microsoft.com/office/2006/metadata/properties" ma:root="true" ma:fieldsID="666fe65660b28134fc1fceb1ad30ea0e" ns3:_="" ns4:_="">
    <xsd:import namespace="4345d1df-5d12-4f7e-b776-008b25f27986"/>
    <xsd:import namespace="74773060-95be-4758-a20e-6e2cb91bc751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OCR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345d1df-5d12-4f7e-b776-008b25f2798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7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8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4773060-95be-4758-a20e-6e2cb91bc751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4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C38DB13F-86D2-4716-9AB2-253CE0661DC7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C938B4D0-C359-4FA3-8BF1-2E9184C77F70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B4B11B8E-E5F0-4984-885F-01D3E6F11BE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345d1df-5d12-4f7e-b776-008b25f27986"/>
    <ds:schemaRef ds:uri="74773060-95be-4758-a20e-6e2cb91bc75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23897</TotalTime>
  <Words>165</Words>
  <Application>Microsoft Office PowerPoint</Application>
  <PresentationFormat>Widescreen</PresentationFormat>
  <Paragraphs>29</Paragraphs>
  <Slides>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1" baseType="lpstr">
      <vt:lpstr>Arial</vt:lpstr>
      <vt:lpstr>Calibri</vt:lpstr>
      <vt:lpstr>Calibri Light</vt:lpstr>
      <vt:lpstr>Courier New</vt:lpstr>
      <vt:lpstr>Roboto</vt:lpstr>
      <vt:lpstr>Retrospect</vt:lpstr>
      <vt:lpstr>Congestion Management Working Group</vt:lpstr>
      <vt:lpstr>CRR Activity Calendar</vt:lpstr>
      <vt:lpstr>Open Action Items</vt:lpstr>
      <vt:lpstr>Next Meeting:</vt:lpstr>
      <vt:lpstr>Questions?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Congestion Management Working Group</dc:title>
  <dc:creator>Morris, Sandra</dc:creator>
  <cp:lastModifiedBy>Katie Rich</cp:lastModifiedBy>
  <cp:revision>36</cp:revision>
  <dcterms:created xsi:type="dcterms:W3CDTF">2019-09-10T19:44:15Z</dcterms:created>
  <dcterms:modified xsi:type="dcterms:W3CDTF">2023-01-10T12:38:12Z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0x010100816BF004497F87479DAD31F00AF725C6</vt:lpwstr>
  </property>
</Properties>
</file>