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76" r:id="rId6"/>
    <p:sldId id="277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403B6-D3FB-4387-AD20-5D2379D249CC}" v="1" dt="2023-01-09T20:06:12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309" autoAdjust="0"/>
  </p:normalViewPr>
  <p:slideViewPr>
    <p:cSldViewPr snapToGrid="0">
      <p:cViewPr varScale="1">
        <p:scale>
          <a:sx n="99" d="100"/>
          <a:sy n="99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A6A403B6-D3FB-4387-AD20-5D2379D249CC}"/>
    <pc:docChg chg="custSel addSld delSld modSld">
      <pc:chgData name="Katie Rich" userId="5e9684b8-063c-4aeb-98ff-468c96de35a9" providerId="ADAL" clId="{A6A403B6-D3FB-4387-AD20-5D2379D249CC}" dt="2023-01-10T12:38:09.688" v="745" actId="6549"/>
      <pc:docMkLst>
        <pc:docMk/>
      </pc:docMkLst>
      <pc:sldChg chg="modSp mod">
        <pc:chgData name="Katie Rich" userId="5e9684b8-063c-4aeb-98ff-468c96de35a9" providerId="ADAL" clId="{A6A403B6-D3FB-4387-AD20-5D2379D249CC}" dt="2023-01-09T17:33:33.339" v="9" actId="20577"/>
        <pc:sldMkLst>
          <pc:docMk/>
          <pc:sldMk cId="161441392" sldId="256"/>
        </pc:sldMkLst>
        <pc:spChg chg="mod">
          <ac:chgData name="Katie Rich" userId="5e9684b8-063c-4aeb-98ff-468c96de35a9" providerId="ADAL" clId="{A6A403B6-D3FB-4387-AD20-5D2379D249CC}" dt="2023-01-09T17:33:33.339" v="9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A6A403B6-D3FB-4387-AD20-5D2379D249CC}" dt="2023-01-09T17:34:16.392" v="29" actId="20577"/>
        <pc:sldMkLst>
          <pc:docMk/>
          <pc:sldMk cId="2973100125" sldId="274"/>
        </pc:sldMkLst>
        <pc:spChg chg="mod">
          <ac:chgData name="Katie Rich" userId="5e9684b8-063c-4aeb-98ff-468c96de35a9" providerId="ADAL" clId="{A6A403B6-D3FB-4387-AD20-5D2379D249CC}" dt="2023-01-09T17:33:48.894" v="12" actId="6549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A6A403B6-D3FB-4387-AD20-5D2379D249CC}" dt="2023-01-09T17:34:16.392" v="29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new mod">
        <pc:chgData name="Katie Rich" userId="5e9684b8-063c-4aeb-98ff-468c96de35a9" providerId="ADAL" clId="{A6A403B6-D3FB-4387-AD20-5D2379D249CC}" dt="2023-01-09T20:05:28.474" v="348" actId="20577"/>
        <pc:sldMkLst>
          <pc:docMk/>
          <pc:sldMk cId="1186889197" sldId="276"/>
        </pc:sldMkLst>
        <pc:spChg chg="mod">
          <ac:chgData name="Katie Rich" userId="5e9684b8-063c-4aeb-98ff-468c96de35a9" providerId="ADAL" clId="{A6A403B6-D3FB-4387-AD20-5D2379D249CC}" dt="2023-01-09T19:38:54.140" v="51" actId="20577"/>
          <ac:spMkLst>
            <pc:docMk/>
            <pc:sldMk cId="1186889197" sldId="276"/>
            <ac:spMk id="2" creationId="{8D653D4E-BC23-25FD-695B-575ED725C86F}"/>
          </ac:spMkLst>
        </pc:spChg>
        <pc:spChg chg="mod">
          <ac:chgData name="Katie Rich" userId="5e9684b8-063c-4aeb-98ff-468c96de35a9" providerId="ADAL" clId="{A6A403B6-D3FB-4387-AD20-5D2379D249CC}" dt="2023-01-09T20:05:28.474" v="348" actId="20577"/>
          <ac:spMkLst>
            <pc:docMk/>
            <pc:sldMk cId="1186889197" sldId="276"/>
            <ac:spMk id="3" creationId="{11FB63AE-A61C-243E-1078-EA940CD3E127}"/>
          </ac:spMkLst>
        </pc:spChg>
      </pc:sldChg>
      <pc:sldChg chg="addSp delSp modSp new mod modClrScheme chgLayout modNotesTx">
        <pc:chgData name="Katie Rich" userId="5e9684b8-063c-4aeb-98ff-468c96de35a9" providerId="ADAL" clId="{A6A403B6-D3FB-4387-AD20-5D2379D249CC}" dt="2023-01-10T12:38:09.688" v="745" actId="6549"/>
        <pc:sldMkLst>
          <pc:docMk/>
          <pc:sldMk cId="1305476669" sldId="277"/>
        </pc:sldMkLst>
        <pc:spChg chg="mod ord">
          <ac:chgData name="Katie Rich" userId="5e9684b8-063c-4aeb-98ff-468c96de35a9" providerId="ADAL" clId="{A6A403B6-D3FB-4387-AD20-5D2379D249CC}" dt="2023-01-10T12:36:43.354" v="513" actId="700"/>
          <ac:spMkLst>
            <pc:docMk/>
            <pc:sldMk cId="1305476669" sldId="277"/>
            <ac:spMk id="2" creationId="{1F17ED7D-E365-A501-A842-8124F745C502}"/>
          </ac:spMkLst>
        </pc:spChg>
        <pc:spChg chg="add mod ord">
          <ac:chgData name="Katie Rich" userId="5e9684b8-063c-4aeb-98ff-468c96de35a9" providerId="ADAL" clId="{A6A403B6-D3FB-4387-AD20-5D2379D249CC}" dt="2023-01-10T12:38:05.286" v="744" actId="20577"/>
          <ac:spMkLst>
            <pc:docMk/>
            <pc:sldMk cId="1305476669" sldId="277"/>
            <ac:spMk id="3" creationId="{208D78E2-ADC6-1D47-EB38-794E30BB38CA}"/>
          </ac:spMkLst>
        </pc:spChg>
        <pc:spChg chg="del">
          <ac:chgData name="Katie Rich" userId="5e9684b8-063c-4aeb-98ff-468c96de35a9" providerId="ADAL" clId="{A6A403B6-D3FB-4387-AD20-5D2379D249CC}" dt="2023-01-09T20:06:12.334" v="369"/>
          <ac:spMkLst>
            <pc:docMk/>
            <pc:sldMk cId="1305476669" sldId="277"/>
            <ac:spMk id="3" creationId="{C0936850-ABCD-1EFD-482F-F65CB47001B9}"/>
          </ac:spMkLst>
        </pc:spChg>
        <pc:graphicFrameChg chg="add mod ord modGraphic">
          <ac:chgData name="Katie Rich" userId="5e9684b8-063c-4aeb-98ff-468c96de35a9" providerId="ADAL" clId="{A6A403B6-D3FB-4387-AD20-5D2379D249CC}" dt="2023-01-10T12:36:43.354" v="513" actId="700"/>
          <ac:graphicFrameMkLst>
            <pc:docMk/>
            <pc:sldMk cId="1305476669" sldId="277"/>
            <ac:graphicFrameMk id="4" creationId="{C3ADD545-B405-2C36-860C-387B85920CE5}"/>
          </ac:graphicFrameMkLst>
        </pc:graphicFrameChg>
      </pc:sldChg>
      <pc:sldChg chg="del">
        <pc:chgData name="Katie Rich" userId="5e9684b8-063c-4aeb-98ff-468c96de35a9" providerId="ADAL" clId="{A6A403B6-D3FB-4387-AD20-5D2379D249CC}" dt="2023-01-09T17:33:40.619" v="10" actId="47"/>
        <pc:sldMkLst>
          <pc:docMk/>
          <pc:sldMk cId="3242627374" sldId="278"/>
        </pc:sldMkLst>
      </pc:sldChg>
      <pc:sldChg chg="del">
        <pc:chgData name="Katie Rich" userId="5e9684b8-063c-4aeb-98ff-468c96de35a9" providerId="ADAL" clId="{A6A403B6-D3FB-4387-AD20-5D2379D249CC}" dt="2023-01-09T17:33:44.824" v="11" actId="47"/>
        <pc:sldMkLst>
          <pc:docMk/>
          <pc:sldMk cId="2951007881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January 11, 2022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3D4E-BC23-25FD-695B-575ED725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Activity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B63AE-A61C-243E-1078-EA940CD3E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must post an updated calendar by April 1 each calendar year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Monthly auction credit is usually released one day after the long-term auction credit is locked (but SCR 816 will remove this overlap)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present the calendar for final approval at the February WMS</a:t>
            </a:r>
          </a:p>
        </p:txBody>
      </p:sp>
    </p:spTree>
    <p:extLst>
      <p:ext uri="{BB962C8B-B14F-4D97-AF65-F5344CB8AC3E}">
        <p14:creationId xmlns:p14="http://schemas.microsoft.com/office/powerpoint/2010/main" val="118688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ED7D-E365-A501-A842-8124F745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Action Items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ADD545-B405-2C36-860C-387B85920CE5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19906711"/>
              </p:ext>
            </p:extLst>
          </p:nvPr>
        </p:nvGraphicFramePr>
        <p:xfrm>
          <a:off x="0" y="0"/>
          <a:ext cx="12191997" cy="1177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8809">
                  <a:extLst>
                    <a:ext uri="{9D8B030D-6E8A-4147-A177-3AD203B41FA5}">
                      <a16:colId xmlns:a16="http://schemas.microsoft.com/office/drawing/2014/main" val="3348643372"/>
                    </a:ext>
                  </a:extLst>
                </a:gridCol>
                <a:gridCol w="1494213">
                  <a:extLst>
                    <a:ext uri="{9D8B030D-6E8A-4147-A177-3AD203B41FA5}">
                      <a16:colId xmlns:a16="http://schemas.microsoft.com/office/drawing/2014/main" val="3710930925"/>
                    </a:ext>
                  </a:extLst>
                </a:gridCol>
                <a:gridCol w="3296665">
                  <a:extLst>
                    <a:ext uri="{9D8B030D-6E8A-4147-A177-3AD203B41FA5}">
                      <a16:colId xmlns:a16="http://schemas.microsoft.com/office/drawing/2014/main" val="2819815065"/>
                    </a:ext>
                  </a:extLst>
                </a:gridCol>
                <a:gridCol w="1332310">
                  <a:extLst>
                    <a:ext uri="{9D8B030D-6E8A-4147-A177-3AD203B41FA5}">
                      <a16:colId xmlns:a16="http://schemas.microsoft.com/office/drawing/2014/main" val="3161358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Open Action Items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Responsible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Notes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Assigned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179376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 increased transparency and policy awareness of Generic Transmission Constraints (GTCs) and curtailments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CMWG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NOGRR215 related – at OWG awaiting ERCOT comments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1/5/2022 Update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340929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Locational Real-Time On-Line Reliability Deployment Price Adder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CMWG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06/01/2022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720329182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D78E2-ADC6-1D47-EB38-794E30BB3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CMWG proposes to remove the RT RDPA.  We determined this is not a viable option at this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CMWG proposes to add the Creation of Smaller Load Zones for Aggregation as discussed at WMS.</a:t>
            </a:r>
          </a:p>
        </p:txBody>
      </p:sp>
    </p:spTree>
    <p:extLst>
      <p:ext uri="{BB962C8B-B14F-4D97-AF65-F5344CB8AC3E}">
        <p14:creationId xmlns:p14="http://schemas.microsoft.com/office/powerpoint/2010/main" val="130547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February 6, 2023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23897</TotalTime>
  <Words>165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Roboto</vt:lpstr>
      <vt:lpstr>Retrospect</vt:lpstr>
      <vt:lpstr>Congestion Management Working Group</vt:lpstr>
      <vt:lpstr>CRR Activity Calendar</vt:lpstr>
      <vt:lpstr>Open Action Items</vt:lpstr>
      <vt:lpstr>Next Meeting: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36</cp:revision>
  <dcterms:created xsi:type="dcterms:W3CDTF">2019-09-10T19:44:15Z</dcterms:created>
  <dcterms:modified xsi:type="dcterms:W3CDTF">2023-01-10T12:38:12Z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