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402" r:id="rId8"/>
    <p:sldId id="286" r:id="rId9"/>
    <p:sldId id="404" r:id="rId10"/>
    <p:sldId id="407" r:id="rId11"/>
    <p:sldId id="408" r:id="rId12"/>
    <p:sldId id="409" r:id="rId13"/>
    <p:sldId id="406" r:id="rId14"/>
    <p:sldId id="410" r:id="rId15"/>
    <p:sldId id="411" r:id="rId16"/>
    <p:sldId id="412" r:id="rId17"/>
    <p:sldId id="413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04"/>
            <p14:sldId id="407"/>
            <p14:sldId id="408"/>
            <p14:sldId id="409"/>
            <p14:sldId id="406"/>
            <p14:sldId id="410"/>
            <p14:sldId id="411"/>
            <p14:sldId id="412"/>
            <p14:sldId id="4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52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33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4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24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93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63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57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11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3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December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756435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554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34840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1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21741"/>
              </p:ext>
            </p:extLst>
          </p:nvPr>
        </p:nvGraphicFramePr>
        <p:xfrm>
          <a:off x="438509" y="732605"/>
          <a:ext cx="8382000" cy="190119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59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December 2022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259336"/>
              </p:ext>
            </p:extLst>
          </p:nvPr>
        </p:nvGraphicFramePr>
        <p:xfrm>
          <a:off x="228600" y="959096"/>
          <a:ext cx="8382000" cy="62956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December</a:t>
            </a:r>
            <a:r>
              <a:rPr lang="en-US" dirty="0"/>
              <a:t>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63657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102,074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49,166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571.70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096201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57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570249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62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57848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4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27886"/>
              </p:ext>
            </p:extLst>
          </p:nvPr>
        </p:nvGraphicFramePr>
        <p:xfrm>
          <a:off x="438509" y="732605"/>
          <a:ext cx="8382000" cy="215455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95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364509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02495"/>
              </p:ext>
            </p:extLst>
          </p:nvPr>
        </p:nvGraphicFramePr>
        <p:xfrm>
          <a:off x="438509" y="732605"/>
          <a:ext cx="8382000" cy="54483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376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6222</TotalTime>
  <Words>1334</Words>
  <Application>Microsoft Office PowerPoint</Application>
  <PresentationFormat>On-screen Show (4:3)</PresentationFormat>
  <Paragraphs>886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December 2022</vt:lpstr>
      <vt:lpstr>IRR Summary – December 2022</vt:lpstr>
      <vt:lpstr>IRR ≥ 95%, ≥ 100 Scored Intervals – Dec. 2022</vt:lpstr>
      <vt:lpstr>IRR ≥ 95%, ≥ 100 Scored Intervals – Dec. 2022</vt:lpstr>
      <vt:lpstr>IRR ≥ 95%, ≥ 100 Scored Intervals – Dec. 2022</vt:lpstr>
      <vt:lpstr>IRR ≥ 95%, ≥ 100 Scored Intervals – Dec. 2022</vt:lpstr>
      <vt:lpstr>IRR &lt; 95%, ≥ 100 Scored Intervals – Dec. 2022</vt:lpstr>
      <vt:lpstr>IRR &lt; 95%, ≥ 100 Scored Intervals – Dec. 2022</vt:lpstr>
      <vt:lpstr>IRR &lt; 95%, ≥ 100 Scored Intervals – Dec. 2022</vt:lpstr>
      <vt:lpstr>IRR &lt; 95%, ≥ 100 Scored Intervals – Dec. 2022</vt:lpstr>
      <vt:lpstr>IRR &lt; 95%, ≥ 100 Scored Intervals – Dec.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2023-01-04T20:50:14Z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