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0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38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6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3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9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41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8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0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9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8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0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0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Rectangle 1159">
            <a:extLst>
              <a:ext uri="{FF2B5EF4-FFF2-40B4-BE49-F238E27FC236}">
                <a16:creationId xmlns:a16="http://schemas.microsoft.com/office/drawing/2014/main" id="{E455C987-ED28-46CA-ACFD-871FF101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9" name="Rectangle 1161">
            <a:extLst>
              <a:ext uri="{FF2B5EF4-FFF2-40B4-BE49-F238E27FC236}">
                <a16:creationId xmlns:a16="http://schemas.microsoft.com/office/drawing/2014/main" id="{A09530D1-E1B7-4679-A6ED-D82EB77AA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64" name="Straight Connector 1163">
            <a:extLst>
              <a:ext uri="{FF2B5EF4-FFF2-40B4-BE49-F238E27FC236}">
                <a16:creationId xmlns:a16="http://schemas.microsoft.com/office/drawing/2014/main" id="{BCB8372A-11C5-4BD2-B5FD-71DDEFADE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63925D1-448A-4A4F-9210-AAD7315A6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8424"/>
            <a:ext cx="9966960" cy="132588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TEXAS SET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D47C0-1BD1-415B-87D1-69363296F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6128"/>
            <a:ext cx="8767860" cy="55778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RMS: JANUARY 10, 2023</a:t>
            </a:r>
          </a:p>
        </p:txBody>
      </p:sp>
      <p:pic>
        <p:nvPicPr>
          <p:cNvPr id="1121" name="Picture 1120" descr="Diagram&#10;&#10;Description automatically generated">
            <a:extLst>
              <a:ext uri="{FF2B5EF4-FFF2-40B4-BE49-F238E27FC236}">
                <a16:creationId xmlns:a16="http://schemas.microsoft.com/office/drawing/2014/main" id="{4AB6DEEF-BA5D-4C41-96DE-ABEA234D6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28" r="1" b="30791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2D9A7C-2338-42C6-B2C7-24C9B387F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12866" r="12391" b="1"/>
          <a:stretch/>
        </p:blipFill>
        <p:spPr>
          <a:xfrm>
            <a:off x="223336" y="243840"/>
            <a:ext cx="3646837" cy="6377939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FEA79DC-A7CB-4D52-B7EA-E4A2A47CB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173" y="1786042"/>
            <a:ext cx="7639522" cy="40386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Rockwell" panose="02060603020205020403" pitchFamily="18" charset="0"/>
                <a:ea typeface="Source Sans Pro Black" panose="020B0803030403020204" pitchFamily="34" charset="0"/>
              </a:rPr>
              <a:t>Clarified Banking Scripts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Rockwell" panose="02060603020205020403" pitchFamily="18" charset="0"/>
                <a:ea typeface="Source Sans Pro Black" panose="020B0803030403020204" pitchFamily="34" charset="0"/>
              </a:rPr>
              <a:t>NPRR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Rockwell" panose="02060603020205020403" pitchFamily="18" charset="0"/>
                <a:ea typeface="Source Sans Pro Black" panose="020B0803030403020204" pitchFamily="34" charset="0"/>
              </a:rPr>
              <a:t>Plan for February RMS review for submission to PRS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Rockwell" panose="02060603020205020403" pitchFamily="18" charset="0"/>
                <a:ea typeface="Source Sans Pro Black" panose="020B0803030403020204" pitchFamily="34" charset="0"/>
              </a:rPr>
              <a:t>RMGRR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Rockwell" panose="02060603020205020403" pitchFamily="18" charset="0"/>
                <a:ea typeface="Source Sans Pro Black" panose="020B0803030403020204" pitchFamily="34" charset="0"/>
              </a:rPr>
              <a:t>Updates to the timing matrix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Rockwell" panose="02060603020205020403" pitchFamily="18" charset="0"/>
                <a:ea typeface="Source Sans Pro Black" panose="020B0803030403020204" pitchFamily="34" charset="0"/>
              </a:rPr>
              <a:t>Plan to submit to February RMS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81FF415-F744-468C-B57C-BCB2B4829914}"/>
              </a:ext>
            </a:extLst>
          </p:cNvPr>
          <p:cNvSpPr txBox="1">
            <a:spLocks/>
          </p:cNvSpPr>
          <p:nvPr/>
        </p:nvSpPr>
        <p:spPr>
          <a:xfrm>
            <a:off x="436228" y="382872"/>
            <a:ext cx="11237871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DECEMBER MEETING</a:t>
            </a:r>
          </a:p>
        </p:txBody>
      </p:sp>
    </p:spTree>
    <p:extLst>
      <p:ext uri="{BB962C8B-B14F-4D97-AF65-F5344CB8AC3E}">
        <p14:creationId xmlns:p14="http://schemas.microsoft.com/office/powerpoint/2010/main" val="313848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93067CD-13A7-4384-B15E-5D49AF03B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BC63C28C-7C87-75E6-9E1B-74AE8107A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35" y="1577651"/>
            <a:ext cx="8392886" cy="40386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Rockwell" panose="02060603020205020403" pitchFamily="18" charset="0"/>
                <a:ea typeface="Source Sans Pro Black" panose="020B0803030403020204" pitchFamily="34" charset="0"/>
              </a:rPr>
              <a:t>Test Discussion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Rockwell" panose="02060603020205020403" pitchFamily="18" charset="0"/>
                <a:ea typeface="Source Sans Pro Black" panose="020B0803030403020204" pitchFamily="34" charset="0"/>
              </a:rPr>
              <a:t>All CRs will perform Penny and Connectivity in LPL0423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Rockwell" panose="02060603020205020403" pitchFamily="18" charset="0"/>
                <a:ea typeface="Source Sans Pro Black" panose="020B0803030403020204" pitchFamily="34" charset="0"/>
              </a:rPr>
              <a:t>Open Action Item(s): 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Rockwell" panose="02060603020205020403" pitchFamily="18" charset="0"/>
                <a:ea typeface="Source Sans Pro Black" panose="020B0803030403020204" pitchFamily="34" charset="0"/>
              </a:rPr>
              <a:t>Which CRs are testing end to end?</a:t>
            </a:r>
          </a:p>
          <a:p>
            <a:pPr lvl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Rockwell" panose="02060603020205020403" pitchFamily="18" charset="0"/>
                <a:ea typeface="Source Sans Pro Black" panose="020B0803030403020204" pitchFamily="34" charset="0"/>
              </a:rPr>
              <a:t>How do we decide?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BB18BD-3398-49AA-8D6B-EED078DE4B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9112" r="4581" b="1"/>
          <a:stretch/>
        </p:blipFill>
        <p:spPr>
          <a:xfrm>
            <a:off x="8301386" y="243840"/>
            <a:ext cx="3646837" cy="637793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2E9009C-D0E3-46ED-935B-6C1C29650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8AD92E2-625B-4F7B-9549-CB8FCB3899D4}"/>
              </a:ext>
            </a:extLst>
          </p:cNvPr>
          <p:cNvSpPr txBox="1">
            <a:spLocks/>
          </p:cNvSpPr>
          <p:nvPr/>
        </p:nvSpPr>
        <p:spPr>
          <a:xfrm>
            <a:off x="310392" y="382872"/>
            <a:ext cx="11560029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LUBBOCK</a:t>
            </a:r>
          </a:p>
        </p:txBody>
      </p:sp>
    </p:spTree>
    <p:extLst>
      <p:ext uri="{BB962C8B-B14F-4D97-AF65-F5344CB8AC3E}">
        <p14:creationId xmlns:p14="http://schemas.microsoft.com/office/powerpoint/2010/main" val="339629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EF7C252-67AA-4C4E-B73A-6C367865C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3D7BD1A-D76E-424C-88A9-564DB97AF3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20672" r="1" b="20036"/>
          <a:stretch/>
        </p:blipFill>
        <p:spPr>
          <a:xfrm>
            <a:off x="231140" y="246888"/>
            <a:ext cx="11732261" cy="638251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241453B-F7F7-43A0-A60C-8B34107F3378}"/>
              </a:ext>
            </a:extLst>
          </p:cNvPr>
          <p:cNvSpPr txBox="1">
            <a:spLocks/>
          </p:cNvSpPr>
          <p:nvPr/>
        </p:nvSpPr>
        <p:spPr>
          <a:xfrm>
            <a:off x="310392" y="382872"/>
            <a:ext cx="11560029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NEXT MEETING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1FE88E0E-94F5-402C-B348-9896BEB1A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35" y="1577651"/>
            <a:ext cx="8392886" cy="40386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Rockwell" panose="02060603020205020403" pitchFamily="18" charset="0"/>
                <a:ea typeface="Source Sans Pro Black" panose="020B0803030403020204" pitchFamily="34" charset="0"/>
              </a:rPr>
              <a:t>Elections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Rockwell" panose="02060603020205020403" pitchFamily="18" charset="0"/>
                <a:ea typeface="Source Sans Pro Black" panose="020B0803030403020204" pitchFamily="34" charset="0"/>
              </a:rPr>
              <a:t>Goals and Accomplishments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Rockwell" panose="02060603020205020403" pitchFamily="18" charset="0"/>
                <a:ea typeface="Source Sans Pro Black" panose="020B0803030403020204" pitchFamily="34" charset="0"/>
              </a:rPr>
              <a:t>NPRR/RMGRR Last Look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Rockwell" panose="02060603020205020403" pitchFamily="18" charset="0"/>
              <a:ea typeface="Source Sans Pro Black" panose="020B080303040302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Basi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318</TotalTime>
  <Words>78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Corbel</vt:lpstr>
      <vt:lpstr>Rockwell</vt:lpstr>
      <vt:lpstr>Rockwell Extra Bold</vt:lpstr>
      <vt:lpstr>Source Sans Pro Black</vt:lpstr>
      <vt:lpstr>Basis</vt:lpstr>
      <vt:lpstr>TEXAS SET UPDATE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SET UPDATE</dc:title>
  <dc:creator>Patrick, Kyle</dc:creator>
  <cp:lastModifiedBy>Patrick, Kyle</cp:lastModifiedBy>
  <cp:revision>1</cp:revision>
  <dcterms:created xsi:type="dcterms:W3CDTF">2023-01-06T15:32:23Z</dcterms:created>
  <dcterms:modified xsi:type="dcterms:W3CDTF">2023-01-06T20:50:43Z</dcterms:modified>
</cp:coreProperties>
</file>