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96" r:id="rId3"/>
    <p:sldId id="26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294" autoAdjust="0"/>
    <p:restoredTop sz="96586" autoAdjust="0"/>
  </p:normalViewPr>
  <p:slideViewPr>
    <p:cSldViewPr snapToGrid="0">
      <p:cViewPr varScale="1">
        <p:scale>
          <a:sx n="85" d="100"/>
          <a:sy n="85" d="100"/>
        </p:scale>
        <p:origin x="576" y="5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-1362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5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1/4/2023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 lnSpcReduction="10000"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Shawn McCreary</a:t>
            </a:r>
          </a:p>
          <a:p>
            <a:r>
              <a:rPr lang="en-US" dirty="0"/>
              <a:t>HITE List Sub-Chair – </a:t>
            </a:r>
            <a:r>
              <a:rPr lang="en-US" dirty="0" err="1"/>
              <a:t>Pushkar</a:t>
            </a:r>
            <a:r>
              <a:rPr lang="en-US" dirty="0"/>
              <a:t> </a:t>
            </a:r>
            <a:r>
              <a:rPr lang="en-US" dirty="0" err="1"/>
              <a:t>Chhajed</a:t>
            </a:r>
            <a:endParaRPr lang="en-US" dirty="0"/>
          </a:p>
          <a:p>
            <a:r>
              <a:rPr lang="en-US" dirty="0" smtClean="0"/>
              <a:t>12/01/2022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NPRR1070 </a:t>
            </a:r>
            <a:r>
              <a:rPr lang="en-US" dirty="0"/>
              <a:t>Planning Criteria for GTC Exit Solutions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Table at </a:t>
            </a:r>
            <a:r>
              <a:rPr lang="en-US" dirty="0" smtClean="0"/>
              <a:t>OWG, ERCOT to present on PUC rule at ROS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6214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42704"/>
            <a:ext cx="10515600" cy="1325563"/>
          </a:xfrm>
        </p:spPr>
        <p:txBody>
          <a:bodyPr/>
          <a:lstStyle/>
          <a:p>
            <a:r>
              <a:rPr lang="en-US" dirty="0" smtClean="0"/>
              <a:t>NOGRR215 – Limited Use of RAS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70252"/>
            <a:ext cx="10515600" cy="4351338"/>
          </a:xfrm>
        </p:spPr>
        <p:txBody>
          <a:bodyPr>
            <a:normAutofit/>
          </a:bodyPr>
          <a:lstStyle/>
          <a:p>
            <a:r>
              <a:rPr lang="en-US" dirty="0" smtClean="0"/>
              <a:t>ERCOT and Stakeholders have not come to an agreement</a:t>
            </a:r>
          </a:p>
          <a:p>
            <a:r>
              <a:rPr lang="en-US" dirty="0" smtClean="0"/>
              <a:t>Tabled pending further comments and discussion</a:t>
            </a:r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5693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5985</TotalTime>
  <Words>56</Words>
  <Application>Microsoft Office PowerPoint</Application>
  <PresentationFormat>Widescreen</PresentationFormat>
  <Paragraphs>11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Operations Working Group </vt:lpstr>
      <vt:lpstr>NPRR1070 Planning Criteria for GTC Exit Solutions</vt:lpstr>
      <vt:lpstr>NOGRR215 – Limited Use of RAS</vt:lpstr>
    </vt:vector>
  </TitlesOfParts>
  <Company>Garland Power &amp; Light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Carter, Matt</dc:creator>
  <cp:lastModifiedBy>Floyd, Rickey</cp:lastModifiedBy>
  <cp:revision>339</cp:revision>
  <dcterms:created xsi:type="dcterms:W3CDTF">2017-05-03T20:12:06Z</dcterms:created>
  <dcterms:modified xsi:type="dcterms:W3CDTF">2023-01-04T12:27:03Z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</Properties>
</file>

<file path=docProps/thumbnail.jpeg>
</file>