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85" d="100"/>
          <a:sy n="85" d="100"/>
        </p:scale>
        <p:origin x="576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12/01/2022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NPRR1070 </a:t>
            </a:r>
            <a:r>
              <a:rPr lang="en-US" dirty="0"/>
              <a:t>Planning Criteria for GTC Exit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at </a:t>
            </a:r>
            <a:r>
              <a:rPr lang="en-US" dirty="0" smtClean="0"/>
              <a:t>OWG, ERCOT to present on PUC rule at 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ERCOT and Stakeholders have not come to an agreement</a:t>
            </a:r>
          </a:p>
          <a:p>
            <a:r>
              <a:rPr lang="en-US" dirty="0" smtClean="0"/>
              <a:t>Tabled pending further comments and discussion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5985</TotalTime>
  <Words>56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Operations Working Group </vt:lpstr>
      <vt:lpstr>NPRR1070 Planning Criteria for GTC Exit Solutions</vt:lpstr>
      <vt:lpstr>NOGRR215 – Limited Use of RAS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339</cp:revision>
  <dcterms:created xsi:type="dcterms:W3CDTF">2017-05-03T20:12:06Z</dcterms:created>
  <dcterms:modified xsi:type="dcterms:W3CDTF">2023-01-04T12:27:03Z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