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765D92-D281-44BE-90B6-33D1FD235887}" vWet="4" dt="2022-12-12T20:41:09.055"/>
    <p1510:client id="{FE39ACFA-C53E-4EA2-B75C-C0E2D275F299}" v="33" dt="2022-12-12T20:41:47.6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54" y="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sefian, Mahnoush" userId="97a5e06f-dcce-4865-81e8-0938001369e7" providerId="ADAL" clId="{738CAD95-A93E-423A-AA4C-5DA4B858F7B9}"/>
    <pc:docChg chg="undo custSel modSld">
      <pc:chgData name="Yousefian, Mahnoush" userId="97a5e06f-dcce-4865-81e8-0938001369e7" providerId="ADAL" clId="{738CAD95-A93E-423A-AA4C-5DA4B858F7B9}" dt="2022-11-10T21:12:24.589" v="47" actId="242"/>
      <pc:docMkLst>
        <pc:docMk/>
      </pc:docMkLst>
      <pc:sldChg chg="modSp mod">
        <pc:chgData name="Yousefian, Mahnoush" userId="97a5e06f-dcce-4865-81e8-0938001369e7" providerId="ADAL" clId="{738CAD95-A93E-423A-AA4C-5DA4B858F7B9}" dt="2022-11-10T21:04:09.972" v="10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38CAD95-A93E-423A-AA4C-5DA4B858F7B9}" dt="2022-11-10T21:04:09.972" v="1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738CAD95-A93E-423A-AA4C-5DA4B858F7B9}" dt="2022-11-10T21:12:24.589" v="47" actId="242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738CAD95-A93E-423A-AA4C-5DA4B858F7B9}" dt="2022-11-10T21:12:24.589" v="47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B43BB0-1438-41DE-947E-7C18870996E9}"/>
    <pc:docChg chg="undo custSel modSld">
      <pc:chgData name="Yousefian, Mahnoush" userId="97a5e06f-dcce-4865-81e8-0938001369e7" providerId="ADAL" clId="{74B43BB0-1438-41DE-947E-7C18870996E9}" dt="2022-10-12T19:50:55.997" v="59" actId="242"/>
      <pc:docMkLst>
        <pc:docMk/>
      </pc:docMkLst>
      <pc:sldChg chg="modSp mod">
        <pc:chgData name="Yousefian, Mahnoush" userId="97a5e06f-dcce-4865-81e8-0938001369e7" providerId="ADAL" clId="{74B43BB0-1438-41DE-947E-7C18870996E9}" dt="2022-10-12T19:42:11.803" v="2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B43BB0-1438-41DE-947E-7C18870996E9}" dt="2022-10-12T19:42:11.803" v="2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Yousefian, Mahnoush" userId="97a5e06f-dcce-4865-81e8-0938001369e7" providerId="ADAL" clId="{74B43BB0-1438-41DE-947E-7C18870996E9}" dt="2022-10-12T19:50:55.997" v="59" actId="242"/>
        <pc:sldMkLst>
          <pc:docMk/>
          <pc:sldMk cId="2140123603" sldId="271"/>
        </pc:sldMkLst>
        <pc:graphicFrameChg chg="add del mod modGraphic">
          <ac:chgData name="Yousefian, Mahnoush" userId="97a5e06f-dcce-4865-81e8-0938001369e7" providerId="ADAL" clId="{74B43BB0-1438-41DE-947E-7C18870996E9}" dt="2022-10-12T19:50:36.097" v="54"/>
          <ac:graphicFrameMkLst>
            <pc:docMk/>
            <pc:sldMk cId="2140123603" sldId="271"/>
            <ac:graphicFrameMk id="3" creationId="{2CF930BA-79D3-448D-857A-90DB5EB73F3A}"/>
          </ac:graphicFrameMkLst>
        </pc:graphicFrameChg>
        <pc:graphicFrameChg chg="add del mod modGraphic">
          <ac:chgData name="Yousefian, Mahnoush" userId="97a5e06f-dcce-4865-81e8-0938001369e7" providerId="ADAL" clId="{74B43BB0-1438-41DE-947E-7C18870996E9}" dt="2022-10-12T19:50:55.997" v="59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FE39ACFA-C53E-4EA2-B75C-C0E2D275F299}"/>
    <pc:docChg chg="undo custSel modSld">
      <pc:chgData name="Yousefian, Mahnoush" userId="97a5e06f-dcce-4865-81e8-0938001369e7" providerId="ADAL" clId="{FE39ACFA-C53E-4EA2-B75C-C0E2D275F299}" dt="2022-12-12T20:41:47.688" v="74" actId="20577"/>
      <pc:docMkLst>
        <pc:docMk/>
      </pc:docMkLst>
      <pc:sldChg chg="modSp mod">
        <pc:chgData name="Yousefian, Mahnoush" userId="97a5e06f-dcce-4865-81e8-0938001369e7" providerId="ADAL" clId="{FE39ACFA-C53E-4EA2-B75C-C0E2D275F299}" dt="2022-12-09T18:25:41.662" v="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FE39ACFA-C53E-4EA2-B75C-C0E2D275F299}" dt="2022-12-09T18:25:41.66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modSp mod">
        <pc:chgData name="Yousefian, Mahnoush" userId="97a5e06f-dcce-4865-81e8-0938001369e7" providerId="ADAL" clId="{FE39ACFA-C53E-4EA2-B75C-C0E2D275F299}" dt="2022-12-12T20:41:47.688" v="74" actId="20577"/>
        <pc:sldMkLst>
          <pc:docMk/>
          <pc:sldMk cId="2140123603" sldId="271"/>
        </pc:sldMkLst>
        <pc:spChg chg="add mod">
          <ac:chgData name="Yousefian, Mahnoush" userId="97a5e06f-dcce-4865-81e8-0938001369e7" providerId="ADAL" clId="{FE39ACFA-C53E-4EA2-B75C-C0E2D275F299}" dt="2022-12-12T20:41:47.688" v="74" actId="20577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FE39ACFA-C53E-4EA2-B75C-C0E2D275F299}" dt="2022-12-09T18:28:44.902" v="44" actId="20577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</a:rPr>
              <a:t>Market Update – November 2022</a:t>
            </a:r>
          </a:p>
          <a:p>
            <a:endParaRPr lang="en-US" sz="2000" b="1">
              <a:solidFill>
                <a:schemeClr val="tx2"/>
              </a:solidFill>
            </a:endParaRPr>
          </a:p>
          <a:p>
            <a:r>
              <a:rPr lang="en-US" sz="1600" i="1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</a:rPr>
              <a:t>ERCOT Staff</a:t>
            </a:r>
          </a:p>
          <a:p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4894763" y="601980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5B6770"/>
                </a:solidFill>
              </a:rPr>
              <a:t>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DDD64B-1C28-4860-B0C8-5D6071AFE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222600"/>
              </p:ext>
            </p:extLst>
          </p:nvPr>
        </p:nvGraphicFramePr>
        <p:xfrm>
          <a:off x="381000" y="1159032"/>
          <a:ext cx="8018357" cy="2826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564632582"/>
                    </a:ext>
                  </a:extLst>
                </a:gridCol>
                <a:gridCol w="583459">
                  <a:extLst>
                    <a:ext uri="{9D8B030D-6E8A-4147-A177-3AD203B41FA5}">
                      <a16:colId xmlns:a16="http://schemas.microsoft.com/office/drawing/2014/main" val="1452846565"/>
                    </a:ext>
                  </a:extLst>
                </a:gridCol>
                <a:gridCol w="717973">
                  <a:extLst>
                    <a:ext uri="{9D8B030D-6E8A-4147-A177-3AD203B41FA5}">
                      <a16:colId xmlns:a16="http://schemas.microsoft.com/office/drawing/2014/main" val="1065355984"/>
                    </a:ext>
                  </a:extLst>
                </a:gridCol>
                <a:gridCol w="1293495">
                  <a:extLst>
                    <a:ext uri="{9D8B030D-6E8A-4147-A177-3AD203B41FA5}">
                      <a16:colId xmlns:a16="http://schemas.microsoft.com/office/drawing/2014/main" val="1997381712"/>
                    </a:ext>
                  </a:extLst>
                </a:gridCol>
                <a:gridCol w="836718">
                  <a:extLst>
                    <a:ext uri="{9D8B030D-6E8A-4147-A177-3AD203B41FA5}">
                      <a16:colId xmlns:a16="http://schemas.microsoft.com/office/drawing/2014/main" val="231989353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5330304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165101724"/>
                    </a:ext>
                  </a:extLst>
                </a:gridCol>
                <a:gridCol w="1233912">
                  <a:extLst>
                    <a:ext uri="{9D8B030D-6E8A-4147-A177-3AD203B41FA5}">
                      <a16:colId xmlns:a16="http://schemas.microsoft.com/office/drawing/2014/main" val="1890842502"/>
                    </a:ext>
                  </a:extLst>
                </a:gridCol>
              </a:tblGrid>
              <a:tr h="6342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SASM ID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Type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Procurement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Award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Insufficiency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MCPC ($/MWh)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48081266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11/15/2022 0:40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8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11/15 HE3-10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304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304.1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-0.1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10.00 - 899.00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3776534666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11/20/2022 23:10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1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11/21 HE6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14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14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9.97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3468033809"/>
                  </a:ext>
                </a:extLst>
              </a:tr>
              <a:tr h="4733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11/26/2022 10:45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REGDN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4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11/26 HE13-16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40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40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40.00 - 77.53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707970008"/>
                  </a:ext>
                </a:extLst>
              </a:tr>
              <a:tr h="473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REGUP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6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11/26 HE13-18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160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160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40.00 - 700.00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3126526873"/>
                  </a:ext>
                </a:extLst>
              </a:tr>
              <a:tr h="4733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11/30/2022 15:00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7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11/30 HE18-24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70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69.5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0.5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278159474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B99DF67-2A2B-497B-BCD6-DFEDBA6A34CE}"/>
              </a:ext>
            </a:extLst>
          </p:cNvPr>
          <p:cNvSpPr txBox="1"/>
          <p:nvPr/>
        </p:nvSpPr>
        <p:spPr>
          <a:xfrm>
            <a:off x="4610100" y="617368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>
                <a:solidFill>
                  <a:srgbClr val="5B6770"/>
                </a:solidFill>
              </a:rPr>
              <a:t>Minor insufficiencies on 11/15 and 11/30 were due to rounding.</a:t>
            </a: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DPT - Market Analysis (Supv) Members</DisplayName>
        <AccountId>7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2" ma:contentTypeDescription="Create a new document." ma:contentTypeScope="" ma:versionID="f429c8e6c85da55f2bff7742715dc377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9c2884a27dee6606bc8a0d144ecf647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48FF8E0-0CA6-43CE-9F3C-3001508CB0E8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124</Words>
  <Application>Microsoft Office PowerPoint</Application>
  <PresentationFormat>On-screen Show (4:3)</PresentationFormat>
  <Paragraphs>61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Segoe UI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Yousefian, Mahnoush</cp:lastModifiedBy>
  <cp:revision>1</cp:revision>
  <cp:lastPrinted>2016-01-21T20:53:15Z</cp:lastPrinted>
  <dcterms:created xsi:type="dcterms:W3CDTF">2016-01-21T15:20:31Z</dcterms:created>
  <dcterms:modified xsi:type="dcterms:W3CDTF">2022-12-12T21:20:36Z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</Properties>
</file>