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6"/>
  </p:notesMasterIdLst>
  <p:sldIdLst>
    <p:sldId id="337" r:id="rId3"/>
    <p:sldId id="350" r:id="rId4"/>
    <p:sldId id="370" r:id="rId5"/>
    <p:sldId id="344" r:id="rId6"/>
    <p:sldId id="372" r:id="rId7"/>
    <p:sldId id="345" r:id="rId8"/>
    <p:sldId id="346" r:id="rId9"/>
    <p:sldId id="363" r:id="rId10"/>
    <p:sldId id="368" r:id="rId11"/>
    <p:sldId id="341" r:id="rId12"/>
    <p:sldId id="362" r:id="rId13"/>
    <p:sldId id="348" r:id="rId14"/>
    <p:sldId id="33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7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15 December 2022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RIOORS_M_Operator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35B97-9B97-46B9-9FE5-0AACD529E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" y="1642684"/>
            <a:ext cx="11574059" cy="457258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9748504">
            <a:off x="3155746" y="559758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&amp; RIOO-IS Updates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3"/>
            <a:ext cx="10928350" cy="541640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02/04 RIOO-IS Release – added payment feature for Small Generators &amp; DGRs in the system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3/11 RIOO-IS Release – added missing Additional Generation flow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6/03 RIOO-IS and RIOO-RS Releases – Defect fixes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RIOO-IS – Payment issues, RARF attestation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RIOO-RS – Updated validation rules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12/09 RIOO-IS and RIOO-RS Releases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Add create screens to RIOO-IS, this eliminates the need to attach RARF spreadsheets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Add SODG and LRs to RIOO-IS and RIOO-RS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Defect fixes for RIOO-RS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12/16 RIOO-IS and RIOO-RS Releases – Defect fixes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Future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1Q2023 Release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ESR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Generator modifications (Repowers)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Defects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00018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08"/>
            <a:ext cx="11359532" cy="54759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EA580D-5CA7-43C3-9E49-97B3B4B29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42" y="1649896"/>
            <a:ext cx="10822057" cy="461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D966-ABCF-4F0E-9B20-30774D43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51448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C5D5-130C-427F-BBAD-E18598B1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5130"/>
            <a:ext cx="11379200" cy="54251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RIOORS_M_Operator</a:t>
            </a:r>
            <a:r>
              <a:rPr lang="en-US" sz="1800" dirty="0"/>
              <a:t> in order to gain access to RIOO-RS for every DUNs.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role is for Resources only; do not use it if not a Resource.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2000" dirty="0"/>
              <a:t>Getting prompted to log-in, circular problem?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Make sure that the “Remember this browser” box is checked.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 not use the incognito feature.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75E2F-49B5-4CDD-BB88-4698782F8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F28A0-89F9-4FAF-B969-61F7506BE4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42"/>
          <a:stretch/>
        </p:blipFill>
        <p:spPr bwMode="auto">
          <a:xfrm>
            <a:off x="7931216" y="2350099"/>
            <a:ext cx="3052878" cy="38702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B2D7828F-1B99-4083-8242-D20A3BE2F196}"/>
              </a:ext>
            </a:extLst>
          </p:cNvPr>
          <p:cNvSpPr/>
          <p:nvPr/>
        </p:nvSpPr>
        <p:spPr>
          <a:xfrm>
            <a:off x="6589706" y="4533499"/>
            <a:ext cx="16687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3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RIOORS_M_Operator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3481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2C66B7-F363-43E6-87A3-790BC3988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08" y="1485193"/>
            <a:ext cx="11629292" cy="225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14507</TotalTime>
  <Words>901</Words>
  <Application>Microsoft Office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1_Office Theme</vt:lpstr>
      <vt:lpstr>PowerPoint Presentation</vt:lpstr>
      <vt:lpstr>RIOO-RS &amp; RIOO-IS Updates - 2022</vt:lpstr>
      <vt:lpstr>Future Effort</vt:lpstr>
      <vt:lpstr>RIOO- RS FAQ</vt:lpstr>
      <vt:lpstr>RIOO-RS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Flores, Isabel</cp:lastModifiedBy>
  <cp:revision>240</cp:revision>
  <cp:lastPrinted>2019-09-25T20:49:27Z</cp:lastPrinted>
  <dcterms:created xsi:type="dcterms:W3CDTF">2019-07-23T13:16:52Z</dcterms:created>
  <dcterms:modified xsi:type="dcterms:W3CDTF">2022-12-14T22:15:28Z</dcterms:modified>
</cp:coreProperties>
</file>