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90" r:id="rId16"/>
    <p:sldId id="288" r:id="rId17"/>
    <p:sldId id="287" r:id="rId18"/>
    <p:sldId id="291" r:id="rId19"/>
    <p:sldId id="280" r:id="rId20"/>
    <p:sldId id="281" r:id="rId21"/>
    <p:sldId id="293" r:id="rId22"/>
    <p:sldId id="302" r:id="rId23"/>
    <p:sldId id="303" r:id="rId24"/>
    <p:sldId id="292" r:id="rId25"/>
    <p:sldId id="284" r:id="rId26"/>
    <p:sldId id="285" r:id="rId27"/>
    <p:sldId id="286" r:id="rId28"/>
    <p:sldId id="304" r:id="rId29"/>
    <p:sldId id="305" r:id="rId30"/>
    <p:sldId id="296" r:id="rId31"/>
    <p:sldId id="297" r:id="rId32"/>
    <p:sldId id="30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4150" autoAdjust="0"/>
  </p:normalViewPr>
  <p:slideViewPr>
    <p:cSldViewPr showGuides="1">
      <p:cViewPr varScale="1">
        <p:scale>
          <a:sx n="84" d="100"/>
          <a:sy n="84" d="100"/>
        </p:scale>
        <p:origin x="2430" y="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Nov 2021 and Nov 2022, we see a similar number of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Nov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story when you compare frequency profile between Nov 2020 and Nov 2022, we see slightly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Nov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did not make time error corrections and the time error was fairly small during the entire month of Sep.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31,237,812 MWh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8,999,066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28.81%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1,275,242 MWh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4.08%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</a:t>
            </a:r>
            <a:r>
              <a:rPr lang="en-US" sz="1200" b="1" baseline="0" dirty="0">
                <a:solidFill>
                  <a:schemeClr val="accent2"/>
                </a:solidFill>
              </a:rPr>
              <a:t>133,918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baseline="0" dirty="0"/>
              <a:t> MW*s on 11/29/2022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178,124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257,666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Nov 20th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133,918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Nov 29th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the 15 min CPS1 score is above 160, Between 18:00 and 19:00 ,the CPS1 is  between 130 to 150  due to solar down ramps.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172.97, which is good and CPS1 score for Sep is slightly higher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so far slightly smaller overall compared with the 2021.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15.48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19.7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10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14.92Mhz on avg for Nov 2022</a:t>
            </a:r>
          </a:p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November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December 15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9139A-49AB-4A18-BF20-3D0A07A7D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4" y="838200"/>
            <a:ext cx="8743951" cy="541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7A0B6-D3E9-46B5-8254-96C97FC62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914400"/>
            <a:ext cx="8915400" cy="52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04016-3C8F-4C37-AEE5-137F830E5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8763000" cy="53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November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175.14%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172.97%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15.48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19.70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31,237,812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8,999,066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28.81%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1,275,242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4.08%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178,124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257,666</a:t>
            </a:r>
            <a:r>
              <a:rPr lang="en-US" sz="1600" dirty="0">
                <a:solidFill>
                  <a:schemeClr val="accent2"/>
                </a:solidFill>
              </a:rPr>
              <a:t> MW*s  on Nov 20th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133,918</a:t>
            </a:r>
            <a:r>
              <a:rPr lang="en-US" sz="1600" dirty="0">
                <a:solidFill>
                  <a:schemeClr val="accent2"/>
                </a:solidFill>
              </a:rPr>
              <a:t> MW*s  on Nov 29th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82884-7E96-4A90-B939-CCFC288C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600"/>
            <a:ext cx="8991600" cy="52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6C556-7B7B-4AC0-987F-5580D116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914400"/>
            <a:ext cx="8915400" cy="530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19953-E3AA-4073-961F-5051DBAE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914399"/>
            <a:ext cx="868108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4813B-B92C-4D90-B16E-050142A7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" y="838200"/>
            <a:ext cx="8881110" cy="53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2F1BA-0663-4803-8A9F-D3B9D00FB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1"/>
            <a:ext cx="875727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CE880-9DB3-4454-B31D-A8422C28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914400"/>
            <a:ext cx="8915400" cy="52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2013-2022(Jan-Nov)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387181"/>
              </p:ext>
            </p:extLst>
          </p:nvPr>
        </p:nvGraphicFramePr>
        <p:xfrm>
          <a:off x="621070" y="4340304"/>
          <a:ext cx="7638344" cy="2014855"/>
        </p:xfrm>
        <a:graphic>
          <a:graphicData uri="http://schemas.openxmlformats.org/drawingml/2006/table">
            <a:tbl>
              <a:tblPr firstRow="1" firstCol="1" bandRow="1"/>
              <a:tblGrid>
                <a:gridCol w="101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</a:tblGrid>
              <a:tr h="639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24,726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C7CA96D-C22C-40AE-BADB-B043C688F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64" y="630820"/>
            <a:ext cx="7638950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0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493FDB-B5FD-43F7-A85F-BF25703A0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8991600" cy="5368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D021A-A627-4DD5-89BC-9AF33464AAA9}"/>
              </a:ext>
            </a:extLst>
          </p:cNvPr>
          <p:cNvSpPr txBox="1"/>
          <p:nvPr/>
        </p:nvSpPr>
        <p:spPr>
          <a:xfrm>
            <a:off x="1498817" y="3733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Nov-22 CPS1 (%): 175.14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November.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A7E2F-634D-40BE-8983-1A0C2F03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8952164" cy="5386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FA75A-2336-463A-8955-A1E8C878D054}"/>
              </a:ext>
            </a:extLst>
          </p:cNvPr>
          <p:cNvSpPr txBox="1"/>
          <p:nvPr/>
        </p:nvSpPr>
        <p:spPr>
          <a:xfrm>
            <a:off x="4800600" y="114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Nov-22 CPS1 (%): 175.14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0BE620-8D90-409E-8D4F-3867F10DE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838200"/>
            <a:ext cx="8991600" cy="5390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1D3EA-F141-43FC-9AD6-86BF3016518B}"/>
              </a:ext>
            </a:extLst>
          </p:cNvPr>
          <p:cNvSpPr txBox="1"/>
          <p:nvPr/>
        </p:nvSpPr>
        <p:spPr>
          <a:xfrm>
            <a:off x="3886200" y="12192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172.97%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E91FF-DC7A-480D-80A6-EC771A4B3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914400"/>
            <a:ext cx="8930640" cy="52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0C002-1E31-4411-9A1A-549816EB1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" y="914400"/>
            <a:ext cx="8881110" cy="53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87579</TotalTime>
  <Words>848</Words>
  <Application>Microsoft Office PowerPoint</Application>
  <PresentationFormat>On-screen Show (4:3)</PresentationFormat>
  <Paragraphs>211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November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2013-2022(Jan-Nov)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Vermillion, Brandt</cp:lastModifiedBy>
  <cp:revision>1306</cp:revision>
  <cp:lastPrinted>2016-01-21T20:53:15Z</cp:lastPrinted>
  <dcterms:created xsi:type="dcterms:W3CDTF">2016-01-21T15:20:31Z</dcterms:created>
  <dcterms:modified xsi:type="dcterms:W3CDTF">2022-12-14T21:57:51Z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