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300" r:id="rId8"/>
    <p:sldId id="310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69825" autoAdjust="0"/>
  </p:normalViewPr>
  <p:slideViewPr>
    <p:cSldViewPr showGuides="1">
      <p:cViewPr varScale="1">
        <p:scale>
          <a:sx n="91" d="100"/>
          <a:sy n="91" d="100"/>
        </p:scale>
        <p:origin x="178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631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59.983 Hz</a:t>
            </a:r>
          </a:p>
          <a:p>
            <a:r>
              <a:rPr lang="en-US" baseline="0" dirty="0"/>
              <a:t>Minimum Frequency: 59.921 Hz</a:t>
            </a:r>
          </a:p>
          <a:p>
            <a:r>
              <a:rPr lang="en-US" baseline="0" dirty="0"/>
              <a:t>A-C Time : 11 seconds</a:t>
            </a:r>
          </a:p>
          <a:p>
            <a:r>
              <a:rPr lang="en-US" baseline="0" dirty="0"/>
              <a:t>Recovery Time(back to deadband): 1 minutes 50 seconds</a:t>
            </a:r>
          </a:p>
          <a:p>
            <a:r>
              <a:rPr lang="en-US" baseline="0" dirty="0"/>
              <a:t>RRS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286 MW of regulation up was deployed during the event </a:t>
            </a:r>
          </a:p>
          <a:p>
            <a:endParaRPr lang="en-US" baseline="0" dirty="0"/>
          </a:p>
          <a:p>
            <a:r>
              <a:rPr lang="en-US" baseline="0" dirty="0"/>
              <a:t>No Selection Reason : The unit trip is not clean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experienced runback and tripped offline while carrying approximately 316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60.004 Hz</a:t>
            </a:r>
          </a:p>
          <a:p>
            <a:r>
              <a:rPr lang="en-US" baseline="0" dirty="0"/>
              <a:t>Minimum Frequency: 59.936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5 minutes 47 seconds</a:t>
            </a:r>
          </a:p>
          <a:p>
            <a:r>
              <a:rPr lang="en-US" baseline="0" dirty="0"/>
              <a:t>RRS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Back pressure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163 MW of regulation up was deployed during this time</a:t>
            </a:r>
          </a:p>
          <a:p>
            <a:endParaRPr lang="en-US" baseline="0" dirty="0"/>
          </a:p>
          <a:p>
            <a:r>
              <a:rPr lang="en-US" baseline="0" dirty="0"/>
              <a:t>No Selection Reason: The unit trip is only 316 MW, Small event.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7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November 2022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December 15th,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11/16/2022 13:14:43</a:t>
            </a:r>
            <a:r>
              <a:rPr lang="en-US" dirty="0"/>
              <a:t>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2A51BA-37D9-4000-95C4-AF9F0A5DBB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53337"/>
            <a:ext cx="8077200" cy="435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11/18/2022 1:02:17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E2799D-1AF8-4823-A49A-BF0C71DD4C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44565"/>
            <a:ext cx="8229600" cy="447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0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41567</TotalTime>
  <Words>187</Words>
  <Application>Microsoft Office PowerPoint</Application>
  <PresentationFormat>On-screen Show (4:3)</PresentationFormat>
  <Paragraphs>39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Palatino Linotype</vt:lpstr>
      <vt:lpstr>Trade Gothic Pro Light</vt:lpstr>
      <vt:lpstr>1_Custom Design</vt:lpstr>
      <vt:lpstr>Office Theme</vt:lpstr>
      <vt:lpstr>Custom Design</vt:lpstr>
      <vt:lpstr>PowerPoint Presentation</vt:lpstr>
      <vt:lpstr>11/16/2022 13:14:43(Non-FME) </vt:lpstr>
      <vt:lpstr>11/18/2022 1:02:17 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749</cp:revision>
  <cp:lastPrinted>2016-01-21T20:53:15Z</cp:lastPrinted>
  <dcterms:created xsi:type="dcterms:W3CDTF">2016-01-21T15:20:31Z</dcterms:created>
  <dcterms:modified xsi:type="dcterms:W3CDTF">2022-12-14T20:25:37Z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