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83549" autoAdjust="0"/>
  </p:normalViewPr>
  <p:slideViewPr>
    <p:cSldViewPr showGuides="1">
      <p:cViewPr varScale="1">
        <p:scale>
          <a:sx n="95" d="100"/>
          <a:sy n="95" d="100"/>
        </p:scale>
        <p:origin x="211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</a:t>
            </a:r>
            <a:r>
              <a:rPr lang="en-US" baseline="0"/>
              <a:t>changed from 1 to 0.5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(November 2022)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December 12, 2022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467086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929593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1C2EFC-1B44-4308-A81D-F22A42980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212724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87ACDD-AF6E-4479-B19E-DBFA460AF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5166</TotalTime>
  <Words>459</Words>
  <Application>Microsoft Office PowerPoint</Application>
  <PresentationFormat>On-screen Show (4:3)</PresentationFormat>
  <Paragraphs>88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Lilia</cp:lastModifiedBy>
  <cp:revision>216</cp:revision>
  <cp:lastPrinted>2016-01-21T20:53:15Z</cp:lastPrinted>
  <dcterms:created xsi:type="dcterms:W3CDTF">2016-01-21T15:20:31Z</dcterms:created>
  <dcterms:modified xsi:type="dcterms:W3CDTF">2022-12-12T20:17:26Z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