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350" r:id="rId10"/>
    <p:sldId id="703" r:id="rId11"/>
    <p:sldId id="356" r:id="rId12"/>
    <p:sldId id="704" r:id="rId13"/>
    <p:sldId id="294" r:id="rId14"/>
    <p:sldId id="267" r:id="rId1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11AF17-9875-4AAF-AC8C-91A40D2DBD71}" v="23" dt="2022-12-06T15:06:15.8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10" d="100"/>
          <a:sy n="110" d="100"/>
        </p:scale>
        <p:origin x="15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5811AF17-9875-4AAF-AC8C-91A40D2DBD71}"/>
    <pc:docChg chg="undo custSel addSld delSld modSld modMainMaster">
      <pc:chgData name="Anderson, Troy" userId="04de3903-03dd-44db-8353-3f14e4dd6886" providerId="ADAL" clId="{5811AF17-9875-4AAF-AC8C-91A40D2DBD71}" dt="2022-12-06T17:39:34.980" v="1243" actId="14100"/>
      <pc:docMkLst>
        <pc:docMk/>
      </pc:docMkLst>
      <pc:sldChg chg="modSp mod">
        <pc:chgData name="Anderson, Troy" userId="04de3903-03dd-44db-8353-3f14e4dd6886" providerId="ADAL" clId="{5811AF17-9875-4AAF-AC8C-91A40D2DBD71}" dt="2022-12-06T17:39:03.907" v="1173" actId="20577"/>
        <pc:sldMkLst>
          <pc:docMk/>
          <pc:sldMk cId="530499478" sldId="258"/>
        </pc:sldMkLst>
        <pc:spChg chg="mod">
          <ac:chgData name="Anderson, Troy" userId="04de3903-03dd-44db-8353-3f14e4dd6886" providerId="ADAL" clId="{5811AF17-9875-4AAF-AC8C-91A40D2DBD71}" dt="2022-12-06T17:39:03.907" v="1173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5811AF17-9875-4AAF-AC8C-91A40D2DBD71}" dt="2022-11-11T19:30:20.524" v="8" actId="20577"/>
        <pc:sldMkLst>
          <pc:docMk/>
          <pc:sldMk cId="730603795" sldId="260"/>
        </pc:sldMkLst>
        <pc:spChg chg="mod">
          <ac:chgData name="Anderson, Troy" userId="04de3903-03dd-44db-8353-3f14e4dd6886" providerId="ADAL" clId="{5811AF17-9875-4AAF-AC8C-91A40D2DBD71}" dt="2022-11-11T19:30:20.524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Anderson, Troy" userId="04de3903-03dd-44db-8353-3f14e4dd6886" providerId="ADAL" clId="{5811AF17-9875-4AAF-AC8C-91A40D2DBD71}" dt="2022-12-06T17:39:34.980" v="1243" actId="14100"/>
        <pc:sldMkLst>
          <pc:docMk/>
          <pc:sldMk cId="3190927396" sldId="267"/>
        </pc:sldMkLst>
        <pc:spChg chg="mod">
          <ac:chgData name="Anderson, Troy" userId="04de3903-03dd-44db-8353-3f14e4dd6886" providerId="ADAL" clId="{5811AF17-9875-4AAF-AC8C-91A40D2DBD71}" dt="2022-12-06T17:39:34.980" v="1243" actId="14100"/>
          <ac:spMkLst>
            <pc:docMk/>
            <pc:sldMk cId="3190927396" sldId="267"/>
            <ac:spMk id="6" creationId="{9C7C0899-E457-4E0E-9843-38E0B3739B05}"/>
          </ac:spMkLst>
        </pc:spChg>
      </pc:sldChg>
      <pc:sldChg chg="modSp mod">
        <pc:chgData name="Anderson, Troy" userId="04de3903-03dd-44db-8353-3f14e4dd6886" providerId="ADAL" clId="{5811AF17-9875-4AAF-AC8C-91A40D2DBD71}" dt="2022-12-06T17:30:51.678" v="1104" actId="20577"/>
        <pc:sldMkLst>
          <pc:docMk/>
          <pc:sldMk cId="135025254" sldId="294"/>
        </pc:sldMkLst>
        <pc:spChg chg="mod">
          <ac:chgData name="Anderson, Troy" userId="04de3903-03dd-44db-8353-3f14e4dd6886" providerId="ADAL" clId="{5811AF17-9875-4AAF-AC8C-91A40D2DBD71}" dt="2022-12-06T17:30:51.678" v="1104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5811AF17-9875-4AAF-AC8C-91A40D2DBD71}" dt="2022-11-28T20:46:35.784" v="129" actId="20577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5811AF17-9875-4AAF-AC8C-91A40D2DBD71}" dt="2022-12-06T17:22:01.531" v="1084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5811AF17-9875-4AAF-AC8C-91A40D2DBD71}" dt="2022-12-06T17:22:01.531" v="1084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delSp modSp mod">
        <pc:chgData name="Anderson, Troy" userId="04de3903-03dd-44db-8353-3f14e4dd6886" providerId="ADAL" clId="{5811AF17-9875-4AAF-AC8C-91A40D2DBD71}" dt="2022-12-06T17:27:46.220" v="1103"/>
        <pc:sldMkLst>
          <pc:docMk/>
          <pc:sldMk cId="3993419778" sldId="350"/>
        </pc:sldMkLst>
        <pc:spChg chg="mod">
          <ac:chgData name="Anderson, Troy" userId="04de3903-03dd-44db-8353-3f14e4dd6886" providerId="ADAL" clId="{5811AF17-9875-4AAF-AC8C-91A40D2DBD71}" dt="2022-12-06T17:27:46.220" v="1103"/>
          <ac:spMkLst>
            <pc:docMk/>
            <pc:sldMk cId="3993419778" sldId="350"/>
            <ac:spMk id="31" creationId="{FAFD570D-FC2B-499D-ABED-C30625E18FC6}"/>
          </ac:spMkLst>
        </pc:spChg>
        <pc:spChg chg="mod">
          <ac:chgData name="Anderson, Troy" userId="04de3903-03dd-44db-8353-3f14e4dd6886" providerId="ADAL" clId="{5811AF17-9875-4AAF-AC8C-91A40D2DBD71}" dt="2022-11-30T15:14:53.774" v="177" actId="20577"/>
          <ac:spMkLst>
            <pc:docMk/>
            <pc:sldMk cId="3993419778" sldId="350"/>
            <ac:spMk id="50" creationId="{0F180DDC-31F0-4FDE-9149-5350629C28EA}"/>
          </ac:spMkLst>
        </pc:spChg>
        <pc:spChg chg="mod">
          <ac:chgData name="Anderson, Troy" userId="04de3903-03dd-44db-8353-3f14e4dd6886" providerId="ADAL" clId="{5811AF17-9875-4AAF-AC8C-91A40D2DBD71}" dt="2022-11-30T15:16:05.824" v="186" actId="207"/>
          <ac:spMkLst>
            <pc:docMk/>
            <pc:sldMk cId="3993419778" sldId="350"/>
            <ac:spMk id="63" creationId="{137BEB68-90B5-4990-A00C-980DF9A120E1}"/>
          </ac:spMkLst>
        </pc:spChg>
        <pc:spChg chg="del">
          <ac:chgData name="Anderson, Troy" userId="04de3903-03dd-44db-8353-3f14e4dd6886" providerId="ADAL" clId="{5811AF17-9875-4AAF-AC8C-91A40D2DBD71}" dt="2022-11-30T15:14:49.803" v="175" actId="478"/>
          <ac:spMkLst>
            <pc:docMk/>
            <pc:sldMk cId="3993419778" sldId="350"/>
            <ac:spMk id="65" creationId="{22C07CF6-93C7-4668-A8E0-D415AB3C5799}"/>
          </ac:spMkLst>
        </pc:spChg>
        <pc:graphicFrameChg chg="modGraphic">
          <ac:chgData name="Anderson, Troy" userId="04de3903-03dd-44db-8353-3f14e4dd6886" providerId="ADAL" clId="{5811AF17-9875-4AAF-AC8C-91A40D2DBD71}" dt="2022-11-30T15:14:51.862" v="176" actId="20577"/>
          <ac:graphicFrameMkLst>
            <pc:docMk/>
            <pc:sldMk cId="3993419778" sldId="350"/>
            <ac:graphicFrameMk id="33" creationId="{00000000-0000-0000-0000-000000000000}"/>
          </ac:graphicFrameMkLst>
        </pc:graphicFrameChg>
      </pc:sldChg>
      <pc:sldChg chg="del">
        <pc:chgData name="Anderson, Troy" userId="04de3903-03dd-44db-8353-3f14e4dd6886" providerId="ADAL" clId="{5811AF17-9875-4AAF-AC8C-91A40D2DBD71}" dt="2022-12-01T02:02:25.455" v="458" actId="47"/>
        <pc:sldMkLst>
          <pc:docMk/>
          <pc:sldMk cId="2006856330" sldId="353"/>
        </pc:sldMkLst>
      </pc:sldChg>
      <pc:sldChg chg="del">
        <pc:chgData name="Anderson, Troy" userId="04de3903-03dd-44db-8353-3f14e4dd6886" providerId="ADAL" clId="{5811AF17-9875-4AAF-AC8C-91A40D2DBD71}" dt="2022-12-01T02:02:25.455" v="458" actId="47"/>
        <pc:sldMkLst>
          <pc:docMk/>
          <pc:sldMk cId="2546018512" sldId="354"/>
        </pc:sldMkLst>
      </pc:sldChg>
      <pc:sldChg chg="modSp del mod">
        <pc:chgData name="Anderson, Troy" userId="04de3903-03dd-44db-8353-3f14e4dd6886" providerId="ADAL" clId="{5811AF17-9875-4AAF-AC8C-91A40D2DBD71}" dt="2022-11-29T15:46:45.981" v="130" actId="47"/>
        <pc:sldMkLst>
          <pc:docMk/>
          <pc:sldMk cId="3836819165" sldId="355"/>
        </pc:sldMkLst>
        <pc:spChg chg="mod">
          <ac:chgData name="Anderson, Troy" userId="04de3903-03dd-44db-8353-3f14e4dd6886" providerId="ADAL" clId="{5811AF17-9875-4AAF-AC8C-91A40D2DBD71}" dt="2022-11-11T20:07:21.840" v="91" actId="207"/>
          <ac:spMkLst>
            <pc:docMk/>
            <pc:sldMk cId="3836819165" sldId="355"/>
            <ac:spMk id="8" creationId="{172C0466-CC3B-4EBC-8463-F172375A2C49}"/>
          </ac:spMkLst>
        </pc:spChg>
      </pc:sldChg>
      <pc:sldChg chg="addSp modSp mod">
        <pc:chgData name="Anderson, Troy" userId="04de3903-03dd-44db-8353-3f14e4dd6886" providerId="ADAL" clId="{5811AF17-9875-4AAF-AC8C-91A40D2DBD71}" dt="2022-12-06T15:16:54.073" v="985" actId="404"/>
        <pc:sldMkLst>
          <pc:docMk/>
          <pc:sldMk cId="2944727326" sldId="356"/>
        </pc:sldMkLst>
        <pc:spChg chg="mod">
          <ac:chgData name="Anderson, Troy" userId="04de3903-03dd-44db-8353-3f14e4dd6886" providerId="ADAL" clId="{5811AF17-9875-4AAF-AC8C-91A40D2DBD71}" dt="2022-12-06T14:54:13.239" v="474" actId="14100"/>
          <ac:spMkLst>
            <pc:docMk/>
            <pc:sldMk cId="2944727326" sldId="356"/>
            <ac:spMk id="2" creationId="{00000000-0000-0000-0000-000000000000}"/>
          </ac:spMkLst>
        </pc:spChg>
        <pc:spChg chg="mod">
          <ac:chgData name="Anderson, Troy" userId="04de3903-03dd-44db-8353-3f14e4dd6886" providerId="ADAL" clId="{5811AF17-9875-4AAF-AC8C-91A40D2DBD71}" dt="2022-11-29T16:28:37.595" v="159" actId="207"/>
          <ac:spMkLst>
            <pc:docMk/>
            <pc:sldMk cId="2944727326" sldId="356"/>
            <ac:spMk id="6" creationId="{07D12ECD-0303-4E19-9FF9-0FD6F77D1EE6}"/>
          </ac:spMkLst>
        </pc:spChg>
        <pc:spChg chg="mod">
          <ac:chgData name="Anderson, Troy" userId="04de3903-03dd-44db-8353-3f14e4dd6886" providerId="ADAL" clId="{5811AF17-9875-4AAF-AC8C-91A40D2DBD71}" dt="2022-11-29T16:28:31.777" v="158" actId="207"/>
          <ac:spMkLst>
            <pc:docMk/>
            <pc:sldMk cId="2944727326" sldId="356"/>
            <ac:spMk id="7" creationId="{75F23E56-C460-48EF-A873-BF789D87B300}"/>
          </ac:spMkLst>
        </pc:spChg>
        <pc:spChg chg="add mod">
          <ac:chgData name="Anderson, Troy" userId="04de3903-03dd-44db-8353-3f14e4dd6886" providerId="ADAL" clId="{5811AF17-9875-4AAF-AC8C-91A40D2DBD71}" dt="2022-12-06T14:54:55.863" v="496" actId="1076"/>
          <ac:spMkLst>
            <pc:docMk/>
            <pc:sldMk cId="2944727326" sldId="356"/>
            <ac:spMk id="8" creationId="{D298DC86-0BFA-4A88-962B-7A06F8E679C1}"/>
          </ac:spMkLst>
        </pc:spChg>
        <pc:graphicFrameChg chg="mod modGraphic">
          <ac:chgData name="Anderson, Troy" userId="04de3903-03dd-44db-8353-3f14e4dd6886" providerId="ADAL" clId="{5811AF17-9875-4AAF-AC8C-91A40D2DBD71}" dt="2022-12-06T15:16:54.073" v="985" actId="404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del">
        <pc:chgData name="Anderson, Troy" userId="04de3903-03dd-44db-8353-3f14e4dd6886" providerId="ADAL" clId="{5811AF17-9875-4AAF-AC8C-91A40D2DBD71}" dt="2022-12-01T02:02:25.455" v="458" actId="47"/>
        <pc:sldMkLst>
          <pc:docMk/>
          <pc:sldMk cId="4258148812" sldId="374"/>
        </pc:sldMkLst>
      </pc:sldChg>
      <pc:sldChg chg="del">
        <pc:chgData name="Anderson, Troy" userId="04de3903-03dd-44db-8353-3f14e4dd6886" providerId="ADAL" clId="{5811AF17-9875-4AAF-AC8C-91A40D2DBD71}" dt="2022-12-01T02:02:25.455" v="458" actId="47"/>
        <pc:sldMkLst>
          <pc:docMk/>
          <pc:sldMk cId="1499309812" sldId="390"/>
        </pc:sldMkLst>
      </pc:sldChg>
      <pc:sldChg chg="del">
        <pc:chgData name="Anderson, Troy" userId="04de3903-03dd-44db-8353-3f14e4dd6886" providerId="ADAL" clId="{5811AF17-9875-4AAF-AC8C-91A40D2DBD71}" dt="2022-12-01T02:02:25.455" v="458" actId="47"/>
        <pc:sldMkLst>
          <pc:docMk/>
          <pc:sldMk cId="1590667373" sldId="396"/>
        </pc:sldMkLst>
      </pc:sldChg>
      <pc:sldChg chg="del">
        <pc:chgData name="Anderson, Troy" userId="04de3903-03dd-44db-8353-3f14e4dd6886" providerId="ADAL" clId="{5811AF17-9875-4AAF-AC8C-91A40D2DBD71}" dt="2022-12-01T02:02:25.455" v="458" actId="47"/>
        <pc:sldMkLst>
          <pc:docMk/>
          <pc:sldMk cId="2951750515" sldId="398"/>
        </pc:sldMkLst>
      </pc:sldChg>
      <pc:sldChg chg="del">
        <pc:chgData name="Anderson, Troy" userId="04de3903-03dd-44db-8353-3f14e4dd6886" providerId="ADAL" clId="{5811AF17-9875-4AAF-AC8C-91A40D2DBD71}" dt="2022-12-01T02:02:25.455" v="458" actId="47"/>
        <pc:sldMkLst>
          <pc:docMk/>
          <pc:sldMk cId="817067337" sldId="702"/>
        </pc:sldMkLst>
      </pc:sldChg>
      <pc:sldChg chg="addSp modSp mod">
        <pc:chgData name="Anderson, Troy" userId="04de3903-03dd-44db-8353-3f14e4dd6886" providerId="ADAL" clId="{5811AF17-9875-4AAF-AC8C-91A40D2DBD71}" dt="2022-12-02T09:54:47.931" v="471" actId="20577"/>
        <pc:sldMkLst>
          <pc:docMk/>
          <pc:sldMk cId="1067933821" sldId="703"/>
        </pc:sldMkLst>
        <pc:spChg chg="mod">
          <ac:chgData name="Anderson, Troy" userId="04de3903-03dd-44db-8353-3f14e4dd6886" providerId="ADAL" clId="{5811AF17-9875-4AAF-AC8C-91A40D2DBD71}" dt="2022-11-11T20:05:28.772" v="53" actId="207"/>
          <ac:spMkLst>
            <pc:docMk/>
            <pc:sldMk cId="1067933821" sldId="703"/>
            <ac:spMk id="22" creationId="{75FEC4B0-ABBD-4905-A404-5FEF6E948A5E}"/>
          </ac:spMkLst>
        </pc:spChg>
        <pc:spChg chg="add mod">
          <ac:chgData name="Anderson, Troy" userId="04de3903-03dd-44db-8353-3f14e4dd6886" providerId="ADAL" clId="{5811AF17-9875-4AAF-AC8C-91A40D2DBD71}" dt="2022-11-30T19:06:28.567" v="298" actId="1036"/>
          <ac:spMkLst>
            <pc:docMk/>
            <pc:sldMk cId="1067933821" sldId="703"/>
            <ac:spMk id="26" creationId="{8479C2DE-7FC2-4409-B720-81664285021C}"/>
          </ac:spMkLst>
        </pc:spChg>
        <pc:spChg chg="mod">
          <ac:chgData name="Anderson, Troy" userId="04de3903-03dd-44db-8353-3f14e4dd6886" providerId="ADAL" clId="{5811AF17-9875-4AAF-AC8C-91A40D2DBD71}" dt="2022-11-30T19:13:11.789" v="441" actId="1036"/>
          <ac:spMkLst>
            <pc:docMk/>
            <pc:sldMk cId="1067933821" sldId="703"/>
            <ac:spMk id="27" creationId="{91228DEC-7DCD-4F3E-B94B-ED94A1A58744}"/>
          </ac:spMkLst>
        </pc:spChg>
        <pc:spChg chg="add mod">
          <ac:chgData name="Anderson, Troy" userId="04de3903-03dd-44db-8353-3f14e4dd6886" providerId="ADAL" clId="{5811AF17-9875-4AAF-AC8C-91A40D2DBD71}" dt="2022-11-30T19:08:11.737" v="338" actId="1036"/>
          <ac:spMkLst>
            <pc:docMk/>
            <pc:sldMk cId="1067933821" sldId="703"/>
            <ac:spMk id="28" creationId="{086159DC-2D1C-470F-8874-21F198816B68}"/>
          </ac:spMkLst>
        </pc:spChg>
        <pc:spChg chg="add mod">
          <ac:chgData name="Anderson, Troy" userId="04de3903-03dd-44db-8353-3f14e4dd6886" providerId="ADAL" clId="{5811AF17-9875-4AAF-AC8C-91A40D2DBD71}" dt="2022-11-30T19:09:40.922" v="366" actId="1038"/>
          <ac:spMkLst>
            <pc:docMk/>
            <pc:sldMk cId="1067933821" sldId="703"/>
            <ac:spMk id="31" creationId="{D9CD49C3-880F-4D05-9386-00DA2CF3F820}"/>
          </ac:spMkLst>
        </pc:spChg>
        <pc:spChg chg="mod">
          <ac:chgData name="Anderson, Troy" userId="04de3903-03dd-44db-8353-3f14e4dd6886" providerId="ADAL" clId="{5811AF17-9875-4AAF-AC8C-91A40D2DBD71}" dt="2022-11-28T16:37:50.309" v="106" actId="20577"/>
          <ac:spMkLst>
            <pc:docMk/>
            <pc:sldMk cId="1067933821" sldId="703"/>
            <ac:spMk id="50" creationId="{0F180DDC-31F0-4FDE-9149-5350629C28EA}"/>
          </ac:spMkLst>
        </pc:spChg>
        <pc:spChg chg="mod">
          <ac:chgData name="Anderson, Troy" userId="04de3903-03dd-44db-8353-3f14e4dd6886" providerId="ADAL" clId="{5811AF17-9875-4AAF-AC8C-91A40D2DBD71}" dt="2022-12-02T09:54:47.931" v="471" actId="20577"/>
          <ac:spMkLst>
            <pc:docMk/>
            <pc:sldMk cId="1067933821" sldId="703"/>
            <ac:spMk id="66" creationId="{43FABC49-64BA-4341-9620-8FAE27F64974}"/>
          </ac:spMkLst>
        </pc:spChg>
        <pc:spChg chg="mod">
          <ac:chgData name="Anderson, Troy" userId="04de3903-03dd-44db-8353-3f14e4dd6886" providerId="ADAL" clId="{5811AF17-9875-4AAF-AC8C-91A40D2DBD71}" dt="2022-11-15T23:25:38.291" v="98" actId="20577"/>
          <ac:spMkLst>
            <pc:docMk/>
            <pc:sldMk cId="1067933821" sldId="703"/>
            <ac:spMk id="67" creationId="{677FB7AA-0425-4ECC-9149-91187034677E}"/>
          </ac:spMkLst>
        </pc:spChg>
        <pc:graphicFrameChg chg="modGraphic">
          <ac:chgData name="Anderson, Troy" userId="04de3903-03dd-44db-8353-3f14e4dd6886" providerId="ADAL" clId="{5811AF17-9875-4AAF-AC8C-91A40D2DBD71}" dt="2022-12-02T09:37:58.442" v="469" actId="207"/>
          <ac:graphicFrameMkLst>
            <pc:docMk/>
            <pc:sldMk cId="1067933821" sldId="703"/>
            <ac:graphicFrameMk id="33" creationId="{00000000-0000-0000-0000-000000000000}"/>
          </ac:graphicFrameMkLst>
        </pc:graphicFrameChg>
      </pc:sldChg>
      <pc:sldChg chg="new del">
        <pc:chgData name="Anderson, Troy" userId="04de3903-03dd-44db-8353-3f14e4dd6886" providerId="ADAL" clId="{5811AF17-9875-4AAF-AC8C-91A40D2DBD71}" dt="2022-12-06T14:53:37.835" v="473" actId="2696"/>
        <pc:sldMkLst>
          <pc:docMk/>
          <pc:sldMk cId="397516910" sldId="704"/>
        </pc:sldMkLst>
      </pc:sldChg>
      <pc:sldChg chg="addSp delSp modSp add mod">
        <pc:chgData name="Anderson, Troy" userId="04de3903-03dd-44db-8353-3f14e4dd6886" providerId="ADAL" clId="{5811AF17-9875-4AAF-AC8C-91A40D2DBD71}" dt="2022-12-06T17:27:01.792" v="1102" actId="20577"/>
        <pc:sldMkLst>
          <pc:docMk/>
          <pc:sldMk cId="3860210434" sldId="704"/>
        </pc:sldMkLst>
        <pc:spChg chg="mod">
          <ac:chgData name="Anderson, Troy" userId="04de3903-03dd-44db-8353-3f14e4dd6886" providerId="ADAL" clId="{5811AF17-9875-4AAF-AC8C-91A40D2DBD71}" dt="2022-12-06T14:55:05.160" v="498" actId="20577"/>
          <ac:spMkLst>
            <pc:docMk/>
            <pc:sldMk cId="3860210434" sldId="704"/>
            <ac:spMk id="8" creationId="{D298DC86-0BFA-4A88-962B-7A06F8E679C1}"/>
          </ac:spMkLst>
        </pc:spChg>
        <pc:graphicFrameChg chg="add del mod modGraphic">
          <ac:chgData name="Anderson, Troy" userId="04de3903-03dd-44db-8353-3f14e4dd6886" providerId="ADAL" clId="{5811AF17-9875-4AAF-AC8C-91A40D2DBD71}" dt="2022-12-06T17:27:01.792" v="1102" actId="20577"/>
          <ac:graphicFrameMkLst>
            <pc:docMk/>
            <pc:sldMk cId="3860210434" sldId="704"/>
            <ac:graphicFrameMk id="3" creationId="{00000000-0000-0000-0000-000000000000}"/>
          </ac:graphicFrameMkLst>
        </pc:graphicFrameChg>
        <pc:picChg chg="add mod">
          <ac:chgData name="Anderson, Troy" userId="04de3903-03dd-44db-8353-3f14e4dd6886" providerId="ADAL" clId="{5811AF17-9875-4AAF-AC8C-91A40D2DBD71}" dt="2022-12-06T17:03:00.038" v="1076" actId="1076"/>
          <ac:picMkLst>
            <pc:docMk/>
            <pc:sldMk cId="3860210434" sldId="704"/>
            <ac:picMk id="9" creationId="{681574CF-9DD2-48CF-8E51-2D1EE57F9ED3}"/>
          </ac:picMkLst>
        </pc:picChg>
      </pc:sldChg>
      <pc:sldMasterChg chg="delSldLayout modSldLayout">
        <pc:chgData name="Anderson, Troy" userId="04de3903-03dd-44db-8353-3f14e4dd6886" providerId="ADAL" clId="{5811AF17-9875-4AAF-AC8C-91A40D2DBD71}" dt="2022-12-01T02:02:25.455" v="458" actId="4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5811AF17-9875-4AAF-AC8C-91A40D2DBD71}" dt="2022-11-11T20:04:35.978" v="30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5811AF17-9875-4AAF-AC8C-91A40D2DBD71}" dt="2022-11-11T20:04:35.978" v="30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  <pc:sldLayoutChg chg="del">
          <pc:chgData name="Anderson, Troy" userId="04de3903-03dd-44db-8353-3f14e4dd6886" providerId="ADAL" clId="{5811AF17-9875-4AAF-AC8C-91A40D2DBD71}" dt="2022-12-01T02:02:25.455" v="458" actId="47"/>
          <pc:sldLayoutMkLst>
            <pc:docMk/>
            <pc:sldMasterMk cId="3058975864" sldId="2147483648"/>
            <pc:sldLayoutMk cId="1164982074" sldId="214748366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2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December 2022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December 8, 2022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3914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2022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400" i="1" dirty="0"/>
              <a:t>None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12/7/2022 meeting to discuss NOGRR230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Next meeting will be in January 2023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105400"/>
          </a:xfrm>
        </p:spPr>
        <p:txBody>
          <a:bodyPr/>
          <a:lstStyle/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December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</a:rPr>
              <a:t>Release – Off-Cycle –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</a:rPr>
              <a:t>12/1/2022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/>
              <a:t>Complete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NPRR1063	</a:t>
            </a:r>
            <a:r>
              <a:rPr lang="en-US" sz="1400" kern="0" dirty="0"/>
              <a:t>–</a:t>
            </a:r>
            <a:r>
              <a:rPr lang="en-US" sz="1400" dirty="0"/>
              <a:t> Dynamic Rating Transparency</a:t>
            </a:r>
            <a:endParaRPr lang="en-US" sz="600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NPRR1142	</a:t>
            </a:r>
            <a:r>
              <a:rPr lang="en-US" sz="1400" kern="0" dirty="0"/>
              <a:t>–</a:t>
            </a:r>
            <a:r>
              <a:rPr lang="en-US" sz="1400" dirty="0"/>
              <a:t> ERS Changes to Reflect Updated PUCT Rule Changes re SUBST. R. 25.507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endParaRPr lang="en-US" sz="80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December Release – </a:t>
            </a:r>
            <a:r>
              <a:rPr lang="en-US" sz="1600" b="1" dirty="0">
                <a:latin typeface="Arial" panose="020B0604020202020204" pitchFamily="34" charset="0"/>
              </a:rPr>
              <a:t>R6</a:t>
            </a:r>
            <a:r>
              <a:rPr lang="en-US" sz="1600" dirty="0">
                <a:latin typeface="Arial" panose="020B0604020202020204" pitchFamily="34" charset="0"/>
              </a:rPr>
              <a:t> – 12/6/2022-12/8/2022	</a:t>
            </a:r>
            <a:r>
              <a:rPr lang="en-US" sz="1600" i="1" dirty="0"/>
              <a:t>In Flight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NPRR1084	</a:t>
            </a:r>
            <a:r>
              <a:rPr lang="en-US" sz="1400" kern="0" dirty="0"/>
              <a:t>– </a:t>
            </a:r>
            <a:r>
              <a:rPr lang="en-US" sz="1300" kern="0" dirty="0"/>
              <a:t>Improvements to Reporting of Resource Outages, Derates, &amp; Startup Loading Failures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NPRR1096(a)	</a:t>
            </a:r>
            <a:r>
              <a:rPr lang="en-US" sz="1400" kern="0" dirty="0"/>
              <a:t>– Require Sustained </a:t>
            </a:r>
            <a:r>
              <a:rPr lang="en-US" sz="1400" dirty="0"/>
              <a:t>Four-Hour Capability for Non-Spin portion</a:t>
            </a:r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r>
              <a:rPr lang="en-US" sz="1200" dirty="0"/>
              <a:t>See 9/30/2022 Market Notice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NPRR1097	– Create Resource Forced Outage Report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SCR812	– Create Intermittent Renewable Generation Integration Report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endParaRPr lang="en-US" sz="80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December Release – Off-Cycle – 12/9/2022	</a:t>
            </a:r>
            <a:r>
              <a:rPr lang="en-US" sz="1600" i="1" dirty="0"/>
              <a:t>In Flight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RIOO  (“Create”, SODG, Load Resources functionality)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787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2022 Release Targets –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009090"/>
              </p:ext>
            </p:extLst>
          </p:nvPr>
        </p:nvGraphicFramePr>
        <p:xfrm>
          <a:off x="160280" y="798446"/>
          <a:ext cx="8839200" cy="433516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Various 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4/5 – 4/7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5/24 – 5/26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7/26 – 7/28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10/4 – 10/6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12/6 – 12/8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LPGRR068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NPRR1054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MarkeTrak User Interface Refresh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RIOO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(“Create”, SODG, Load Resources)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36AF0-CB79-4485-8403-335353F306BE}"/>
              </a:ext>
            </a:extLst>
          </p:cNvPr>
          <p:cNvSpPr txBox="1"/>
          <p:nvPr/>
        </p:nvSpPr>
        <p:spPr>
          <a:xfrm>
            <a:off x="1283467" y="1357965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E8A5F11A-FAC8-44E9-A124-974A9FD4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706469"/>
            <a:ext cx="1517904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Securitization Subchapter N</a:t>
            </a:r>
            <a:r>
              <a:rPr lang="en-US" sz="1200" b="0" dirty="0"/>
              <a:t> March Go-Live</a:t>
            </a:r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894621B8-4089-424A-89E2-FA6B0C81E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391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FD570D-FC2B-499D-ABED-C30625E18FC6}"/>
              </a:ext>
            </a:extLst>
          </p:cNvPr>
          <p:cNvSpPr txBox="1"/>
          <p:nvPr/>
        </p:nvSpPr>
        <p:spPr>
          <a:xfrm>
            <a:off x="7157535" y="1143000"/>
            <a:ext cx="370549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F9B4E1-51C2-44A0-884E-8E4AD146FBC5}"/>
              </a:ext>
            </a:extLst>
          </p:cNvPr>
          <p:cNvSpPr txBox="1"/>
          <p:nvPr/>
        </p:nvSpPr>
        <p:spPr>
          <a:xfrm>
            <a:off x="1241941" y="4211598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B47183-A9A5-429E-88CD-7459ED502EDB}"/>
              </a:ext>
            </a:extLst>
          </p:cNvPr>
          <p:cNvSpPr txBox="1"/>
          <p:nvPr/>
        </p:nvSpPr>
        <p:spPr>
          <a:xfrm rot="16200000">
            <a:off x="-183322" y="2891844"/>
            <a:ext cx="995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/>
              <a:t>DGR/DESR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3751"/>
            <a:ext cx="250530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NPRR935(b) – New solar forecasts and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NPRR987(a) – </a:t>
            </a:r>
            <a:r>
              <a:rPr lang="en-US" sz="800" b="0" dirty="0"/>
              <a:t>ESR Contribution to PRC </a:t>
            </a:r>
            <a:endParaRPr lang="en-US" sz="8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NPRR1002(a) – </a:t>
            </a:r>
            <a:r>
              <a:rPr lang="en-US" sz="800" b="0" dirty="0"/>
              <a:t>Charging Restrictions in 	Emergency Conditions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NPRR1054(a) – Portion of gray box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NPRR1092(a) – RUC offer floor change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NPRR1096(a) – Non-Spin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871464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484,825(b),826,829,841,857,879,885,904,918,930,936,941,945,962,963,965,975,987,995,1004,1006,1007,1019,1023,1026,1030,1032,1034,1057, 1077,1090,1092(b),1105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799,805,807,810,813,816,818,819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F39025C-9B89-4268-9923-9C14C61F09D8}"/>
              </a:ext>
            </a:extLst>
          </p:cNvPr>
          <p:cNvSpPr txBox="1"/>
          <p:nvPr/>
        </p:nvSpPr>
        <p:spPr>
          <a:xfrm>
            <a:off x="1271463" y="1799349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 dirty="0">
              <a:latin typeface="Wingdings" panose="05000000000000000000" pitchFamily="2" charset="2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943662-C4C1-42EA-AC48-DAABC68A57CE}"/>
              </a:ext>
            </a:extLst>
          </p:cNvPr>
          <p:cNvSpPr txBox="1"/>
          <p:nvPr/>
        </p:nvSpPr>
        <p:spPr>
          <a:xfrm>
            <a:off x="1297212" y="137210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4" name="TextBox 12">
            <a:extLst>
              <a:ext uri="{FF2B5EF4-FFF2-40B4-BE49-F238E27FC236}">
                <a16:creationId xmlns:a16="http://schemas.microsoft.com/office/drawing/2014/main" id="{F27A6DBD-3394-4702-8BAE-1D263496C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8104" y="4218801"/>
            <a:ext cx="144765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6/4 – </a:t>
            </a:r>
            <a:r>
              <a:rPr lang="en-US" sz="1200" kern="0" dirty="0"/>
              <a:t>6/6</a:t>
            </a:r>
            <a:endParaRPr lang="en-US" sz="1200" dirty="0"/>
          </a:p>
        </p:txBody>
      </p:sp>
      <p:sp>
        <p:nvSpPr>
          <p:cNvPr id="45" name="TextBox 12">
            <a:extLst>
              <a:ext uri="{FF2B5EF4-FFF2-40B4-BE49-F238E27FC236}">
                <a16:creationId xmlns:a16="http://schemas.microsoft.com/office/drawing/2014/main" id="{BEA8AD31-63DF-4AB9-B1FF-AD64C6979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049" y="1780401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</a:p>
        </p:txBody>
      </p:sp>
      <p:sp>
        <p:nvSpPr>
          <p:cNvPr id="47" name="TextBox 12">
            <a:extLst>
              <a:ext uri="{FF2B5EF4-FFF2-40B4-BE49-F238E27FC236}">
                <a16:creationId xmlns:a16="http://schemas.microsoft.com/office/drawing/2014/main" id="{0A570746-F7BB-4539-B22F-9B4D7B8F1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129" y="4142601"/>
            <a:ext cx="1510701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5/13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A54BB81-C4CA-4858-B2A6-33A342EEDFE4}"/>
              </a:ext>
            </a:extLst>
          </p:cNvPr>
          <p:cNvSpPr txBox="1"/>
          <p:nvPr/>
        </p:nvSpPr>
        <p:spPr>
          <a:xfrm>
            <a:off x="4266840" y="1363013"/>
            <a:ext cx="3705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C833306-182F-453A-AD05-51402D04CFF1}"/>
              </a:ext>
            </a:extLst>
          </p:cNvPr>
          <p:cNvSpPr txBox="1"/>
          <p:nvPr/>
        </p:nvSpPr>
        <p:spPr>
          <a:xfrm>
            <a:off x="2781014" y="4434246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80ADB21-4500-405A-9151-FC206A9AC628}"/>
              </a:ext>
            </a:extLst>
          </p:cNvPr>
          <p:cNvSpPr txBox="1"/>
          <p:nvPr/>
        </p:nvSpPr>
        <p:spPr>
          <a:xfrm>
            <a:off x="4237784" y="4644478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F180DDC-31F0-4FDE-9149-5350629C28EA}"/>
              </a:ext>
            </a:extLst>
          </p:cNvPr>
          <p:cNvSpPr txBox="1"/>
          <p:nvPr/>
        </p:nvSpPr>
        <p:spPr>
          <a:xfrm>
            <a:off x="8659700" y="1354329"/>
            <a:ext cx="37054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56" name="TextBox 12">
            <a:extLst>
              <a:ext uri="{FF2B5EF4-FFF2-40B4-BE49-F238E27FC236}">
                <a16:creationId xmlns:a16="http://schemas.microsoft.com/office/drawing/2014/main" id="{D0B54A94-E156-4367-B642-F8C3A3B97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587" y="17526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A94A39-F269-4008-BF6D-A1AB4E265B9E}"/>
              </a:ext>
            </a:extLst>
          </p:cNvPr>
          <p:cNvSpPr txBox="1"/>
          <p:nvPr/>
        </p:nvSpPr>
        <p:spPr>
          <a:xfrm>
            <a:off x="5686139" y="2084295"/>
            <a:ext cx="370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D05E216-7450-46DA-A74B-B3195AE447BD}"/>
              </a:ext>
            </a:extLst>
          </p:cNvPr>
          <p:cNvSpPr txBox="1"/>
          <p:nvPr/>
        </p:nvSpPr>
        <p:spPr>
          <a:xfrm>
            <a:off x="2815286" y="2896899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42" name="TextBox 12">
            <a:extLst>
              <a:ext uri="{FF2B5EF4-FFF2-40B4-BE49-F238E27FC236}">
                <a16:creationId xmlns:a16="http://schemas.microsoft.com/office/drawing/2014/main" id="{AED6FA2E-F32D-4CAD-AA7A-8FCEF8211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023" y="27432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C52B2B0-E72D-4290-A430-8579FC3421E7}"/>
              </a:ext>
            </a:extLst>
          </p:cNvPr>
          <p:cNvSpPr txBox="1"/>
          <p:nvPr/>
        </p:nvSpPr>
        <p:spPr>
          <a:xfrm>
            <a:off x="5686139" y="3048000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9" name="TextBox 12">
            <a:extLst>
              <a:ext uri="{FF2B5EF4-FFF2-40B4-BE49-F238E27FC236}">
                <a16:creationId xmlns:a16="http://schemas.microsoft.com/office/drawing/2014/main" id="{B9289A21-4522-4B32-AD58-E449A3719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456801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8/16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38C5F6D-835D-41DA-8C94-EADF810A990A}"/>
              </a:ext>
            </a:extLst>
          </p:cNvPr>
          <p:cNvSpPr txBox="1"/>
          <p:nvPr/>
        </p:nvSpPr>
        <p:spPr>
          <a:xfrm>
            <a:off x="5697070" y="1371600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63" name="TextBox 12">
            <a:extLst>
              <a:ext uri="{FF2B5EF4-FFF2-40B4-BE49-F238E27FC236}">
                <a16:creationId xmlns:a16="http://schemas.microsoft.com/office/drawing/2014/main" id="{137BEB68-90B5-4990-A00C-980DF9A12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480" y="3861123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12/1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560A412-7448-4145-B12C-5F88D71F07DF}"/>
              </a:ext>
            </a:extLst>
          </p:cNvPr>
          <p:cNvSpPr txBox="1"/>
          <p:nvPr/>
        </p:nvSpPr>
        <p:spPr>
          <a:xfrm>
            <a:off x="5692140" y="3768923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62" name="TextBox 12">
            <a:extLst>
              <a:ext uri="{FF2B5EF4-FFF2-40B4-BE49-F238E27FC236}">
                <a16:creationId xmlns:a16="http://schemas.microsoft.com/office/drawing/2014/main" id="{98AF0D27-623B-45BD-884A-A2217AD99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798726"/>
            <a:ext cx="15106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12/9</a:t>
            </a:r>
          </a:p>
        </p:txBody>
      </p:sp>
    </p:spTree>
    <p:extLst>
      <p:ext uri="{BB962C8B-B14F-4D97-AF65-F5344CB8AC3E}">
        <p14:creationId xmlns:p14="http://schemas.microsoft.com/office/powerpoint/2010/main" val="3993419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 Targets –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7948706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SCR789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Ph2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 Invoice and Credit Exposure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780" y="4130040"/>
            <a:ext cx="4648199" cy="78483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May 2023 – Jan. 2024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900" b="0" dirty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>
                <a:solidFill>
                  <a:srgbClr val="FF0000"/>
                </a:solidFill>
              </a:rPr>
              <a:t>Closed Loop Testing – 9/18/2023-11/15/2023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0700"/>
            <a:ext cx="2505302" cy="21544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/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484,825(b),826,829,841,857,879,885,904,918,930,936,941,945,962,963,965,975,987,995,1004,1006,1007,1019,1023,1026,1030,1032,1034,1057, 1077,1090,1092(b),1105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799,805,807,810,813,816,818,819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0F180DDC-31F0-4FDE-9149-5350629C28EA}"/>
              </a:ext>
            </a:extLst>
          </p:cNvPr>
          <p:cNvSpPr txBox="1"/>
          <p:nvPr/>
        </p:nvSpPr>
        <p:spPr>
          <a:xfrm>
            <a:off x="1276786" y="1361854"/>
            <a:ext cx="370549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6864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65855" y="136864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5706298" y="1365774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2" name="TextBox 12">
            <a:extLst>
              <a:ext uri="{FF2B5EF4-FFF2-40B4-BE49-F238E27FC236}">
                <a16:creationId xmlns:a16="http://schemas.microsoft.com/office/drawing/2014/main" id="{75FEC4B0-ABBD-4905-A404-5FEF6E948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36576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3/10</a:t>
            </a:r>
            <a:endParaRPr lang="en-US" sz="1200" kern="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7E8CB83-2693-4C3D-B7E4-0EEF197D773B}"/>
              </a:ext>
            </a:extLst>
          </p:cNvPr>
          <p:cNvSpPr txBox="1"/>
          <p:nvPr/>
        </p:nvSpPr>
        <p:spPr>
          <a:xfrm>
            <a:off x="7162800" y="1352746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37160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708877" y="1658839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752" y="2806539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11/15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9CD49C3-880F-4D05-9386-00DA2CF3F820}"/>
              </a:ext>
            </a:extLst>
          </p:cNvPr>
          <p:cNvSpPr txBox="1"/>
          <p:nvPr/>
        </p:nvSpPr>
        <p:spPr>
          <a:xfrm>
            <a:off x="7184841" y="1354234"/>
            <a:ext cx="370549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276925"/>
              </p:ext>
            </p:extLst>
          </p:nvPr>
        </p:nvGraphicFramePr>
        <p:xfrm>
          <a:off x="152400" y="1000190"/>
          <a:ext cx="8839200" cy="479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NPRR1095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SCR823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Texas SET V5.0 Changes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MarkeTrak Validation Revisions Aligning w/TX SET 5.0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Mass System “County Name” File Updates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Expected completion in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4692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557515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SCR819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9709388"/>
                  </a:ext>
                </a:extLst>
              </a:tr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NPRR945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 Metering Requirements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RIOO portion goes live in December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portion being assessed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4769613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 a Posting Requirement to the Exceptional Fuel Cost Submission Process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Early 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1202386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PGRR066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Interconnection Request Cancellation and Creation of Inactive Status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Early 2023 start candidate for next bundle of RIOO enhancements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1627418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4335178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RUC Opt-Out Provision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4113517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Updates to Language Regarding a QSE Moving Ancillary Service Responsibility Between Resources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6441339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6356269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7" name="TextBox 23">
            <a:extLst>
              <a:ext uri="{FF2B5EF4-FFF2-40B4-BE49-F238E27FC236}">
                <a16:creationId xmlns:a16="http://schemas.microsoft.com/office/drawing/2014/main" id="{75F23E56-C460-48EF-A873-BF789D87B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6356269"/>
            <a:ext cx="19812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Sorted by Project Phase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799546"/>
              </p:ext>
            </p:extLst>
          </p:nvPr>
        </p:nvGraphicFramePr>
        <p:xfrm>
          <a:off x="152400" y="978374"/>
          <a:ext cx="8839200" cy="4767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38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NPRR1007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Postings Gray-boxed in Section 3.2.5(4)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Resource and Load Information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Market input requested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Potential implementation of the gray box in this section, specifically the increasing of granularity for SCED disclosure reporting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4692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restart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5575157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Evaluating for a Q1 2023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9709388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NPRR962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 Approved DC Tie Schedules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Evaluating for a Q1 2023 start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Reporting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2923882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6356269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7" name="TextBox 23">
            <a:extLst>
              <a:ext uri="{FF2B5EF4-FFF2-40B4-BE49-F238E27FC236}">
                <a16:creationId xmlns:a16="http://schemas.microsoft.com/office/drawing/2014/main" id="{75F23E56-C460-48EF-A873-BF789D87B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6356269"/>
            <a:ext cx="19812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Sorted by Project Phase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2 of 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1574CF-9DD2-48CF-8E51-2D1EE57F9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438400"/>
            <a:ext cx="4519078" cy="137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10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323919"/>
              </p:ext>
            </p:extLst>
          </p:nvPr>
        </p:nvGraphicFramePr>
        <p:xfrm>
          <a:off x="89933" y="1208166"/>
          <a:ext cx="8955921" cy="2301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None this month</a:t>
                      </a:r>
                      <a:endParaRPr lang="en-US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1172907"/>
                  </a:ext>
                </a:extLst>
              </a:tr>
              <a:tr h="577579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6095894"/>
                  </a:ext>
                </a:extLst>
              </a:tr>
              <a:tr h="577579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176188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961141"/>
              </p:ext>
            </p:extLst>
          </p:nvPr>
        </p:nvGraphicFramePr>
        <p:xfrm>
          <a:off x="3769749" y="990600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75365" y="6095812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3780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350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ERCOT 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96240" y="1295400"/>
            <a:ext cx="6477000" cy="838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12/7/2022 TWG meeting to discuss NOGRR230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meeting will be in January 2023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435222</TotalTime>
  <Words>1178</Words>
  <Application>Microsoft Office PowerPoint</Application>
  <PresentationFormat>On-screen Show (4:3)</PresentationFormat>
  <Paragraphs>575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2022 Release Targets – Approved NPRRs / SCRs / xGRRs </vt:lpstr>
      <vt:lpstr>2023 Release Targets – Approved NPRRs / SCRs / xGRRs </vt:lpstr>
      <vt:lpstr>Additional Project Status Information</vt:lpstr>
      <vt:lpstr>Additional Project Status Information</vt:lpstr>
      <vt:lpstr>Priority / Rank Options for Revision Requests with Impacts</vt:lpstr>
      <vt:lpstr>ERCOT 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3105</cp:revision>
  <cp:lastPrinted>2022-08-13T23:36:00Z</cp:lastPrinted>
  <dcterms:created xsi:type="dcterms:W3CDTF">2016-01-21T15:20:31Z</dcterms:created>
  <dcterms:modified xsi:type="dcterms:W3CDTF">2022-12-06T17:39:37Z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