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35" d="100"/>
          <a:sy n="135" d="100"/>
        </p:scale>
        <p:origin x="1614" y="12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7445171-10BC-483F-ABB3-59CA4C9C0926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69C28D6-927C-4B87-9EE5-92F6BBF55B81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8556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69C28D6-927C-4B87-9EE5-92F6BBF55B81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638971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C6CDC3-7C60-4566-AE65-DD088C36938D}" type="datetimeFigureOut">
              <a:rPr lang="en-US" smtClean="0"/>
              <a:t>12/7/2022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2D71EE-D719-4574-87B9-6E9A13F0FA6E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381000"/>
            <a:ext cx="8001000" cy="533400"/>
          </a:xfrm>
        </p:spPr>
        <p:txBody>
          <a:bodyPr>
            <a:noAutofit/>
          </a:bodyPr>
          <a:lstStyle/>
          <a:p>
            <a:br>
              <a:rPr lang="en-US" sz="1600" b="1" u="sng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  <a:t>Revision Requests that may remain Tabled</a:t>
            </a:r>
            <a:b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sz="2000" b="1" dirty="0">
                <a:latin typeface="Arial" panose="020B0604020202020204" pitchFamily="34" charset="0"/>
                <a:cs typeface="Arial" panose="020B0604020202020204" pitchFamily="34" charset="0"/>
              </a:rPr>
              <a:t>No action required by 12/08/22 PRS</a:t>
            </a:r>
            <a:br>
              <a:rPr lang="en-US" sz="2000" b="1" u="sng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914400"/>
            <a:ext cx="8305800" cy="5562600"/>
          </a:xfrm>
          <a:noFill/>
        </p:spPr>
        <p:txBody>
          <a:bodyPr>
            <a:noAutofit/>
          </a:bodyPr>
          <a:lstStyle/>
          <a:p>
            <a:pPr marL="0" marR="0" algn="l">
              <a:spcBef>
                <a:spcPts val="0"/>
              </a:spcBef>
              <a:spcAft>
                <a:spcPts val="0"/>
              </a:spcAft>
            </a:pPr>
            <a:endParaRPr lang="en-US" sz="1800" b="1" dirty="0">
              <a:solidFill>
                <a:schemeClr val="tx1"/>
              </a:solidFill>
              <a:effectLst/>
              <a:latin typeface="Calibri" panose="020F0502020204030204" pitchFamily="34" charset="0"/>
              <a:ea typeface="Calibri" panose="020F0502020204030204" pitchFamily="34" charset="0"/>
            </a:endParaRP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NPRR956</a:t>
            </a:r>
            <a:r>
              <a:rPr lang="en-US" sz="1800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Designation of Providers of Transmission Additions (PRS)</a:t>
            </a: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NPRR1067</a:t>
            </a:r>
            <a:r>
              <a:rPr lang="en-US" sz="1800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Market Entry Qualifications, Continued Participation Requirements, and Credit Risk Assessment (WMS)</a:t>
            </a: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NPRR1070</a:t>
            </a:r>
            <a:r>
              <a:rPr lang="en-US" sz="1800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Planning Criteria for GTC Exit Solutions (ROS and WMS)</a:t>
            </a: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NPRR1143</a:t>
            </a:r>
            <a:r>
              <a:rPr lang="en-US" sz="1800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Provide ERCOT Flexibility to Determine When ESRs May Charge During an EEA Level 3 (ROS and WMS)</a:t>
            </a: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NPRR1145</a:t>
            </a:r>
            <a:r>
              <a:rPr lang="en-US" sz="1800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Use of State Estimator-Calculated ERCOT-Wide TLFs in Lieu of Seasonal Base Case ERCOT-Wide TLFs for Settlement (WMS)</a:t>
            </a: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NPRR1146</a:t>
            </a:r>
            <a:r>
              <a:rPr lang="en-US" sz="1800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Credit Changes to Appropriately Reflect TAO Exposure (WMS)</a:t>
            </a: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NPRR1149</a:t>
            </a:r>
            <a:r>
              <a:rPr lang="en-US" sz="1800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Implementation of Systematic Ancillary Service Failed Quantity Charges (ROS)</a:t>
            </a: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NPRR1150</a:t>
            </a:r>
            <a:r>
              <a:rPr lang="en-US" sz="1800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Related to NOGRR230, WAN Participant Security (ROS)</a:t>
            </a: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b="1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NPRR1153</a:t>
            </a:r>
            <a:r>
              <a:rPr lang="en-US" sz="1800" dirty="0"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ERCOT Fee Schedule Changes (PRS)</a:t>
            </a:r>
          </a:p>
          <a:p>
            <a:pPr marL="0" marR="0" algn="l">
              <a:spcBef>
                <a:spcPts val="0"/>
              </a:spcBef>
              <a:spcAft>
                <a:spcPts val="0"/>
              </a:spcAft>
            </a:pPr>
            <a:r>
              <a:rPr lang="en-US" sz="1800" dirty="0">
                <a:solidFill>
                  <a:schemeClr val="tx1"/>
                </a:solidFill>
                <a:effectLst/>
                <a:latin typeface="Calibri" panose="020F0502020204030204" pitchFamily="34" charset="0"/>
                <a:ea typeface="Calibri" panose="020F0502020204030204" pitchFamily="34" charset="0"/>
              </a:rPr>
              <a:t> </a:t>
            </a:r>
          </a:p>
          <a:p>
            <a:pPr algn="l"/>
            <a:endParaRPr lang="en-US" sz="1600" b="1" dirty="0">
              <a:solidFill>
                <a:schemeClr val="tx1"/>
              </a:solidFill>
            </a:endParaRPr>
          </a:p>
          <a:p>
            <a:pPr algn="l"/>
            <a:endParaRPr lang="en-US" sz="1100" b="1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374</TotalTime>
  <Words>146</Words>
  <Application>Microsoft Office PowerPoint</Application>
  <PresentationFormat>On-screen Show (4:3)</PresentationFormat>
  <Paragraphs>13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 Revision Requests that may remain Tabled No action required by 12/08/22 PRS </vt:lpstr>
    </vt:vector>
  </TitlesOfParts>
  <Company>ERCOT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6/21/12 PRS</dc:title>
  <dc:creator>ERCOT 062012</dc:creator>
  <cp:lastModifiedBy>Clifton, Suzy</cp:lastModifiedBy>
  <cp:revision>147</cp:revision>
  <dcterms:created xsi:type="dcterms:W3CDTF">2012-06-21T12:05:52Z</dcterms:created>
  <dcterms:modified xsi:type="dcterms:W3CDTF">2022-12-08T00:29:04Z</dcterms:modified>
</cp:coreProperties>
</file>

<file path=docProps/thumbnail.jpeg>
</file>