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9" r:id="rId6"/>
    <p:sldId id="266" r:id="rId7"/>
    <p:sldId id="265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09/15/DC%20Energy%20Smaller%20Load%20Zone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07/18/Creation%20of%20New%20Load%20Zones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5400" smtClean="0"/>
              <a:t>Creation </a:t>
            </a:r>
            <a:r>
              <a:rPr lang="en-US" sz="5400" dirty="0" smtClean="0"/>
              <a:t>of Smaller Load Zones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RMS Meeting </a:t>
            </a:r>
            <a:r>
              <a:rPr lang="en-US" dirty="0"/>
              <a:t>– </a:t>
            </a:r>
            <a:r>
              <a:rPr lang="en-US" dirty="0" smtClean="0"/>
              <a:t>DECEMBER 2022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49001" cy="4343400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/>
              <a:t> Beginning in June, CMWG took up discussions on a stakeholder proposal to subdivide existing load </a:t>
            </a:r>
            <a:r>
              <a:rPr lang="en-US" sz="2000" dirty="0"/>
              <a:t>zones </a:t>
            </a:r>
            <a:r>
              <a:rPr lang="en-US" sz="2000" dirty="0" smtClean="0"/>
              <a:t>into smaller load zones for improved Aggregated DER participation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/>
              <a:t> CMWG has reached a decision point on whether to pursue a study on the creation of smaller load zones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en-US" sz="2000" dirty="0" smtClean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2000" dirty="0"/>
              <a:t> </a:t>
            </a:r>
            <a:r>
              <a:rPr lang="en-US" sz="2000" dirty="0" smtClean="0"/>
              <a:t>Given the retail market impacts of changing LZs and no prior discussion at RMS, WMS leadership is bringing awareness to, and seeking feedback from, RMS before determining next steps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43" y="479503"/>
            <a:ext cx="10635844" cy="5167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4447" y="5887844"/>
            <a:ext cx="10134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*From Sept. 19 DC Energy presentation to CMWG  </a:t>
            </a: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www.ercot.com/files/docs/2022/09/15/DC%20Energy%20Smaller%20Load%20Zones.pdf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203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143" y="959007"/>
            <a:ext cx="11180955" cy="4553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9912" y="5812655"/>
            <a:ext cx="10649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*From July 18 </a:t>
            </a:r>
            <a:r>
              <a:rPr lang="en-US" sz="1200" dirty="0"/>
              <a:t>CMWG Presentation: </a:t>
            </a: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www.ercot.com/files/docs/2022/07/18/Creation%20of%20New%20Load%20Zones.pptx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412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 smtClean="0"/>
              <a:t>Stakeholder Feedback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4780775"/>
            <a:ext cx="10528610" cy="27128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b="1" dirty="0" smtClean="0"/>
              <a:t>Do RMS members have additional considerations or feedback on this proposal and/or next steps?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F68F564F-A32A-47D1-911B-E1EE4EFCF616}"/>
              </a:ext>
            </a:extLst>
          </p:cNvPr>
          <p:cNvSpPr txBox="1">
            <a:spLocks/>
          </p:cNvSpPr>
          <p:nvPr/>
        </p:nvSpPr>
        <p:spPr>
          <a:xfrm>
            <a:off x="990600" y="1955799"/>
            <a:ext cx="11252200" cy="271284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Retail market impacts and implementation timelines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Improved pricing signals and congestion management efficiency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Ongoing ADER pilot program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Prior IMM recommendation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ERCOT resource requirements and </a:t>
            </a:r>
            <a:r>
              <a:rPr lang="en-US" sz="2400" dirty="0" smtClean="0"/>
              <a:t>prioritization with </a:t>
            </a:r>
            <a:r>
              <a:rPr lang="en-US" sz="2400" smtClean="0"/>
              <a:t>other initiatives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0b3afc9-a72a-4286-a1f6-3c61aad5d6c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12596</TotalTime>
  <Words>164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Cambria</vt:lpstr>
      <vt:lpstr>Courier New</vt:lpstr>
      <vt:lpstr>Retrospect</vt:lpstr>
      <vt:lpstr>Creation of Smaller Load Zones</vt:lpstr>
      <vt:lpstr>Background</vt:lpstr>
      <vt:lpstr>PowerPoint Presentation</vt:lpstr>
      <vt:lpstr>PowerPoint Presentation</vt:lpstr>
      <vt:lpstr>Stakeholder Feedback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Joint Commenters</cp:lastModifiedBy>
  <cp:revision>197</cp:revision>
  <dcterms:created xsi:type="dcterms:W3CDTF">2021-01-14T19:13:08Z</dcterms:created>
  <dcterms:modified xsi:type="dcterms:W3CDTF">2022-12-01T23:44:46Z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