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71" r:id="rId8"/>
    <p:sldId id="27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TWG Discussion on:</a:t>
            </a:r>
            <a:br>
              <a:rPr lang="en-US" sz="2000" b="1" dirty="0">
                <a:solidFill>
                  <a:schemeClr val="tx2"/>
                </a:solidFill>
              </a:rPr>
            </a:br>
            <a:r>
              <a:rPr lang="en-US" sz="2000" b="1" dirty="0">
                <a:solidFill>
                  <a:schemeClr val="tx2"/>
                </a:solidFill>
              </a:rPr>
              <a:t>	NOGRR 230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	NPRR 1150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	WAN Security Enhancements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December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What Are We Trying to Address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Internet Based Distributed Denial of Service (DDoS) Attacks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>
              <a:lnSpc>
                <a:spcPct val="150000"/>
              </a:lnSpc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>
              <a:lnSpc>
                <a:spcPct val="150000"/>
              </a:lnSpc>
            </a:pP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We need to ensure the ERCOT interconnection is resilient to this type of attack</a:t>
            </a:r>
          </a:p>
          <a:p>
            <a:pPr lvl="1">
              <a:lnSpc>
                <a:spcPct val="150000"/>
              </a:lnSpc>
            </a:pP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F1A106-4DB8-4AA8-A6B2-B6E8814251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2233888"/>
            <a:ext cx="5562600" cy="284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93390-09BE-4602-884D-2C670BFAD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 Two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E11B1-60A6-409B-951C-3B3E6DE26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There are two areas that should be addressed:</a:t>
            </a:r>
          </a:p>
          <a:p>
            <a:pPr lvl="1"/>
            <a:r>
              <a:rPr lang="en-US" sz="2600" dirty="0"/>
              <a:t>Ensuring that no one uses shared internet infrastructure for current ERCOT WAN</a:t>
            </a:r>
          </a:p>
          <a:p>
            <a:pPr lvl="2"/>
            <a:r>
              <a:rPr lang="en-US" sz="2400" dirty="0"/>
              <a:t>Scenario:  Ensures that ERCOT connectivity to QSEs and TSPs remains available if a company undergoes a DDoS</a:t>
            </a:r>
          </a:p>
          <a:p>
            <a:pPr lvl="1"/>
            <a:r>
              <a:rPr lang="en-US" sz="2600" dirty="0"/>
              <a:t>Ensuring that QSE to RE connectivity is resilient to a targeted internet-based DDoS</a:t>
            </a:r>
          </a:p>
          <a:p>
            <a:pPr lvl="2"/>
            <a:r>
              <a:rPr lang="en-US" sz="2400" dirty="0"/>
              <a:t>Scenario:  QSE undergoes a DDoS attack and they lose dispatch/connectivity with their 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9D55DB-2251-4417-B234-69F169C5C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0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B45F7-6F02-4E95-9DDF-E672226A1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76253-1745-4780-8873-0DA86003C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standard way to protect against this risk is to leverage point-to-point connections, such as MPLS</a:t>
            </a:r>
          </a:p>
          <a:p>
            <a:pPr lvl="1"/>
            <a:r>
              <a:rPr lang="en-US" dirty="0"/>
              <a:t>Such as the current ERCOT WAN</a:t>
            </a:r>
          </a:p>
          <a:p>
            <a:pPr lvl="1"/>
            <a:r>
              <a:rPr lang="en-US" dirty="0"/>
              <a:t>Adopted by other ISO/RTOs</a:t>
            </a:r>
          </a:p>
          <a:p>
            <a:pPr lvl="1"/>
            <a:r>
              <a:rPr lang="en-US" sz="2400" dirty="0"/>
              <a:t>Rationale: Multiple internet-based connections do not guarantee protection against DDoS attacks as they likely connect through the same “Super PoP” for the geographic area.</a:t>
            </a:r>
          </a:p>
          <a:p>
            <a:pPr lvl="1"/>
            <a:endParaRPr lang="en-US" dirty="0"/>
          </a:p>
          <a:p>
            <a:r>
              <a:rPr lang="en-US" dirty="0"/>
              <a:t>What other ideas do people have????</a:t>
            </a:r>
          </a:p>
          <a:p>
            <a:pPr lvl="1"/>
            <a:r>
              <a:rPr lang="en-US" dirty="0"/>
              <a:t>(Recommend speaking to technologies before getting into NPRR/NOGRR language)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43FC18-95A6-473E-8FBC-79A2E7B6C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41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</TotalTime>
  <Words>202</Words>
  <Application>Microsoft Office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What Are We Trying to Address</vt:lpstr>
      <vt:lpstr>Background:  Two Use Cases</vt:lpstr>
      <vt:lpstr>Options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Tirupati, Venkata</cp:lastModifiedBy>
  <cp:revision>49</cp:revision>
  <cp:lastPrinted>2016-01-21T20:53:15Z</cp:lastPrinted>
  <dcterms:created xsi:type="dcterms:W3CDTF">2016-01-21T15:20:31Z</dcterms:created>
  <dcterms:modified xsi:type="dcterms:W3CDTF">2022-12-05T20:16:32Z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