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14" r:id="rId7"/>
    <p:sldId id="327" r:id="rId8"/>
    <p:sldId id="323" r:id="rId9"/>
    <p:sldId id="318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78426" autoAdjust="0"/>
  </p:normalViewPr>
  <p:slideViewPr>
    <p:cSldViewPr snapToGrid="0" snapToObjects="1">
      <p:cViewPr varScale="1">
        <p:scale>
          <a:sx n="52" d="100"/>
          <a:sy n="52" d="100"/>
        </p:scale>
        <p:origin x="1432" y="5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2E0C2587-4237-4E75-AE1E-3A8AD01FF48C}"/>
    <pc:docChg chg="modSld">
      <pc:chgData name="Katie Rich" userId="5e9684b8-063c-4aeb-98ff-468c96de35a9" providerId="ADAL" clId="{2E0C2587-4237-4E75-AE1E-3A8AD01FF48C}" dt="2022-12-02T21:28:53.333" v="49" actId="20577"/>
      <pc:docMkLst>
        <pc:docMk/>
      </pc:docMkLst>
      <pc:sldChg chg="modSp mod">
        <pc:chgData name="Katie Rich" userId="5e9684b8-063c-4aeb-98ff-468c96de35a9" providerId="ADAL" clId="{2E0C2587-4237-4E75-AE1E-3A8AD01FF48C}" dt="2022-12-02T21:28:53.333" v="49" actId="20577"/>
        <pc:sldMkLst>
          <pc:docMk/>
          <pc:sldMk cId="3494815479" sldId="314"/>
        </pc:sldMkLst>
        <pc:spChg chg="mod">
          <ac:chgData name="Katie Rich" userId="5e9684b8-063c-4aeb-98ff-468c96de35a9" providerId="ADAL" clId="{2E0C2587-4237-4E75-AE1E-3A8AD01FF48C}" dt="2022-12-02T21:28:53.333" v="49" actId="20577"/>
          <ac:spMkLst>
            <pc:docMk/>
            <pc:sldMk cId="3494815479" sldId="314"/>
            <ac:spMk id="3" creationId="{00000000-0000-0000-0000-000000000000}"/>
          </ac:spMkLst>
        </pc:spChg>
      </pc:sldChg>
      <pc:sldChg chg="modSp mod">
        <pc:chgData name="Katie Rich" userId="5e9684b8-063c-4aeb-98ff-468c96de35a9" providerId="ADAL" clId="{2E0C2587-4237-4E75-AE1E-3A8AD01FF48C}" dt="2022-11-22T21:12:08.120" v="17" actId="20577"/>
        <pc:sldMkLst>
          <pc:docMk/>
          <pc:sldMk cId="3640685091" sldId="327"/>
        </pc:sldMkLst>
        <pc:spChg chg="mod">
          <ac:chgData name="Katie Rich" userId="5e9684b8-063c-4aeb-98ff-468c96de35a9" providerId="ADAL" clId="{2E0C2587-4237-4E75-AE1E-3A8AD01FF48C}" dt="2022-11-22T21:12:08.120" v="17" actId="20577"/>
          <ac:spMkLst>
            <pc:docMk/>
            <pc:sldMk cId="3640685091" sldId="327"/>
            <ac:spMk id="3" creationId="{A80F4D18-6F17-4CCF-B6DB-289C91F8055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12/2/2022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12/2/2022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765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December 5, 2022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 226, Addition of Supplemental UFLS Stages (awaiting ERCOT comments)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 243, Implementation of Seasonal Load Shed Tables – URGENT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 102, Dynamic Operation Model Improvement (IA)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RRGRR 032, Related to NPRR1132, Communicate Operating Limitations during Cold and Hot Weather Conditions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NPRR 1143, Provide ERCOT Flexibility to Determine When ESRs May Charge During an EEA Level 3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102, Dynamic Operation Model Improvement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 1138, Communication of Capability and Status of Online IRRs at 0 MW Output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 1147, Update and Improve Notification and Evaluation Processes Associated with Reliability Must-Run (RMR)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 1152, Remove Requirements to Submit Emergency Operations Plans, Weatherization Plans, and Declarations of Summer/Winter Weather Preparedness - URGENT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 Methodology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DWG Procedural Manual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SSWG Procedural Manual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685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00200"/>
            <a:ext cx="8551269" cy="449580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NPRR1132, Communicate Operating Limitations during Cold and Hot Weather Conditions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NPRR1138, Communication of Capability and Status of Online IRRs at 0 MW Output (OWG, IBRTF)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NPRR1143, Provide ERCOT Flexibility to Determine when ESRs may Charge during EEA3 (OWG, PDCWG)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NPRR1147, Update and Improve Notification and Evaluation Processes Associated with Reliability Must-Run (PLWG)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RRGRR032, Related to NPRR1132, Communicate Operating Limitations during Cold and Hot Weather Conditions (OWG)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December 1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52496</TotalTime>
  <Words>326</Words>
  <Application>Microsoft Office PowerPoint</Application>
  <PresentationFormat>On-screen Show (4:3)</PresentationFormat>
  <Paragraphs>41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ROS WG Assignments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Katie Rich</cp:lastModifiedBy>
  <cp:revision>1180</cp:revision>
  <cp:lastPrinted>2017-05-22T18:26:12Z</cp:lastPrinted>
  <dcterms:created xsi:type="dcterms:W3CDTF">2010-04-12T23:12:02Z</dcterms:created>
  <dcterms:modified xsi:type="dcterms:W3CDTF">2022-12-02T21:29:00Z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</Properties>
</file>