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2021/12</c:v>
                </c:pt>
                <c:pt idx="1">
                  <c:v>2022/01</c:v>
                </c:pt>
                <c:pt idx="2">
                  <c:v>2022/02</c:v>
                </c:pt>
                <c:pt idx="3">
                  <c:v>2022/03</c:v>
                </c:pt>
                <c:pt idx="4">
                  <c:v>2022/04</c:v>
                </c:pt>
                <c:pt idx="5">
                  <c:v>2022/05</c:v>
                </c:pt>
                <c:pt idx="6">
                  <c:v>2022/06</c:v>
                </c:pt>
                <c:pt idx="7">
                  <c:v>2022/07</c:v>
                </c:pt>
                <c:pt idx="8">
                  <c:v>2022/08</c:v>
                </c:pt>
                <c:pt idx="9">
                  <c:v>2022/08</c:v>
                </c:pt>
                <c:pt idx="10">
                  <c:v>2022/10</c:v>
                </c:pt>
                <c:pt idx="11">
                  <c:v>2022/11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379947</c:v>
                </c:pt>
                <c:pt idx="1">
                  <c:v>383426</c:v>
                </c:pt>
                <c:pt idx="2">
                  <c:v>349127</c:v>
                </c:pt>
                <c:pt idx="3">
                  <c:v>224637</c:v>
                </c:pt>
                <c:pt idx="4">
                  <c:v>265706</c:v>
                </c:pt>
                <c:pt idx="5">
                  <c:v>373868</c:v>
                </c:pt>
                <c:pt idx="6">
                  <c:v>357391</c:v>
                </c:pt>
                <c:pt idx="7">
                  <c:v>362494</c:v>
                </c:pt>
                <c:pt idx="8">
                  <c:v>288462</c:v>
                </c:pt>
                <c:pt idx="9">
                  <c:v>270067</c:v>
                </c:pt>
                <c:pt idx="10">
                  <c:v>325190</c:v>
                </c:pt>
                <c:pt idx="11">
                  <c:v>352283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2021/12</c:v>
                </c:pt>
                <c:pt idx="1">
                  <c:v>2022/01</c:v>
                </c:pt>
                <c:pt idx="2">
                  <c:v>2022/02</c:v>
                </c:pt>
                <c:pt idx="3">
                  <c:v>2022/03</c:v>
                </c:pt>
                <c:pt idx="4">
                  <c:v>2022/04</c:v>
                </c:pt>
                <c:pt idx="5">
                  <c:v>2022/05</c:v>
                </c:pt>
                <c:pt idx="6">
                  <c:v>2022/06</c:v>
                </c:pt>
                <c:pt idx="7">
                  <c:v>2022/07</c:v>
                </c:pt>
                <c:pt idx="8">
                  <c:v>2022/08</c:v>
                </c:pt>
                <c:pt idx="9">
                  <c:v>2022/09</c:v>
                </c:pt>
                <c:pt idx="10">
                  <c:v>2022/10</c:v>
                </c:pt>
                <c:pt idx="11">
                  <c:v>2022/11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634</c:v>
                </c:pt>
                <c:pt idx="1">
                  <c:v>763</c:v>
                </c:pt>
                <c:pt idx="2">
                  <c:v>679</c:v>
                </c:pt>
                <c:pt idx="3">
                  <c:v>481</c:v>
                </c:pt>
                <c:pt idx="4">
                  <c:v>577</c:v>
                </c:pt>
                <c:pt idx="5">
                  <c:v>711</c:v>
                </c:pt>
                <c:pt idx="6">
                  <c:v>709</c:v>
                </c:pt>
                <c:pt idx="7">
                  <c:v>691</c:v>
                </c:pt>
                <c:pt idx="8">
                  <c:v>722</c:v>
                </c:pt>
                <c:pt idx="9">
                  <c:v>779</c:v>
                </c:pt>
                <c:pt idx="10">
                  <c:v>718</c:v>
                </c:pt>
                <c:pt idx="11">
                  <c:v>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November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November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back to 99.9% for the year and meeting the annual SLA.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November 2022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11/13 Normal Site Failover completed.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November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11/7 Application and Database maintenance activities.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11/8-11/10 Normal Site Failovers completed.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November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11/13 Normal Site Failover completed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93425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7BEE817-6BC3-4CF9-97AE-5A12E18D7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48440"/>
            <a:ext cx="9144000" cy="269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811 Posts</a:t>
            </a:r>
          </a:p>
          <a:p>
            <a:r>
              <a:rPr lang="en-US" sz="2400" dirty="0"/>
              <a:t>352283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79 Posts</a:t>
            </a:r>
          </a:p>
          <a:p>
            <a:pPr lvl="1"/>
            <a:r>
              <a:rPr lang="en-US" sz="2400" dirty="0"/>
              <a:t>9 New Subscriptions</a:t>
            </a:r>
          </a:p>
          <a:p>
            <a:pPr lvl="1"/>
            <a:r>
              <a:rPr lang="en-US" sz="2400" dirty="0"/>
              <a:t>1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3 Posts</a:t>
            </a:r>
          </a:p>
          <a:p>
            <a:pPr lvl="1"/>
            <a:r>
              <a:rPr lang="en-US" sz="2400" dirty="0"/>
              <a:t>0 New Subscriptions</a:t>
            </a:r>
          </a:p>
          <a:p>
            <a:pPr lvl="1"/>
            <a:r>
              <a:rPr lang="en-US" sz="24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958166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3332935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2 Months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0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0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99C473-0116-450B-A821-2BFD0797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17875"/>
              </p:ext>
            </p:extLst>
          </p:nvPr>
        </p:nvGraphicFramePr>
        <p:xfrm>
          <a:off x="10212" y="3657600"/>
          <a:ext cx="8915400" cy="2435174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3099974693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365290049"/>
                    </a:ext>
                  </a:extLst>
                </a:gridCol>
              </a:tblGrid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030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4004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3357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45639"/>
                  </a:ext>
                </a:extLst>
              </a:tr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825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496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052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F7CA0D-2408-41E4-AB77-A86293685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46459"/>
              </p:ext>
            </p:extLst>
          </p:nvPr>
        </p:nvGraphicFramePr>
        <p:xfrm>
          <a:off x="10212" y="1676067"/>
          <a:ext cx="8915400" cy="73152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657698289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7698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85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6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22378</TotalTime>
  <Words>235</Words>
  <Application>Microsoft Office PowerPoint</Application>
  <PresentationFormat>On-screen Show (4:3)</PresentationFormat>
  <Paragraphs>82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November ListServ Stats</vt:lpstr>
      <vt:lpstr>Weather Moratoriums Last 2 Months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293</cp:revision>
  <cp:lastPrinted>2019-05-06T20:09:17Z</cp:lastPrinted>
  <dcterms:created xsi:type="dcterms:W3CDTF">2016-01-21T15:20:31Z</dcterms:created>
  <dcterms:modified xsi:type="dcterms:W3CDTF">2022-12-05T19:11:55Z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