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2021/12</c:v>
                </c:pt>
                <c:pt idx="1">
                  <c:v>2022/01</c:v>
                </c:pt>
                <c:pt idx="2">
                  <c:v>2022/02</c:v>
                </c:pt>
                <c:pt idx="3">
                  <c:v>2022/03</c:v>
                </c:pt>
                <c:pt idx="4">
                  <c:v>2022/04</c:v>
                </c:pt>
                <c:pt idx="5">
                  <c:v>2022/05</c:v>
                </c:pt>
                <c:pt idx="6">
                  <c:v>2022/06</c:v>
                </c:pt>
                <c:pt idx="7">
                  <c:v>2022/07</c:v>
                </c:pt>
                <c:pt idx="8">
                  <c:v>2022/08</c:v>
                </c:pt>
                <c:pt idx="9">
                  <c:v>2022/08</c:v>
                </c:pt>
                <c:pt idx="10">
                  <c:v>2022/10</c:v>
                </c:pt>
                <c:pt idx="11">
                  <c:v>2022/11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379947</c:v>
                </c:pt>
                <c:pt idx="1">
                  <c:v>383426</c:v>
                </c:pt>
                <c:pt idx="2">
                  <c:v>349127</c:v>
                </c:pt>
                <c:pt idx="3">
                  <c:v>224637</c:v>
                </c:pt>
                <c:pt idx="4">
                  <c:v>265706</c:v>
                </c:pt>
                <c:pt idx="5">
                  <c:v>373868</c:v>
                </c:pt>
                <c:pt idx="6">
                  <c:v>357391</c:v>
                </c:pt>
                <c:pt idx="7">
                  <c:v>362494</c:v>
                </c:pt>
                <c:pt idx="8">
                  <c:v>288462</c:v>
                </c:pt>
                <c:pt idx="9">
                  <c:v>270067</c:v>
                </c:pt>
                <c:pt idx="10">
                  <c:v>325190</c:v>
                </c:pt>
                <c:pt idx="11">
                  <c:v>352283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2021/12</c:v>
                </c:pt>
                <c:pt idx="1">
                  <c:v>2022/01</c:v>
                </c:pt>
                <c:pt idx="2">
                  <c:v>2022/02</c:v>
                </c:pt>
                <c:pt idx="3">
                  <c:v>2022/03</c:v>
                </c:pt>
                <c:pt idx="4">
                  <c:v>2022/04</c:v>
                </c:pt>
                <c:pt idx="5">
                  <c:v>2022/05</c:v>
                </c:pt>
                <c:pt idx="6">
                  <c:v>2022/06</c:v>
                </c:pt>
                <c:pt idx="7">
                  <c:v>2022/07</c:v>
                </c:pt>
                <c:pt idx="8">
                  <c:v>2022/08</c:v>
                </c:pt>
                <c:pt idx="9">
                  <c:v>2022/09</c:v>
                </c:pt>
                <c:pt idx="10">
                  <c:v>2022/10</c:v>
                </c:pt>
                <c:pt idx="11">
                  <c:v>2022/11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634</c:v>
                </c:pt>
                <c:pt idx="1">
                  <c:v>763</c:v>
                </c:pt>
                <c:pt idx="2">
                  <c:v>679</c:v>
                </c:pt>
                <c:pt idx="3">
                  <c:v>481</c:v>
                </c:pt>
                <c:pt idx="4">
                  <c:v>577</c:v>
                </c:pt>
                <c:pt idx="5">
                  <c:v>711</c:v>
                </c:pt>
                <c:pt idx="6">
                  <c:v>709</c:v>
                </c:pt>
                <c:pt idx="7">
                  <c:v>691</c:v>
                </c:pt>
                <c:pt idx="8">
                  <c:v>722</c:v>
                </c:pt>
                <c:pt idx="9">
                  <c:v>779</c:v>
                </c:pt>
                <c:pt idx="10">
                  <c:v>718</c:v>
                </c:pt>
                <c:pt idx="11">
                  <c:v>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November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back to 99.9% for the year and meeting the annual SLA.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November 2022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11/13 Normal Site Failover completed.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November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11/7 Application and Database maintenance activities.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11/8-11/10 Normal Site Failovers completed.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November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11/13 Normal Site Failover completed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934259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7BEE817-6BC3-4CF9-97AE-5A12E18D7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48440"/>
            <a:ext cx="9144000" cy="269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811 Posts</a:t>
            </a:r>
          </a:p>
          <a:p>
            <a:r>
              <a:rPr lang="en-US" sz="2400" dirty="0"/>
              <a:t>352283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79 Posts</a:t>
            </a:r>
          </a:p>
          <a:p>
            <a:pPr lvl="1"/>
            <a:r>
              <a:rPr lang="en-US" sz="2400" dirty="0"/>
              <a:t>9 New Subscriptions</a:t>
            </a:r>
          </a:p>
          <a:p>
            <a:pPr lvl="1"/>
            <a:r>
              <a:rPr lang="en-US" sz="2400" dirty="0"/>
              <a:t>1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3 Posts</a:t>
            </a:r>
          </a:p>
          <a:p>
            <a:pPr lvl="1"/>
            <a:r>
              <a:rPr lang="en-US" sz="2400" dirty="0"/>
              <a:t>0 New Subscriptions</a:t>
            </a:r>
          </a:p>
          <a:p>
            <a:pPr lvl="1"/>
            <a:r>
              <a:rPr lang="en-US" sz="2400" dirty="0"/>
              <a:t>0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958166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3332935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Moratoriums Last 2 Months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0 Manual Sign Offs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0 autodeleted subscribers (20 bounces with a 10 day delay)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99C473-0116-450B-A821-2BFD07977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17875"/>
              </p:ext>
            </p:extLst>
          </p:nvPr>
        </p:nvGraphicFramePr>
        <p:xfrm>
          <a:off x="10212" y="3657600"/>
          <a:ext cx="8915400" cy="2435174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3099974693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365290049"/>
                    </a:ext>
                  </a:extLst>
                </a:gridCol>
              </a:tblGrid>
              <a:tr h="173077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030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34004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133578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45639"/>
                  </a:ext>
                </a:extLst>
              </a:tr>
              <a:tr h="173077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18253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34961"/>
                  </a:ext>
                </a:extLst>
              </a:tr>
              <a:tr h="300986">
                <a:tc>
                  <a:txBody>
                    <a:bodyPr/>
                    <a:lstStyle/>
                    <a:p>
                      <a:pPr algn="l" fontAlgn="t"/>
                      <a:endParaRPr lang="en-US" sz="1700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88803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700" u="none" strike="noStrike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L="88803" marR="148005" marT="44401" marB="4440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10524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F7CA0D-2408-41E4-AB77-A86293685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46459"/>
              </p:ext>
            </p:extLst>
          </p:nvPr>
        </p:nvGraphicFramePr>
        <p:xfrm>
          <a:off x="10212" y="1676067"/>
          <a:ext cx="8915400" cy="731520"/>
        </p:xfrm>
        <a:graphic>
          <a:graphicData uri="http://schemas.openxmlformats.org/drawingml/2006/table">
            <a:tbl>
              <a:tblPr/>
              <a:tblGrid>
                <a:gridCol w="3888632">
                  <a:extLst>
                    <a:ext uri="{9D8B030D-6E8A-4147-A177-3AD203B41FA5}">
                      <a16:colId xmlns:a16="http://schemas.microsoft.com/office/drawing/2014/main" val="657698289"/>
                    </a:ext>
                  </a:extLst>
                </a:gridCol>
                <a:gridCol w="5026768">
                  <a:extLst>
                    <a:ext uri="{9D8B030D-6E8A-4147-A177-3AD203B41FA5}">
                      <a16:colId xmlns:a16="http://schemas.microsoft.com/office/drawing/2014/main" val="27698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685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u="none" strike="noStrike" dirty="0">
                        <a:solidFill>
                          <a:srgbClr val="006297"/>
                        </a:solidFill>
                        <a:effectLst/>
                      </a:endParaRPr>
                    </a:p>
                  </a:txBody>
                  <a:tcPr marR="1524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6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7958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22378</TotalTime>
  <Words>235</Words>
  <Application>Microsoft Office PowerPoint</Application>
  <PresentationFormat>On-screen Show (4:3)</PresentationFormat>
  <Paragraphs>82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November ListServ Stats</vt:lpstr>
      <vt:lpstr>Weather Moratoriums Last 2 Months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293</cp:revision>
  <cp:lastPrinted>2019-05-06T20:09:17Z</cp:lastPrinted>
  <dcterms:created xsi:type="dcterms:W3CDTF">2016-01-21T15:20:31Z</dcterms:created>
  <dcterms:modified xsi:type="dcterms:W3CDTF">2022-12-05T19:11:55Z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