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1"/>
  </p:sldMasterIdLst>
  <p:sldIdLst>
    <p:sldId id="256" r:id="rId2"/>
    <p:sldId id="257" r:id="rId3"/>
    <p:sldId id="263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B0820E7-8AFC-4ECA-8AE7-C518D6E8607C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93091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64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59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6225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62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912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15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0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36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28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79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37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54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02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80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414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B0820E7-8AFC-4ECA-8AE7-C518D6E8607C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761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  <p:sldLayoutId id="2147483945" r:id="rId15"/>
    <p:sldLayoutId id="2147483946" r:id="rId16"/>
    <p:sldLayoutId id="214748394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6F257-00B4-45EF-A088-5CD0A4563B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15233">
            <a:off x="117411" y="149313"/>
            <a:ext cx="5648960" cy="3352161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002060"/>
                </a:solidFill>
                <a:latin typeface="Daytona" panose="020B0604030500040204" pitchFamily="34" charset="0"/>
                <a:ea typeface="+mn-ea"/>
                <a:cs typeface="+mn-cs"/>
              </a:rPr>
              <a:t>TEXAS SET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25BA9C-A63E-43FB-9FCC-25FEECC662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32179">
            <a:off x="194898" y="3549773"/>
            <a:ext cx="6292790" cy="1066971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Daytona" panose="020B0604030500040204" pitchFamily="34" charset="0"/>
              </a:rPr>
              <a:t>RMS: December 6</a:t>
            </a:r>
            <a:r>
              <a:rPr lang="en-US" sz="3200" b="1" baseline="30000" dirty="0">
                <a:latin typeface="Daytona" panose="020B0604030500040204" pitchFamily="34" charset="0"/>
              </a:rPr>
              <a:t>th</a:t>
            </a:r>
            <a:r>
              <a:rPr lang="en-US" sz="3200" b="1" dirty="0">
                <a:latin typeface="Daytona" panose="020B0604030500040204" pitchFamily="34" charset="0"/>
              </a:rPr>
              <a:t>, 2022</a:t>
            </a:r>
          </a:p>
        </p:txBody>
      </p:sp>
      <p:pic>
        <p:nvPicPr>
          <p:cNvPr id="1026" name="Picture 2" descr="Logo&#10;&#10;Description automatically generated">
            <a:extLst>
              <a:ext uri="{FF2B5EF4-FFF2-40B4-BE49-F238E27FC236}">
                <a16:creationId xmlns:a16="http://schemas.microsoft.com/office/drawing/2014/main" id="{08E49788-67F1-43D9-8CEC-E1BD56F312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9823"/>
          <a:stretch/>
        </p:blipFill>
        <p:spPr bwMode="auto">
          <a:xfrm rot="21430565">
            <a:off x="6181367" y="166182"/>
            <a:ext cx="4685877" cy="424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2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EF212-9072-4CC8-B54C-C2678E951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</a:pPr>
            <a:r>
              <a:rPr lang="en-US" sz="4400" b="1" dirty="0">
                <a:solidFill>
                  <a:srgbClr val="002060"/>
                </a:solidFill>
                <a:latin typeface="Daytona" panose="020B0604030500040204" pitchFamily="34" charset="0"/>
                <a:ea typeface="+mn-ea"/>
                <a:cs typeface="+mn-cs"/>
              </a:rPr>
              <a:t>November MEETING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58372F-0A4A-4F53-AB17-42AA6DA8E5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507753"/>
            <a:ext cx="10394707" cy="4102513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Daytona" panose="020B0604030500040204" pitchFamily="34" charset="0"/>
              </a:rPr>
              <a:t>Change Control </a:t>
            </a:r>
          </a:p>
          <a:p>
            <a:pPr lvl="1"/>
            <a:r>
              <a:rPr lang="en-US" sz="2600" b="1" dirty="0">
                <a:solidFill>
                  <a:schemeClr val="accent1"/>
                </a:solidFill>
                <a:latin typeface="Daytona" panose="020B0604030500040204" pitchFamily="34" charset="0"/>
              </a:rPr>
              <a:t>TXSETCC 2020-816: Update the 650_02 Guide as a result of the market recommendations following Hurricane Harvey</a:t>
            </a:r>
          </a:p>
          <a:p>
            <a:pPr lvl="1"/>
            <a:r>
              <a:rPr lang="en-US" sz="2600" b="1" dirty="0">
                <a:solidFill>
                  <a:schemeClr val="accent1"/>
                </a:solidFill>
                <a:latin typeface="Daytona" panose="020B0604030500040204" pitchFamily="34" charset="0"/>
              </a:rPr>
              <a:t>TXSETCC 2021-831:  Add new REF segment in order to provide Meter Service Type</a:t>
            </a:r>
          </a:p>
          <a:p>
            <a:r>
              <a:rPr lang="en-US" sz="2800" b="1" dirty="0">
                <a:solidFill>
                  <a:schemeClr val="accent1"/>
                </a:solidFill>
                <a:latin typeface="Daytona" panose="020B0604030500040204" pitchFamily="34" charset="0"/>
              </a:rPr>
              <a:t>Discussion on TEXAS SET 5.0 Testing</a:t>
            </a:r>
          </a:p>
          <a:p>
            <a:pPr marL="685800" lvl="2">
              <a:spcBef>
                <a:spcPts val="1000"/>
              </a:spcBef>
            </a:pPr>
            <a:r>
              <a:rPr lang="en-US" sz="2600" b="1" dirty="0">
                <a:solidFill>
                  <a:schemeClr val="accent1"/>
                </a:solidFill>
                <a:latin typeface="Daytona" panose="020B0604030500040204" pitchFamily="34" charset="0"/>
              </a:rPr>
              <a:t>Timeline</a:t>
            </a:r>
          </a:p>
          <a:p>
            <a:pPr marL="685800" lvl="2">
              <a:spcBef>
                <a:spcPts val="1000"/>
              </a:spcBef>
            </a:pPr>
            <a:r>
              <a:rPr lang="en-US" sz="2600" b="1" dirty="0">
                <a:solidFill>
                  <a:schemeClr val="accent1"/>
                </a:solidFill>
                <a:latin typeface="Daytona" panose="020B0604030500040204" pitchFamily="34" charset="0"/>
              </a:rPr>
              <a:t>2024 Flight Schedule</a:t>
            </a:r>
          </a:p>
          <a:p>
            <a:pPr lvl="3"/>
            <a:endParaRPr lang="en-US" sz="1800" dirty="0">
              <a:latin typeface="Daytona" panose="020B060403050004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920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EF212-9072-4CC8-B54C-C2678E951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</a:pPr>
            <a:r>
              <a:rPr lang="en-US" sz="4400" b="1" dirty="0">
                <a:solidFill>
                  <a:srgbClr val="002060"/>
                </a:solidFill>
                <a:latin typeface="Daytona" panose="020B0604030500040204" pitchFamily="34" charset="0"/>
                <a:ea typeface="+mn-ea"/>
                <a:cs typeface="+mn-cs"/>
              </a:rPr>
              <a:t>Lubbock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58372F-0A4A-4F53-AB17-42AA6DA8E5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7976" y="1610390"/>
            <a:ext cx="10511327" cy="4102513"/>
          </a:xfrm>
        </p:spPr>
        <p:txBody>
          <a:bodyPr anchor="t">
            <a:norm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Daytona" panose="020B0604030500040204" pitchFamily="34" charset="0"/>
              </a:rPr>
              <a:t>Test Discussion</a:t>
            </a:r>
          </a:p>
          <a:p>
            <a:pPr lvl="1"/>
            <a:r>
              <a:rPr lang="en-US" sz="2600" b="1" dirty="0">
                <a:solidFill>
                  <a:schemeClr val="accent1"/>
                </a:solidFill>
                <a:latin typeface="Daytona" panose="020B0604030500040204" pitchFamily="34" charset="0"/>
              </a:rPr>
              <a:t>All CRs will perform Penny and Connectivity in LPL0423</a:t>
            </a:r>
            <a:endParaRPr lang="en-US" sz="2800" b="1" dirty="0">
              <a:solidFill>
                <a:schemeClr val="accent1"/>
              </a:solidFill>
              <a:latin typeface="Daytona" panose="020B0604030500040204" pitchFamily="34" charset="0"/>
            </a:endParaRPr>
          </a:p>
          <a:p>
            <a:pPr lvl="1"/>
            <a:r>
              <a:rPr lang="en-US" sz="2600" b="1" dirty="0">
                <a:solidFill>
                  <a:schemeClr val="accent1"/>
                </a:solidFill>
                <a:latin typeface="Daytona" panose="020B0604030500040204" pitchFamily="34" charset="0"/>
              </a:rPr>
              <a:t>Open Action Item(s): </a:t>
            </a:r>
          </a:p>
          <a:p>
            <a:pPr lvl="2"/>
            <a:r>
              <a:rPr lang="en-US" sz="2400" b="1" dirty="0">
                <a:solidFill>
                  <a:schemeClr val="accent1"/>
                </a:solidFill>
                <a:latin typeface="Daytona" panose="020B0604030500040204" pitchFamily="34" charset="0"/>
              </a:rPr>
              <a:t>Which CRs are testing end to end?</a:t>
            </a:r>
          </a:p>
          <a:p>
            <a:pPr lvl="2"/>
            <a:r>
              <a:rPr lang="en-US" sz="2400" b="1" dirty="0">
                <a:solidFill>
                  <a:schemeClr val="accent1"/>
                </a:solidFill>
                <a:latin typeface="Daytona" panose="020B0604030500040204" pitchFamily="34" charset="0"/>
              </a:rPr>
              <a:t>How do we decide?</a:t>
            </a:r>
            <a:endParaRPr lang="en-US" sz="2000" b="1" dirty="0">
              <a:solidFill>
                <a:srgbClr val="002060"/>
              </a:solidFill>
              <a:latin typeface="Daytona" panose="020B0604030500040204" pitchFamily="34" charset="0"/>
            </a:endParaRPr>
          </a:p>
          <a:p>
            <a:endParaRPr lang="en-US" sz="2800" dirty="0">
              <a:latin typeface="Daytona" panose="020B0604030500040204" pitchFamily="34" charset="0"/>
            </a:endParaRPr>
          </a:p>
          <a:p>
            <a:pPr lvl="1"/>
            <a:endParaRPr lang="en-US" sz="2800" dirty="0">
              <a:latin typeface="Daytona" panose="020B0604030500040204" pitchFamily="34" charset="0"/>
            </a:endParaRPr>
          </a:p>
          <a:p>
            <a:pPr lvl="3"/>
            <a:endParaRPr lang="en-US" sz="1800" dirty="0">
              <a:latin typeface="Daytona" panose="020B060403050004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854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EF212-9072-4CC8-B54C-C2678E951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002060"/>
                </a:solidFill>
                <a:latin typeface="Daytona" panose="020B0604030500040204" pitchFamily="34" charset="0"/>
                <a:ea typeface="+mn-ea"/>
                <a:cs typeface="+mn-cs"/>
              </a:rPr>
              <a:t>Next Meeting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58372F-0A4A-4F53-AB17-42AA6DA8E56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  <a:latin typeface="Daytona" panose="020B0604030500040204" pitchFamily="34" charset="0"/>
              </a:rPr>
              <a:t>December 7</a:t>
            </a:r>
            <a:r>
              <a:rPr lang="en-US" sz="2800" b="1" baseline="30000" dirty="0">
                <a:solidFill>
                  <a:srgbClr val="002060"/>
                </a:solidFill>
                <a:latin typeface="Daytona" panose="020B0604030500040204" pitchFamily="34" charset="0"/>
              </a:rPr>
              <a:t>th</a:t>
            </a:r>
            <a:r>
              <a:rPr lang="en-US" sz="2800" b="1" dirty="0">
                <a:solidFill>
                  <a:srgbClr val="002060"/>
                </a:solidFill>
                <a:latin typeface="Daytona" panose="020B0604030500040204" pitchFamily="34" charset="0"/>
                <a:ea typeface="+mn-ea"/>
                <a:cs typeface="+mn-cs"/>
              </a:rPr>
              <a:t>: 1:30 PM start, Webex Only</a:t>
            </a:r>
          </a:p>
          <a:p>
            <a:pPr lvl="1"/>
            <a:r>
              <a:rPr lang="en-US" sz="2600" b="1" dirty="0">
                <a:solidFill>
                  <a:srgbClr val="002060"/>
                </a:solidFill>
                <a:latin typeface="Daytona" panose="020B0604030500040204" pitchFamily="34" charset="0"/>
              </a:rPr>
              <a:t>Agenda:</a:t>
            </a:r>
          </a:p>
          <a:p>
            <a:pPr lvl="2"/>
            <a:r>
              <a:rPr lang="en-US" sz="2400" b="1" dirty="0">
                <a:solidFill>
                  <a:srgbClr val="002060"/>
                </a:solidFill>
                <a:latin typeface="Daytona" panose="020B0604030500040204" pitchFamily="34" charset="0"/>
              </a:rPr>
              <a:t>LBK Testing</a:t>
            </a:r>
          </a:p>
          <a:p>
            <a:pPr lvl="2"/>
            <a:r>
              <a:rPr lang="en-US" sz="2400" b="1" dirty="0">
                <a:solidFill>
                  <a:srgbClr val="002060"/>
                </a:solidFill>
                <a:latin typeface="Daytona" panose="020B0604030500040204" pitchFamily="34" charset="0"/>
              </a:rPr>
              <a:t>5.0 RMGRR and NPRR</a:t>
            </a:r>
          </a:p>
          <a:p>
            <a:pPr lvl="2"/>
            <a:r>
              <a:rPr lang="en-US" sz="2400" b="1" dirty="0">
                <a:solidFill>
                  <a:srgbClr val="002060"/>
                </a:solidFill>
                <a:latin typeface="Daytona" panose="020B0604030500040204" pitchFamily="34" charset="0"/>
              </a:rPr>
              <a:t>2023 Meeting schedule</a:t>
            </a:r>
          </a:p>
          <a:p>
            <a:pPr lvl="2"/>
            <a:r>
              <a:rPr lang="en-US" sz="2400" b="1" dirty="0">
                <a:solidFill>
                  <a:srgbClr val="002060"/>
                </a:solidFill>
                <a:latin typeface="Daytona" panose="020B0604030500040204" pitchFamily="34" charset="0"/>
              </a:rPr>
              <a:t>Goals and Accomplishments</a:t>
            </a:r>
          </a:p>
          <a:p>
            <a:endParaRPr lang="en-US" sz="2800" b="1" dirty="0">
              <a:solidFill>
                <a:srgbClr val="002060"/>
              </a:solidFill>
              <a:latin typeface="Daytona" panose="020B0604030500040204" pitchFamily="34" charset="0"/>
              <a:ea typeface="+mn-ea"/>
              <a:cs typeface="+mn-cs"/>
            </a:endParaRPr>
          </a:p>
          <a:p>
            <a:pPr lvl="3"/>
            <a:endParaRPr lang="en-US" sz="1800" dirty="0">
              <a:latin typeface="Daytona" panose="020B060403050004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507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16652</TotalTime>
  <Words>110</Words>
  <Application>Microsoft Office PowerPoint</Application>
  <PresentationFormat>Widescreen</PresentationFormat>
  <Paragraphs>28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Daytona</vt:lpstr>
      <vt:lpstr>Impact</vt:lpstr>
      <vt:lpstr>Main Event</vt:lpstr>
      <vt:lpstr>TEXAS SET UPDATE</vt:lpstr>
      <vt:lpstr>November MEETING</vt:lpstr>
      <vt:lpstr>Lubbock</vt:lpstr>
      <vt:lpstr>Next Meeting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Patrick, Kyle</dc:creator>
  <cp:lastModifiedBy>Patrick, Kyle</cp:lastModifiedBy>
  <cp:revision>45</cp:revision>
  <dcterms:created xsi:type="dcterms:W3CDTF">2022-01-07T15:55:58Z</dcterms:created>
  <dcterms:modified xsi:type="dcterms:W3CDTF">2022-12-02T20:24:35Z</dcterms:modified>
</cp:coreProperties>
</file>