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4"/>
  </p:notesMasterIdLst>
  <p:sldIdLst>
    <p:sldId id="259" r:id="rId3"/>
    <p:sldId id="3926" r:id="rId4"/>
    <p:sldId id="3930" r:id="rId5"/>
    <p:sldId id="3927" r:id="rId6"/>
    <p:sldId id="3928" r:id="rId7"/>
    <p:sldId id="3929" r:id="rId8"/>
    <p:sldId id="750" r:id="rId9"/>
    <p:sldId id="759" r:id="rId10"/>
    <p:sldId id="752" r:id="rId11"/>
    <p:sldId id="75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ACB"/>
    <a:srgbClr val="F25A35"/>
    <a:srgbClr val="F15934"/>
    <a:srgbClr val="595959"/>
    <a:srgbClr val="4297CB"/>
    <a:srgbClr val="204C82"/>
    <a:srgbClr val="E4E5ED"/>
    <a:srgbClr val="1B335A"/>
    <a:srgbClr val="6DB1D6"/>
    <a:srgbClr val="549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350CB-6B33-4941-80E9-ED3975ECB605}" v="2" dt="2022-12-01T21:01:09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6" autoAdjust="0"/>
    <p:restoredTop sz="84052" autoAdjust="0"/>
  </p:normalViewPr>
  <p:slideViewPr>
    <p:cSldViewPr snapToGrid="0" snapToObjects="1">
      <p:cViewPr varScale="1">
        <p:scale>
          <a:sx n="66" d="100"/>
          <a:sy n="66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atevosyan" userId="35275da4e72cfe02" providerId="LiveId" clId="{176350CB-6B33-4941-80E9-ED3975ECB605}"/>
    <pc:docChg chg="undo custSel addSld modSld">
      <pc:chgData name="Julia Matevosyan" userId="35275da4e72cfe02" providerId="LiveId" clId="{176350CB-6B33-4941-80E9-ED3975ECB605}" dt="2022-12-01T21:07:16.180" v="712" actId="20577"/>
      <pc:docMkLst>
        <pc:docMk/>
      </pc:docMkLst>
      <pc:sldChg chg="modSp mod">
        <pc:chgData name="Julia Matevosyan" userId="35275da4e72cfe02" providerId="LiveId" clId="{176350CB-6B33-4941-80E9-ED3975ECB605}" dt="2022-12-01T21:07:16.180" v="712" actId="20577"/>
        <pc:sldMkLst>
          <pc:docMk/>
          <pc:sldMk cId="1090285184" sldId="259"/>
        </pc:sldMkLst>
        <pc:spChg chg="mod">
          <ac:chgData name="Julia Matevosyan" userId="35275da4e72cfe02" providerId="LiveId" clId="{176350CB-6B33-4941-80E9-ED3975ECB605}" dt="2022-12-01T21:07:16.180" v="712" actId="20577"/>
          <ac:spMkLst>
            <pc:docMk/>
            <pc:sldMk cId="1090285184" sldId="259"/>
            <ac:spMk id="4" creationId="{C0409F88-523A-4B84-ACFF-C7E2DC74CF3D}"/>
          </ac:spMkLst>
        </pc:spChg>
      </pc:sldChg>
      <pc:sldChg chg="modSp mod">
        <pc:chgData name="Julia Matevosyan" userId="35275da4e72cfe02" providerId="LiveId" clId="{176350CB-6B33-4941-80E9-ED3975ECB605}" dt="2022-12-01T20:27:57.866" v="444" actId="313"/>
        <pc:sldMkLst>
          <pc:docMk/>
          <pc:sldMk cId="2022939103" sldId="3926"/>
        </pc:sldMkLst>
        <pc:spChg chg="mod">
          <ac:chgData name="Julia Matevosyan" userId="35275da4e72cfe02" providerId="LiveId" clId="{176350CB-6B33-4941-80E9-ED3975ECB605}" dt="2022-12-01T20:27:57.866" v="444" actId="313"/>
          <ac:spMkLst>
            <pc:docMk/>
            <pc:sldMk cId="2022939103" sldId="3926"/>
            <ac:spMk id="2" creationId="{F7DC6888-7476-CCE7-7595-C053BBBD3301}"/>
          </ac:spMkLst>
        </pc:spChg>
        <pc:spChg chg="mod">
          <ac:chgData name="Julia Matevosyan" userId="35275da4e72cfe02" providerId="LiveId" clId="{176350CB-6B33-4941-80E9-ED3975ECB605}" dt="2022-12-01T20:26:47.882" v="443" actId="20577"/>
          <ac:spMkLst>
            <pc:docMk/>
            <pc:sldMk cId="2022939103" sldId="3926"/>
            <ac:spMk id="3" creationId="{FAE22FAA-0F1A-616C-2204-4438597137E9}"/>
          </ac:spMkLst>
        </pc:spChg>
      </pc:sldChg>
      <pc:sldChg chg="modSp mod">
        <pc:chgData name="Julia Matevosyan" userId="35275da4e72cfe02" providerId="LiveId" clId="{176350CB-6B33-4941-80E9-ED3975ECB605}" dt="2022-12-01T20:36:57.834" v="552" actId="20577"/>
        <pc:sldMkLst>
          <pc:docMk/>
          <pc:sldMk cId="4181777652" sldId="3927"/>
        </pc:sldMkLst>
        <pc:spChg chg="mod">
          <ac:chgData name="Julia Matevosyan" userId="35275da4e72cfe02" providerId="LiveId" clId="{176350CB-6B33-4941-80E9-ED3975ECB605}" dt="2022-12-01T20:34:49.337" v="531" actId="20577"/>
          <ac:spMkLst>
            <pc:docMk/>
            <pc:sldMk cId="4181777652" sldId="3927"/>
            <ac:spMk id="2" creationId="{8DC1FAE8-48DA-D4A5-F5BC-4547AFF74EE0}"/>
          </ac:spMkLst>
        </pc:spChg>
        <pc:spChg chg="mod">
          <ac:chgData name="Julia Matevosyan" userId="35275da4e72cfe02" providerId="LiveId" clId="{176350CB-6B33-4941-80E9-ED3975ECB605}" dt="2022-12-01T20:36:57.834" v="552" actId="20577"/>
          <ac:spMkLst>
            <pc:docMk/>
            <pc:sldMk cId="4181777652" sldId="3927"/>
            <ac:spMk id="3" creationId="{7B2AB0A9-BFCA-65B4-4D57-CE6F12ECDCE1}"/>
          </ac:spMkLst>
        </pc:spChg>
      </pc:sldChg>
      <pc:sldChg chg="modSp new mod">
        <pc:chgData name="Julia Matevosyan" userId="35275da4e72cfe02" providerId="LiveId" clId="{176350CB-6B33-4941-80E9-ED3975ECB605}" dt="2022-12-01T20:38:26.518" v="558" actId="20577"/>
        <pc:sldMkLst>
          <pc:docMk/>
          <pc:sldMk cId="223406216" sldId="3928"/>
        </pc:sldMkLst>
        <pc:spChg chg="mod">
          <ac:chgData name="Julia Matevosyan" userId="35275da4e72cfe02" providerId="LiveId" clId="{176350CB-6B33-4941-80E9-ED3975ECB605}" dt="2022-12-01T20:32:21.114" v="504" actId="20577"/>
          <ac:spMkLst>
            <pc:docMk/>
            <pc:sldMk cId="223406216" sldId="3928"/>
            <ac:spMk id="2" creationId="{70DEAEF0-34EB-F788-B870-B7C231BC5001}"/>
          </ac:spMkLst>
        </pc:spChg>
        <pc:spChg chg="mod">
          <ac:chgData name="Julia Matevosyan" userId="35275da4e72cfe02" providerId="LiveId" clId="{176350CB-6B33-4941-80E9-ED3975ECB605}" dt="2022-12-01T20:38:26.518" v="558" actId="20577"/>
          <ac:spMkLst>
            <pc:docMk/>
            <pc:sldMk cId="223406216" sldId="3928"/>
            <ac:spMk id="3" creationId="{7FE6CF59-705E-C98D-831E-C6BD9514F563}"/>
          </ac:spMkLst>
        </pc:spChg>
      </pc:sldChg>
      <pc:sldChg chg="addSp modSp new mod">
        <pc:chgData name="Julia Matevosyan" userId="35275da4e72cfe02" providerId="LiveId" clId="{176350CB-6B33-4941-80E9-ED3975ECB605}" dt="2022-12-01T21:06:56.876" v="706" actId="1076"/>
        <pc:sldMkLst>
          <pc:docMk/>
          <pc:sldMk cId="3387217307" sldId="3929"/>
        </pc:sldMkLst>
        <pc:spChg chg="mod">
          <ac:chgData name="Julia Matevosyan" userId="35275da4e72cfe02" providerId="LiveId" clId="{176350CB-6B33-4941-80E9-ED3975ECB605}" dt="2022-12-01T20:32:16.489" v="499" actId="20577"/>
          <ac:spMkLst>
            <pc:docMk/>
            <pc:sldMk cId="3387217307" sldId="3929"/>
            <ac:spMk id="2" creationId="{181A3AF5-1EF1-5A10-877D-9340BB03A9CD}"/>
          </ac:spMkLst>
        </pc:spChg>
        <pc:spChg chg="mod">
          <ac:chgData name="Julia Matevosyan" userId="35275da4e72cfe02" providerId="LiveId" clId="{176350CB-6B33-4941-80E9-ED3975ECB605}" dt="2022-12-01T21:00:28.157" v="696" actId="948"/>
          <ac:spMkLst>
            <pc:docMk/>
            <pc:sldMk cId="3387217307" sldId="3929"/>
            <ac:spMk id="3" creationId="{3830E3F2-8F18-EF52-80D8-15B76EBDE974}"/>
          </ac:spMkLst>
        </pc:spChg>
        <pc:spChg chg="add mod">
          <ac:chgData name="Julia Matevosyan" userId="35275da4e72cfe02" providerId="LiveId" clId="{176350CB-6B33-4941-80E9-ED3975ECB605}" dt="2022-12-01T21:06:56.876" v="706" actId="1076"/>
          <ac:spMkLst>
            <pc:docMk/>
            <pc:sldMk cId="3387217307" sldId="3929"/>
            <ac:spMk id="5" creationId="{9FF8BC3C-D360-F03F-92B6-FC90C1E2C7A9}"/>
          </ac:spMkLst>
        </pc:spChg>
      </pc:sldChg>
      <pc:sldChg chg="modSp new mod">
        <pc:chgData name="Julia Matevosyan" userId="35275da4e72cfe02" providerId="LiveId" clId="{176350CB-6B33-4941-80E9-ED3975ECB605}" dt="2022-12-01T20:34:38.460" v="529"/>
        <pc:sldMkLst>
          <pc:docMk/>
          <pc:sldMk cId="688470110" sldId="3930"/>
        </pc:sldMkLst>
        <pc:spChg chg="mod">
          <ac:chgData name="Julia Matevosyan" userId="35275da4e72cfe02" providerId="LiveId" clId="{176350CB-6B33-4941-80E9-ED3975ECB605}" dt="2022-12-01T20:34:38.460" v="529"/>
          <ac:spMkLst>
            <pc:docMk/>
            <pc:sldMk cId="688470110" sldId="3930"/>
            <ac:spMk id="2" creationId="{68510A00-358D-AA15-E59C-71DE4C8F4FE4}"/>
          </ac:spMkLst>
        </pc:spChg>
        <pc:spChg chg="mod">
          <ac:chgData name="Julia Matevosyan" userId="35275da4e72cfe02" providerId="LiveId" clId="{176350CB-6B33-4941-80E9-ED3975ECB605}" dt="2022-12-01T20:34:22.684" v="528" actId="20577"/>
          <ac:spMkLst>
            <pc:docMk/>
            <pc:sldMk cId="688470110" sldId="3930"/>
            <ac:spMk id="3" creationId="{0BBC2ED0-6BE9-8732-7C8C-72DA4A3B25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738BF-16CD-4383-8BEB-0383F52A2E0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0666C-6EBB-41F4-80D8-68AC6C3CD670}">
      <dgm:prSet phldrT="[Text]"/>
      <dgm:spPr/>
      <dgm:t>
        <a:bodyPr/>
        <a:lstStyle/>
        <a:p>
          <a:pPr algn="ctr"/>
          <a:r>
            <a:rPr lang="en-US" dirty="0"/>
            <a:t>Risk Analysis</a:t>
          </a:r>
        </a:p>
      </dgm:t>
    </dgm:pt>
    <dgm:pt modelId="{E0F90534-0AD6-40D1-BCD9-D5833D337259}" type="parTrans" cxnId="{0251A4F8-4196-4734-9833-7B2D0F9F569F}">
      <dgm:prSet/>
      <dgm:spPr/>
      <dgm:t>
        <a:bodyPr/>
        <a:lstStyle/>
        <a:p>
          <a:pPr algn="ctr"/>
          <a:endParaRPr lang="en-US"/>
        </a:p>
      </dgm:t>
    </dgm:pt>
    <dgm:pt modelId="{FA0BF004-61C3-4E8E-96A1-BC77C271F691}" type="sibTrans" cxnId="{0251A4F8-4196-4734-9833-7B2D0F9F569F}">
      <dgm:prSet/>
      <dgm:spPr/>
      <dgm:t>
        <a:bodyPr/>
        <a:lstStyle/>
        <a:p>
          <a:pPr algn="ctr"/>
          <a:endParaRPr lang="en-US"/>
        </a:p>
      </dgm:t>
    </dgm:pt>
    <dgm:pt modelId="{62981BED-3C66-413C-8196-31B250957468}">
      <dgm:prSet phldrT="[Text]"/>
      <dgm:spPr/>
      <dgm:t>
        <a:bodyPr/>
        <a:lstStyle/>
        <a:p>
          <a:pPr algn="ctr"/>
          <a:r>
            <a:rPr lang="en-US"/>
            <a:t>Event Analysis</a:t>
          </a:r>
        </a:p>
      </dgm:t>
    </dgm:pt>
    <dgm:pt modelId="{60D3511C-87BB-4451-969E-4E5C9859FBC5}" type="parTrans" cxnId="{701A333A-247B-4E6E-A5EF-B127302315A0}">
      <dgm:prSet/>
      <dgm:spPr/>
      <dgm:t>
        <a:bodyPr/>
        <a:lstStyle/>
        <a:p>
          <a:pPr algn="ctr"/>
          <a:endParaRPr lang="en-US"/>
        </a:p>
      </dgm:t>
    </dgm:pt>
    <dgm:pt modelId="{33589022-C1D6-4BEA-946A-E0C2F32F76B3}" type="sibTrans" cxnId="{701A333A-247B-4E6E-A5EF-B127302315A0}">
      <dgm:prSet/>
      <dgm:spPr/>
      <dgm:t>
        <a:bodyPr/>
        <a:lstStyle/>
        <a:p>
          <a:pPr algn="ctr"/>
          <a:endParaRPr lang="en-US"/>
        </a:p>
      </dgm:t>
    </dgm:pt>
    <dgm:pt modelId="{67AFB639-09DA-4B49-BECD-EE96FF25AE11}">
      <dgm:prSet phldrT="[Text]"/>
      <dgm:spPr/>
      <dgm:t>
        <a:bodyPr/>
        <a:lstStyle/>
        <a:p>
          <a:pPr algn="ctr"/>
          <a:r>
            <a:rPr lang="en-US"/>
            <a:t>Disturbance Reports</a:t>
          </a:r>
        </a:p>
      </dgm:t>
    </dgm:pt>
    <dgm:pt modelId="{5BA37E89-0F54-483B-A4C6-93A0A625FDE8}" type="parTrans" cxnId="{905602C2-39D6-4596-B050-FEDE737BE275}">
      <dgm:prSet/>
      <dgm:spPr/>
      <dgm:t>
        <a:bodyPr/>
        <a:lstStyle/>
        <a:p>
          <a:pPr algn="ctr"/>
          <a:endParaRPr lang="en-US"/>
        </a:p>
      </dgm:t>
    </dgm:pt>
    <dgm:pt modelId="{9F941D9F-E3F3-4FC6-BB51-6471631ECF3B}" type="sibTrans" cxnId="{905602C2-39D6-4596-B050-FEDE737BE275}">
      <dgm:prSet/>
      <dgm:spPr/>
      <dgm:t>
        <a:bodyPr/>
        <a:lstStyle/>
        <a:p>
          <a:pPr algn="ctr"/>
          <a:endParaRPr lang="en-US"/>
        </a:p>
      </dgm:t>
    </dgm:pt>
    <dgm:pt modelId="{C09CB591-8C9D-4304-8481-6F9345A07C6C}">
      <dgm:prSet phldrT="[Text]"/>
      <dgm:spPr/>
      <dgm:t>
        <a:bodyPr/>
        <a:lstStyle/>
        <a:p>
          <a:pPr algn="ctr"/>
          <a:r>
            <a:rPr lang="en-US"/>
            <a:t>Interconnection Process Improvements</a:t>
          </a:r>
        </a:p>
      </dgm:t>
    </dgm:pt>
    <dgm:pt modelId="{67DB3C1D-BD05-452B-890F-4B58728424BA}" type="parTrans" cxnId="{A31DC524-D18E-40AE-9724-E96FC7DC9BC3}">
      <dgm:prSet/>
      <dgm:spPr/>
      <dgm:t>
        <a:bodyPr/>
        <a:lstStyle/>
        <a:p>
          <a:pPr algn="ctr"/>
          <a:endParaRPr lang="en-US"/>
        </a:p>
      </dgm:t>
    </dgm:pt>
    <dgm:pt modelId="{6A80DD59-E1B5-4117-9B47-2E062B7E6FC3}" type="sibTrans" cxnId="{A31DC524-D18E-40AE-9724-E96FC7DC9BC3}">
      <dgm:prSet/>
      <dgm:spPr/>
      <dgm:t>
        <a:bodyPr/>
        <a:lstStyle/>
        <a:p>
          <a:pPr algn="ctr"/>
          <a:endParaRPr lang="en-US"/>
        </a:p>
      </dgm:t>
    </dgm:pt>
    <dgm:pt modelId="{83A63B2D-C96B-4342-8D53-8E45860ABD30}">
      <dgm:prSet phldrT="[Text]"/>
      <dgm:spPr/>
      <dgm:t>
        <a:bodyPr/>
        <a:lstStyle/>
        <a:p>
          <a:pPr algn="ctr"/>
          <a:r>
            <a:rPr lang="en-US"/>
            <a:t>Best Practices and Education</a:t>
          </a:r>
        </a:p>
      </dgm:t>
    </dgm:pt>
    <dgm:pt modelId="{5DCC229E-4BEA-48D7-8AD6-3A5601ED3D90}" type="parTrans" cxnId="{6B6296A2-4139-4F44-87ED-CFCE84554CEA}">
      <dgm:prSet/>
      <dgm:spPr/>
      <dgm:t>
        <a:bodyPr/>
        <a:lstStyle/>
        <a:p>
          <a:pPr algn="ctr"/>
          <a:endParaRPr lang="en-US"/>
        </a:p>
      </dgm:t>
    </dgm:pt>
    <dgm:pt modelId="{8CDEE215-7BB5-4BA1-80D0-930D750216DC}" type="sibTrans" cxnId="{6B6296A2-4139-4F44-87ED-CFCE84554CEA}">
      <dgm:prSet/>
      <dgm:spPr/>
      <dgm:t>
        <a:bodyPr/>
        <a:lstStyle/>
        <a:p>
          <a:pPr algn="ctr"/>
          <a:endParaRPr lang="en-US"/>
        </a:p>
      </dgm:t>
    </dgm:pt>
    <dgm:pt modelId="{E273DCA1-9269-4D54-A9BC-DA87ABF032C5}">
      <dgm:prSet phldrT="[Text]"/>
      <dgm:spPr/>
      <dgm:t>
        <a:bodyPr/>
        <a:lstStyle/>
        <a:p>
          <a:pPr algn="ctr"/>
          <a:r>
            <a:rPr lang="en-US"/>
            <a:t>Regulatory Enhnacements</a:t>
          </a:r>
        </a:p>
      </dgm:t>
    </dgm:pt>
    <dgm:pt modelId="{1CD3DE1C-B69F-4570-BD51-8D3A1119DDBE}" type="parTrans" cxnId="{61C0B7E3-7295-4C3A-8885-9CD8A8BB5B76}">
      <dgm:prSet/>
      <dgm:spPr/>
      <dgm:t>
        <a:bodyPr/>
        <a:lstStyle/>
        <a:p>
          <a:pPr algn="ctr"/>
          <a:endParaRPr lang="en-US"/>
        </a:p>
      </dgm:t>
    </dgm:pt>
    <dgm:pt modelId="{1FDE7263-E9E5-413C-9AC8-B3791E39A0C3}" type="sibTrans" cxnId="{61C0B7E3-7295-4C3A-8885-9CD8A8BB5B76}">
      <dgm:prSet/>
      <dgm:spPr/>
      <dgm:t>
        <a:bodyPr/>
        <a:lstStyle/>
        <a:p>
          <a:pPr algn="ctr"/>
          <a:endParaRPr lang="en-US"/>
        </a:p>
      </dgm:t>
    </dgm:pt>
    <dgm:pt modelId="{1F4DBD45-EA2F-467F-B24F-7BC8EB0D482C}">
      <dgm:prSet phldrT="[Text]"/>
      <dgm:spPr/>
      <dgm:t>
        <a:bodyPr/>
        <a:lstStyle/>
        <a:p>
          <a:pPr algn="ctr"/>
          <a:r>
            <a:rPr lang="en-US"/>
            <a:t>Inverter-Specific Requirements and Standards</a:t>
          </a:r>
        </a:p>
      </dgm:t>
    </dgm:pt>
    <dgm:pt modelId="{79FC04EA-636D-4F8A-9665-A824DF5E7753}" type="parTrans" cxnId="{AD901123-9DD1-4315-9770-377F6261B0C4}">
      <dgm:prSet/>
      <dgm:spPr/>
      <dgm:t>
        <a:bodyPr/>
        <a:lstStyle/>
        <a:p>
          <a:pPr algn="ctr"/>
          <a:endParaRPr lang="en-US"/>
        </a:p>
      </dgm:t>
    </dgm:pt>
    <dgm:pt modelId="{F8E0C0EB-909B-46D6-85B6-6976B148247F}" type="sibTrans" cxnId="{AD901123-9DD1-4315-9770-377F6261B0C4}">
      <dgm:prSet/>
      <dgm:spPr/>
      <dgm:t>
        <a:bodyPr/>
        <a:lstStyle/>
        <a:p>
          <a:pPr algn="ctr"/>
          <a:endParaRPr lang="en-US"/>
        </a:p>
      </dgm:t>
    </dgm:pt>
    <dgm:pt modelId="{9492032E-DC27-457E-BF45-AE2099425C13}">
      <dgm:prSet phldrT="[Text]"/>
      <dgm:spPr/>
      <dgm:t>
        <a:bodyPr/>
        <a:lstStyle/>
        <a:p>
          <a:pPr algn="ctr"/>
          <a:r>
            <a:rPr lang="en-US"/>
            <a:t>Reliability Guidelines</a:t>
          </a:r>
        </a:p>
      </dgm:t>
    </dgm:pt>
    <dgm:pt modelId="{F21DFA31-98CB-4601-BC17-F04C7F1E4E9E}" type="parTrans" cxnId="{7B57D21A-4502-43DF-9CD1-8F8A7C69047D}">
      <dgm:prSet/>
      <dgm:spPr/>
      <dgm:t>
        <a:bodyPr/>
        <a:lstStyle/>
        <a:p>
          <a:pPr algn="ctr"/>
          <a:endParaRPr lang="en-US"/>
        </a:p>
      </dgm:t>
    </dgm:pt>
    <dgm:pt modelId="{40ED5B28-44E1-414B-BA7A-F6BA8D229A12}" type="sibTrans" cxnId="{7B57D21A-4502-43DF-9CD1-8F8A7C69047D}">
      <dgm:prSet/>
      <dgm:spPr/>
      <dgm:t>
        <a:bodyPr/>
        <a:lstStyle/>
        <a:p>
          <a:pPr algn="ctr"/>
          <a:endParaRPr lang="en-US"/>
        </a:p>
      </dgm:t>
    </dgm:pt>
    <dgm:pt modelId="{ECF1A81A-3889-4699-A04F-28327B650EDA}">
      <dgm:prSet phldrT="[Text]"/>
      <dgm:spPr/>
      <dgm:t>
        <a:bodyPr/>
        <a:lstStyle/>
        <a:p>
          <a:pPr algn="ctr"/>
          <a:r>
            <a:rPr lang="en-US"/>
            <a:t>Outreach and Engagement</a:t>
          </a:r>
        </a:p>
      </dgm:t>
    </dgm:pt>
    <dgm:pt modelId="{8B9DAFB1-77BD-4862-A62E-E1B9BE7DD0C6}" type="parTrans" cxnId="{34FC19F8-D404-4CC5-98E0-DFCBD0B59676}">
      <dgm:prSet/>
      <dgm:spPr/>
      <dgm:t>
        <a:bodyPr/>
        <a:lstStyle/>
        <a:p>
          <a:pPr algn="ctr"/>
          <a:endParaRPr lang="en-US"/>
        </a:p>
      </dgm:t>
    </dgm:pt>
    <dgm:pt modelId="{B19730A7-3572-42C5-8A42-A14A37807DE4}" type="sibTrans" cxnId="{34FC19F8-D404-4CC5-98E0-DFCBD0B59676}">
      <dgm:prSet/>
      <dgm:spPr/>
      <dgm:t>
        <a:bodyPr/>
        <a:lstStyle/>
        <a:p>
          <a:pPr algn="ctr"/>
          <a:endParaRPr lang="en-US"/>
        </a:p>
      </dgm:t>
    </dgm:pt>
    <dgm:pt modelId="{9AEC3E97-EAC6-4DF7-A7EE-3BBB68435DC7}">
      <dgm:prSet phldrT="[Text]"/>
      <dgm:spPr/>
      <dgm:t>
        <a:bodyPr/>
        <a:lstStyle/>
        <a:p>
          <a:pPr algn="ctr"/>
          <a:r>
            <a:rPr lang="en-US"/>
            <a:t>Webinars and Workshops</a:t>
          </a:r>
        </a:p>
      </dgm:t>
    </dgm:pt>
    <dgm:pt modelId="{7DE9FC3A-7355-4014-A60F-963CB530F744}" type="parTrans" cxnId="{506E2C91-F8DA-4FB5-BBB8-0F1897F58309}">
      <dgm:prSet/>
      <dgm:spPr/>
      <dgm:t>
        <a:bodyPr/>
        <a:lstStyle/>
        <a:p>
          <a:pPr algn="ctr"/>
          <a:endParaRPr lang="en-US"/>
        </a:p>
      </dgm:t>
    </dgm:pt>
    <dgm:pt modelId="{458EF7ED-B04A-4CFB-8A92-167FA632FA2A}" type="sibTrans" cxnId="{506E2C91-F8DA-4FB5-BBB8-0F1897F58309}">
      <dgm:prSet/>
      <dgm:spPr/>
      <dgm:t>
        <a:bodyPr/>
        <a:lstStyle/>
        <a:p>
          <a:pPr algn="ctr"/>
          <a:endParaRPr lang="en-US"/>
        </a:p>
      </dgm:t>
    </dgm:pt>
    <dgm:pt modelId="{12717207-AB31-42D1-AD32-C6DDE6E32764}">
      <dgm:prSet phldrT="[Text]"/>
      <dgm:spPr/>
      <dgm:t>
        <a:bodyPr/>
        <a:lstStyle/>
        <a:p>
          <a:pPr algn="ctr"/>
          <a:r>
            <a:rPr lang="en-US"/>
            <a:t>Enhanced Interconnection Requirements</a:t>
          </a:r>
        </a:p>
      </dgm:t>
    </dgm:pt>
    <dgm:pt modelId="{3F6E7AE0-CF20-4DA1-B2F0-06EAB92C067F}" type="parTrans" cxnId="{AB4D7B0A-2B43-4163-A9E2-5322BC78A808}">
      <dgm:prSet/>
      <dgm:spPr/>
      <dgm:t>
        <a:bodyPr/>
        <a:lstStyle/>
        <a:p>
          <a:pPr algn="ctr"/>
          <a:endParaRPr lang="en-US"/>
        </a:p>
      </dgm:t>
    </dgm:pt>
    <dgm:pt modelId="{25362E0A-826A-4782-8E0E-408BC74D1A75}" type="sibTrans" cxnId="{AB4D7B0A-2B43-4163-A9E2-5322BC78A808}">
      <dgm:prSet/>
      <dgm:spPr/>
      <dgm:t>
        <a:bodyPr/>
        <a:lstStyle/>
        <a:p>
          <a:pPr algn="ctr"/>
          <a:endParaRPr lang="en-US"/>
        </a:p>
      </dgm:t>
    </dgm:pt>
    <dgm:pt modelId="{A0BBDCF8-209D-4F86-BA2B-E0603C1DD562}">
      <dgm:prSet phldrT="[Text]"/>
      <dgm:spPr/>
      <dgm:t>
        <a:bodyPr/>
        <a:lstStyle/>
        <a:p>
          <a:pPr algn="ctr"/>
          <a:r>
            <a:rPr lang="en-US" dirty="0"/>
            <a:t>IEEE 2800-2022</a:t>
          </a:r>
        </a:p>
      </dgm:t>
    </dgm:pt>
    <dgm:pt modelId="{897665DB-BC0B-4A28-A668-2988072E23EF}" type="parTrans" cxnId="{6A3D1621-BCC7-4D21-B45C-7C1A89345488}">
      <dgm:prSet/>
      <dgm:spPr/>
      <dgm:t>
        <a:bodyPr/>
        <a:lstStyle/>
        <a:p>
          <a:pPr algn="ctr"/>
          <a:endParaRPr lang="en-US"/>
        </a:p>
      </dgm:t>
    </dgm:pt>
    <dgm:pt modelId="{7800A8D3-B57E-4D99-8851-47D9E1248861}" type="sibTrans" cxnId="{6A3D1621-BCC7-4D21-B45C-7C1A89345488}">
      <dgm:prSet/>
      <dgm:spPr/>
      <dgm:t>
        <a:bodyPr/>
        <a:lstStyle/>
        <a:p>
          <a:pPr algn="ctr"/>
          <a:endParaRPr lang="en-US"/>
        </a:p>
      </dgm:t>
    </dgm:pt>
    <dgm:pt modelId="{D0131E0D-E87A-4256-BD4D-659E5B6FEA80}">
      <dgm:prSet phldrT="[Text]"/>
      <dgm:spPr/>
      <dgm:t>
        <a:bodyPr/>
        <a:lstStyle/>
        <a:p>
          <a:pPr algn="ctr"/>
          <a:r>
            <a:rPr lang="en-US"/>
            <a:t>Improvements to GIAs and GIP</a:t>
          </a:r>
        </a:p>
      </dgm:t>
    </dgm:pt>
    <dgm:pt modelId="{11DE894D-6E5F-4DE7-BFA3-5261605C0AE7}" type="parTrans" cxnId="{AB4B1024-E90C-4C40-A815-B1F33C721201}">
      <dgm:prSet/>
      <dgm:spPr/>
      <dgm:t>
        <a:bodyPr/>
        <a:lstStyle/>
        <a:p>
          <a:pPr algn="ctr"/>
          <a:endParaRPr lang="en-US"/>
        </a:p>
      </dgm:t>
    </dgm:pt>
    <dgm:pt modelId="{28A16992-D917-4413-8037-6895042199E9}" type="sibTrans" cxnId="{AB4B1024-E90C-4C40-A815-B1F33C721201}">
      <dgm:prSet/>
      <dgm:spPr/>
      <dgm:t>
        <a:bodyPr/>
        <a:lstStyle/>
        <a:p>
          <a:pPr algn="ctr"/>
          <a:endParaRPr lang="en-US"/>
        </a:p>
      </dgm:t>
    </dgm:pt>
    <dgm:pt modelId="{D38D20C1-51EE-4541-BBC1-69EFB291C84D}">
      <dgm:prSet phldrT="[Text]"/>
      <dgm:spPr/>
      <dgm:t>
        <a:bodyPr/>
        <a:lstStyle/>
        <a:p>
          <a:pPr algn="ctr"/>
          <a:r>
            <a:rPr lang="en-US"/>
            <a:t>Modeling and Study Improvements</a:t>
          </a:r>
        </a:p>
      </dgm:t>
    </dgm:pt>
    <dgm:pt modelId="{3AAA3A46-5E82-4C7A-B2BF-297FBC96AAA8}" type="parTrans" cxnId="{3EBF64DF-386A-410F-B5CE-090C23E3F2A3}">
      <dgm:prSet/>
      <dgm:spPr/>
      <dgm:t>
        <a:bodyPr/>
        <a:lstStyle/>
        <a:p>
          <a:pPr algn="ctr"/>
          <a:endParaRPr lang="en-US"/>
        </a:p>
      </dgm:t>
    </dgm:pt>
    <dgm:pt modelId="{75D7BC99-9BB9-4C49-843F-992E9814A1FD}" type="sibTrans" cxnId="{3EBF64DF-386A-410F-B5CE-090C23E3F2A3}">
      <dgm:prSet/>
      <dgm:spPr/>
      <dgm:t>
        <a:bodyPr/>
        <a:lstStyle/>
        <a:p>
          <a:pPr algn="ctr"/>
          <a:endParaRPr lang="en-US"/>
        </a:p>
      </dgm:t>
    </dgm:pt>
    <dgm:pt modelId="{53ED4FFD-87EA-4849-A463-02B099A139B3}">
      <dgm:prSet phldrT="[Text]"/>
      <dgm:spPr/>
      <dgm:t>
        <a:bodyPr/>
        <a:lstStyle/>
        <a:p>
          <a:pPr algn="ctr"/>
          <a:r>
            <a:rPr lang="en-US"/>
            <a:t>NERC Standards Projects</a:t>
          </a:r>
        </a:p>
      </dgm:t>
    </dgm:pt>
    <dgm:pt modelId="{B3AB74DC-3AF6-4438-8140-F6B0DC556996}" type="parTrans" cxnId="{F74E07D2-0B8A-454A-B9BE-D2C229A110C6}">
      <dgm:prSet/>
      <dgm:spPr/>
      <dgm:t>
        <a:bodyPr/>
        <a:lstStyle/>
        <a:p>
          <a:pPr algn="ctr"/>
          <a:endParaRPr lang="en-US"/>
        </a:p>
      </dgm:t>
    </dgm:pt>
    <dgm:pt modelId="{7CC97FD4-B900-4A29-9C33-0FE9EB136588}" type="sibTrans" cxnId="{F74E07D2-0B8A-454A-B9BE-D2C229A110C6}">
      <dgm:prSet/>
      <dgm:spPr/>
      <dgm:t>
        <a:bodyPr/>
        <a:lstStyle/>
        <a:p>
          <a:pPr algn="ctr"/>
          <a:endParaRPr lang="en-US"/>
        </a:p>
      </dgm:t>
    </dgm:pt>
    <dgm:pt modelId="{056BBC84-61F2-4C9A-B84D-127B0261C775}">
      <dgm:prSet phldrT="[Text]"/>
      <dgm:spPr/>
      <dgm:t>
        <a:bodyPr/>
        <a:lstStyle/>
        <a:p>
          <a:pPr algn="ctr"/>
          <a:r>
            <a:rPr lang="en-US"/>
            <a:t>BES Definition Review</a:t>
          </a:r>
        </a:p>
      </dgm:t>
    </dgm:pt>
    <dgm:pt modelId="{8ED8F209-9F3D-4BCC-95E4-1457A42F0CA1}" type="parTrans" cxnId="{7DAA1EDE-C1FF-424D-9E65-C0A27F08FD5A}">
      <dgm:prSet/>
      <dgm:spPr/>
      <dgm:t>
        <a:bodyPr/>
        <a:lstStyle/>
        <a:p>
          <a:pPr algn="ctr"/>
          <a:endParaRPr lang="en-US"/>
        </a:p>
      </dgm:t>
    </dgm:pt>
    <dgm:pt modelId="{7D0A0068-F984-41A5-8525-B55455436E26}" type="sibTrans" cxnId="{7DAA1EDE-C1FF-424D-9E65-C0A27F08FD5A}">
      <dgm:prSet/>
      <dgm:spPr/>
      <dgm:t>
        <a:bodyPr/>
        <a:lstStyle/>
        <a:p>
          <a:pPr algn="ctr"/>
          <a:endParaRPr lang="en-US"/>
        </a:p>
      </dgm:t>
    </dgm:pt>
    <dgm:pt modelId="{92DA8204-D196-4360-B0F9-3ADC90C30A2A}">
      <dgm:prSet phldrT="[Text]"/>
      <dgm:spPr/>
      <dgm:t>
        <a:bodyPr/>
        <a:lstStyle/>
        <a:p>
          <a:pPr algn="ctr"/>
          <a:r>
            <a:rPr lang="en-US"/>
            <a:t>Risk-Based Compliance</a:t>
          </a:r>
        </a:p>
      </dgm:t>
    </dgm:pt>
    <dgm:pt modelId="{F5325978-4308-49F0-8098-4DA4FFE6C0B4}" type="parTrans" cxnId="{3D907F4E-417E-40BA-9AFC-478DF1F37520}">
      <dgm:prSet/>
      <dgm:spPr/>
      <dgm:t>
        <a:bodyPr/>
        <a:lstStyle/>
        <a:p>
          <a:pPr algn="ctr"/>
          <a:endParaRPr lang="en-US"/>
        </a:p>
      </dgm:t>
    </dgm:pt>
    <dgm:pt modelId="{C46D8081-81EF-48FA-BCA1-D35C0350BD41}" type="sibTrans" cxnId="{3D907F4E-417E-40BA-9AFC-478DF1F37520}">
      <dgm:prSet/>
      <dgm:spPr/>
      <dgm:t>
        <a:bodyPr/>
        <a:lstStyle/>
        <a:p>
          <a:pPr algn="ctr"/>
          <a:endParaRPr lang="en-US"/>
        </a:p>
      </dgm:t>
    </dgm:pt>
    <dgm:pt modelId="{CBE780F8-387B-487D-BC3E-CDBC97E3AED9}">
      <dgm:prSet phldrT="[Text]"/>
      <dgm:spPr/>
      <dgm:t>
        <a:bodyPr/>
        <a:lstStyle/>
        <a:p>
          <a:pPr algn="ctr"/>
          <a:r>
            <a:rPr lang="en-US"/>
            <a:t>Emerging Reliability Risk Issues</a:t>
          </a:r>
        </a:p>
      </dgm:t>
    </dgm:pt>
    <dgm:pt modelId="{BD76527E-660C-4E12-91D0-0050E105C3C8}" type="parTrans" cxnId="{38AF1F7B-9628-41FE-8DD5-D352E8140A71}">
      <dgm:prSet/>
      <dgm:spPr/>
      <dgm:t>
        <a:bodyPr/>
        <a:lstStyle/>
        <a:p>
          <a:pPr algn="ctr"/>
          <a:endParaRPr lang="en-US"/>
        </a:p>
      </dgm:t>
    </dgm:pt>
    <dgm:pt modelId="{1C7A22F9-A454-411D-8721-5DFFEB565CF0}" type="sibTrans" cxnId="{38AF1F7B-9628-41FE-8DD5-D352E8140A71}">
      <dgm:prSet/>
      <dgm:spPr/>
      <dgm:t>
        <a:bodyPr/>
        <a:lstStyle/>
        <a:p>
          <a:pPr algn="ctr"/>
          <a:endParaRPr lang="en-US"/>
        </a:p>
      </dgm:t>
    </dgm:pt>
    <dgm:pt modelId="{B029C826-20D3-49FC-9B2E-8056E7BA4282}">
      <dgm:prSet phldrT="[Text]"/>
      <dgm:spPr/>
      <dgm:t>
        <a:bodyPr/>
        <a:lstStyle/>
        <a:p>
          <a:pPr algn="ctr"/>
          <a:r>
            <a:rPr lang="en-US"/>
            <a:t>Alerts</a:t>
          </a:r>
        </a:p>
      </dgm:t>
    </dgm:pt>
    <dgm:pt modelId="{897411B3-09C0-49A0-BDC5-343C799D3DCA}" type="parTrans" cxnId="{1A4F0ACD-ED37-4BC3-8F0B-6C3F662086DE}">
      <dgm:prSet/>
      <dgm:spPr/>
      <dgm:t>
        <a:bodyPr/>
        <a:lstStyle/>
        <a:p>
          <a:endParaRPr lang="en-US"/>
        </a:p>
      </dgm:t>
    </dgm:pt>
    <dgm:pt modelId="{01BA0390-6BC1-439C-B60A-8918E4851028}" type="sibTrans" cxnId="{1A4F0ACD-ED37-4BC3-8F0B-6C3F662086DE}">
      <dgm:prSet/>
      <dgm:spPr/>
      <dgm:t>
        <a:bodyPr/>
        <a:lstStyle/>
        <a:p>
          <a:endParaRPr lang="en-US"/>
        </a:p>
      </dgm:t>
    </dgm:pt>
    <dgm:pt modelId="{EFE84DAE-9C48-4789-9620-25DEC3597622}">
      <dgm:prSet phldrT="[Text]"/>
      <dgm:spPr/>
      <dgm:t>
        <a:bodyPr/>
        <a:lstStyle/>
        <a:p>
          <a:pPr algn="ctr"/>
          <a:r>
            <a:rPr lang="en-US"/>
            <a:t>Lessons Learned</a:t>
          </a:r>
        </a:p>
      </dgm:t>
    </dgm:pt>
    <dgm:pt modelId="{55B826E2-A08A-4149-BA61-3BD1D065B45A}" type="parTrans" cxnId="{D27944E1-B51E-47CA-B3A5-1B369CB86587}">
      <dgm:prSet/>
      <dgm:spPr/>
      <dgm:t>
        <a:bodyPr/>
        <a:lstStyle/>
        <a:p>
          <a:endParaRPr lang="en-US"/>
        </a:p>
      </dgm:t>
    </dgm:pt>
    <dgm:pt modelId="{E18D2F19-28CF-4AC2-95AA-FECDABAD9545}" type="sibTrans" cxnId="{D27944E1-B51E-47CA-B3A5-1B369CB86587}">
      <dgm:prSet/>
      <dgm:spPr/>
      <dgm:t>
        <a:bodyPr/>
        <a:lstStyle/>
        <a:p>
          <a:endParaRPr lang="en-US"/>
        </a:p>
      </dgm:t>
    </dgm:pt>
    <dgm:pt modelId="{8B1E1047-3B21-4488-99A0-96590DF0D542}" type="pres">
      <dgm:prSet presAssocID="{289738BF-16CD-4383-8BEB-0383F52A2E06}" presName="theList" presStyleCnt="0">
        <dgm:presLayoutVars>
          <dgm:dir/>
          <dgm:animLvl val="lvl"/>
          <dgm:resizeHandles val="exact"/>
        </dgm:presLayoutVars>
      </dgm:prSet>
      <dgm:spPr/>
    </dgm:pt>
    <dgm:pt modelId="{28344C39-15F5-446A-9A24-0EA68F73BF34}" type="pres">
      <dgm:prSet presAssocID="{A7C0666C-6EBB-41F4-80D8-68AC6C3CD670}" presName="compNode" presStyleCnt="0"/>
      <dgm:spPr/>
    </dgm:pt>
    <dgm:pt modelId="{A09DBC5D-DF39-48A9-84CE-244CEC405CA5}" type="pres">
      <dgm:prSet presAssocID="{A7C0666C-6EBB-41F4-80D8-68AC6C3CD670}" presName="aNode" presStyleLbl="bgShp" presStyleIdx="0" presStyleCnt="4"/>
      <dgm:spPr/>
    </dgm:pt>
    <dgm:pt modelId="{D9119F56-E9F8-45FC-A913-7ACFA82CF63E}" type="pres">
      <dgm:prSet presAssocID="{A7C0666C-6EBB-41F4-80D8-68AC6C3CD670}" presName="textNode" presStyleLbl="bgShp" presStyleIdx="0" presStyleCnt="4"/>
      <dgm:spPr/>
    </dgm:pt>
    <dgm:pt modelId="{A4F55601-C0F3-400D-A0A9-7F048059D7CC}" type="pres">
      <dgm:prSet presAssocID="{A7C0666C-6EBB-41F4-80D8-68AC6C3CD670}" presName="compChildNode" presStyleCnt="0"/>
      <dgm:spPr/>
    </dgm:pt>
    <dgm:pt modelId="{A83746A7-591D-4CA1-BE96-6A62B882C184}" type="pres">
      <dgm:prSet presAssocID="{A7C0666C-6EBB-41F4-80D8-68AC6C3CD670}" presName="theInnerList" presStyleCnt="0"/>
      <dgm:spPr/>
    </dgm:pt>
    <dgm:pt modelId="{38F824AA-38A5-4B86-880D-D545FB2BF92A}" type="pres">
      <dgm:prSet presAssocID="{62981BED-3C66-413C-8196-31B250957468}" presName="childNode" presStyleLbl="node1" presStyleIdx="0" presStyleCnt="16">
        <dgm:presLayoutVars>
          <dgm:bulletEnabled val="1"/>
        </dgm:presLayoutVars>
      </dgm:prSet>
      <dgm:spPr/>
    </dgm:pt>
    <dgm:pt modelId="{DB778AD4-44FE-43D2-800A-456814E994B9}" type="pres">
      <dgm:prSet presAssocID="{62981BED-3C66-413C-8196-31B250957468}" presName="aSpace2" presStyleCnt="0"/>
      <dgm:spPr/>
    </dgm:pt>
    <dgm:pt modelId="{DE744DD6-7029-4328-ACEC-226628FDE97C}" type="pres">
      <dgm:prSet presAssocID="{67AFB639-09DA-4B49-BECD-EE96FF25AE11}" presName="childNode" presStyleLbl="node1" presStyleIdx="1" presStyleCnt="16">
        <dgm:presLayoutVars>
          <dgm:bulletEnabled val="1"/>
        </dgm:presLayoutVars>
      </dgm:prSet>
      <dgm:spPr/>
    </dgm:pt>
    <dgm:pt modelId="{3A243EA8-9EB5-42CB-81AD-394321B99E75}" type="pres">
      <dgm:prSet presAssocID="{67AFB639-09DA-4B49-BECD-EE96FF25AE11}" presName="aSpace2" presStyleCnt="0"/>
      <dgm:spPr/>
    </dgm:pt>
    <dgm:pt modelId="{BAADF722-B035-4E70-9219-A91D4B20C419}" type="pres">
      <dgm:prSet presAssocID="{B029C826-20D3-49FC-9B2E-8056E7BA4282}" presName="childNode" presStyleLbl="node1" presStyleIdx="2" presStyleCnt="16">
        <dgm:presLayoutVars>
          <dgm:bulletEnabled val="1"/>
        </dgm:presLayoutVars>
      </dgm:prSet>
      <dgm:spPr/>
    </dgm:pt>
    <dgm:pt modelId="{5B42EE64-7CA2-40F2-A99B-5C3C25177F09}" type="pres">
      <dgm:prSet presAssocID="{B029C826-20D3-49FC-9B2E-8056E7BA4282}" presName="aSpace2" presStyleCnt="0"/>
      <dgm:spPr/>
    </dgm:pt>
    <dgm:pt modelId="{FAD77F17-DEA6-4626-849E-A2036FC23EC9}" type="pres">
      <dgm:prSet presAssocID="{EFE84DAE-9C48-4789-9620-25DEC3597622}" presName="childNode" presStyleLbl="node1" presStyleIdx="3" presStyleCnt="16">
        <dgm:presLayoutVars>
          <dgm:bulletEnabled val="1"/>
        </dgm:presLayoutVars>
      </dgm:prSet>
      <dgm:spPr/>
    </dgm:pt>
    <dgm:pt modelId="{6F635D19-BF8F-47A2-8C35-4464DA013D77}" type="pres">
      <dgm:prSet presAssocID="{A7C0666C-6EBB-41F4-80D8-68AC6C3CD670}" presName="aSpace" presStyleCnt="0"/>
      <dgm:spPr/>
    </dgm:pt>
    <dgm:pt modelId="{ADAC5ACD-5B55-4742-8321-73A312EF94F7}" type="pres">
      <dgm:prSet presAssocID="{C09CB591-8C9D-4304-8481-6F9345A07C6C}" presName="compNode" presStyleCnt="0"/>
      <dgm:spPr/>
    </dgm:pt>
    <dgm:pt modelId="{5E67A5B2-B00D-4AC7-82B0-B66CB01DBC03}" type="pres">
      <dgm:prSet presAssocID="{C09CB591-8C9D-4304-8481-6F9345A07C6C}" presName="aNode" presStyleLbl="bgShp" presStyleIdx="1" presStyleCnt="4"/>
      <dgm:spPr/>
    </dgm:pt>
    <dgm:pt modelId="{23DD0064-9946-47D0-AD3F-1F8C2AE8ADB3}" type="pres">
      <dgm:prSet presAssocID="{C09CB591-8C9D-4304-8481-6F9345A07C6C}" presName="textNode" presStyleLbl="bgShp" presStyleIdx="1" presStyleCnt="4"/>
      <dgm:spPr/>
    </dgm:pt>
    <dgm:pt modelId="{FAC8AD84-18F7-45B1-8591-18E0FC221613}" type="pres">
      <dgm:prSet presAssocID="{C09CB591-8C9D-4304-8481-6F9345A07C6C}" presName="compChildNode" presStyleCnt="0"/>
      <dgm:spPr/>
    </dgm:pt>
    <dgm:pt modelId="{20638C0C-44DF-4F5F-8CC8-E4777660AB1F}" type="pres">
      <dgm:prSet presAssocID="{C09CB591-8C9D-4304-8481-6F9345A07C6C}" presName="theInnerList" presStyleCnt="0"/>
      <dgm:spPr/>
    </dgm:pt>
    <dgm:pt modelId="{39588865-D56C-4BD0-805E-F45E81086DA7}" type="pres">
      <dgm:prSet presAssocID="{D0131E0D-E87A-4256-BD4D-659E5B6FEA80}" presName="childNode" presStyleLbl="node1" presStyleIdx="4" presStyleCnt="16">
        <dgm:presLayoutVars>
          <dgm:bulletEnabled val="1"/>
        </dgm:presLayoutVars>
      </dgm:prSet>
      <dgm:spPr/>
    </dgm:pt>
    <dgm:pt modelId="{CE279DFA-1267-4938-880E-EFFF07C98AD9}" type="pres">
      <dgm:prSet presAssocID="{D0131E0D-E87A-4256-BD4D-659E5B6FEA80}" presName="aSpace2" presStyleCnt="0"/>
      <dgm:spPr/>
    </dgm:pt>
    <dgm:pt modelId="{3608C07E-8447-4329-A279-52893AEA2110}" type="pres">
      <dgm:prSet presAssocID="{12717207-AB31-42D1-AD32-C6DDE6E32764}" presName="childNode" presStyleLbl="node1" presStyleIdx="5" presStyleCnt="16">
        <dgm:presLayoutVars>
          <dgm:bulletEnabled val="1"/>
        </dgm:presLayoutVars>
      </dgm:prSet>
      <dgm:spPr/>
    </dgm:pt>
    <dgm:pt modelId="{BEEBD01C-39E1-49AF-AC8F-7EBB2D6CDA7D}" type="pres">
      <dgm:prSet presAssocID="{12717207-AB31-42D1-AD32-C6DDE6E32764}" presName="aSpace2" presStyleCnt="0"/>
      <dgm:spPr/>
    </dgm:pt>
    <dgm:pt modelId="{7A0DE033-A5B4-4A89-BBD7-4AEB4DE1DE7D}" type="pres">
      <dgm:prSet presAssocID="{D38D20C1-51EE-4541-BBC1-69EFB291C84D}" presName="childNode" presStyleLbl="node1" presStyleIdx="6" presStyleCnt="16">
        <dgm:presLayoutVars>
          <dgm:bulletEnabled val="1"/>
        </dgm:presLayoutVars>
      </dgm:prSet>
      <dgm:spPr/>
    </dgm:pt>
    <dgm:pt modelId="{EA7D613A-545B-4C54-94D4-0E8571D9A9A6}" type="pres">
      <dgm:prSet presAssocID="{D38D20C1-51EE-4541-BBC1-69EFB291C84D}" presName="aSpace2" presStyleCnt="0"/>
      <dgm:spPr/>
    </dgm:pt>
    <dgm:pt modelId="{59BA1A41-2537-4F31-A038-58FB126A8639}" type="pres">
      <dgm:prSet presAssocID="{A0BBDCF8-209D-4F86-BA2B-E0603C1DD562}" presName="childNode" presStyleLbl="node1" presStyleIdx="7" presStyleCnt="16">
        <dgm:presLayoutVars>
          <dgm:bulletEnabled val="1"/>
        </dgm:presLayoutVars>
      </dgm:prSet>
      <dgm:spPr/>
    </dgm:pt>
    <dgm:pt modelId="{AE2E498A-37F2-4709-88D7-61318C5065E3}" type="pres">
      <dgm:prSet presAssocID="{C09CB591-8C9D-4304-8481-6F9345A07C6C}" presName="aSpace" presStyleCnt="0"/>
      <dgm:spPr/>
    </dgm:pt>
    <dgm:pt modelId="{7DA18D3C-06EC-47DF-9E89-9B453C02990C}" type="pres">
      <dgm:prSet presAssocID="{83A63B2D-C96B-4342-8D53-8E45860ABD30}" presName="compNode" presStyleCnt="0"/>
      <dgm:spPr/>
    </dgm:pt>
    <dgm:pt modelId="{4CF63E0A-DD10-4683-BDAE-7FBE77B046BA}" type="pres">
      <dgm:prSet presAssocID="{83A63B2D-C96B-4342-8D53-8E45860ABD30}" presName="aNode" presStyleLbl="bgShp" presStyleIdx="2" presStyleCnt="4"/>
      <dgm:spPr/>
    </dgm:pt>
    <dgm:pt modelId="{FBE2BD61-C9FB-4427-AB10-BABB64D68AE6}" type="pres">
      <dgm:prSet presAssocID="{83A63B2D-C96B-4342-8D53-8E45860ABD30}" presName="textNode" presStyleLbl="bgShp" presStyleIdx="2" presStyleCnt="4"/>
      <dgm:spPr/>
    </dgm:pt>
    <dgm:pt modelId="{66C0AB6A-61FD-4A9B-97B3-028353687F83}" type="pres">
      <dgm:prSet presAssocID="{83A63B2D-C96B-4342-8D53-8E45860ABD30}" presName="compChildNode" presStyleCnt="0"/>
      <dgm:spPr/>
    </dgm:pt>
    <dgm:pt modelId="{CB162EF1-F33F-49E8-B4C6-E4C163E73237}" type="pres">
      <dgm:prSet presAssocID="{83A63B2D-C96B-4342-8D53-8E45860ABD30}" presName="theInnerList" presStyleCnt="0"/>
      <dgm:spPr/>
    </dgm:pt>
    <dgm:pt modelId="{CB1A35A2-D6A1-4963-8640-8D084CE1953D}" type="pres">
      <dgm:prSet presAssocID="{9492032E-DC27-457E-BF45-AE2099425C13}" presName="childNode" presStyleLbl="node1" presStyleIdx="8" presStyleCnt="16">
        <dgm:presLayoutVars>
          <dgm:bulletEnabled val="1"/>
        </dgm:presLayoutVars>
      </dgm:prSet>
      <dgm:spPr/>
    </dgm:pt>
    <dgm:pt modelId="{89EEF222-057A-414D-B8FF-4EEFE444E8F8}" type="pres">
      <dgm:prSet presAssocID="{9492032E-DC27-457E-BF45-AE2099425C13}" presName="aSpace2" presStyleCnt="0"/>
      <dgm:spPr/>
    </dgm:pt>
    <dgm:pt modelId="{884E29F2-433D-4454-9201-C06F05FF2602}" type="pres">
      <dgm:prSet presAssocID="{9AEC3E97-EAC6-4DF7-A7EE-3BBB68435DC7}" presName="childNode" presStyleLbl="node1" presStyleIdx="9" presStyleCnt="16">
        <dgm:presLayoutVars>
          <dgm:bulletEnabled val="1"/>
        </dgm:presLayoutVars>
      </dgm:prSet>
      <dgm:spPr/>
    </dgm:pt>
    <dgm:pt modelId="{775DEE11-CF64-45A7-A29F-E6EE27E43F92}" type="pres">
      <dgm:prSet presAssocID="{9AEC3E97-EAC6-4DF7-A7EE-3BBB68435DC7}" presName="aSpace2" presStyleCnt="0"/>
      <dgm:spPr/>
    </dgm:pt>
    <dgm:pt modelId="{2E644F0C-1A37-40AB-AD81-E6566B0B5745}" type="pres">
      <dgm:prSet presAssocID="{ECF1A81A-3889-4699-A04F-28327B650EDA}" presName="childNode" presStyleLbl="node1" presStyleIdx="10" presStyleCnt="16">
        <dgm:presLayoutVars>
          <dgm:bulletEnabled val="1"/>
        </dgm:presLayoutVars>
      </dgm:prSet>
      <dgm:spPr/>
    </dgm:pt>
    <dgm:pt modelId="{0080A0A8-EF7E-43F6-B2EE-3000C19A2804}" type="pres">
      <dgm:prSet presAssocID="{ECF1A81A-3889-4699-A04F-28327B650EDA}" presName="aSpace2" presStyleCnt="0"/>
      <dgm:spPr/>
    </dgm:pt>
    <dgm:pt modelId="{55865DF8-6489-4EDB-A7A4-CB7296A82F7A}" type="pres">
      <dgm:prSet presAssocID="{CBE780F8-387B-487D-BC3E-CDBC97E3AED9}" presName="childNode" presStyleLbl="node1" presStyleIdx="11" presStyleCnt="16">
        <dgm:presLayoutVars>
          <dgm:bulletEnabled val="1"/>
        </dgm:presLayoutVars>
      </dgm:prSet>
      <dgm:spPr/>
    </dgm:pt>
    <dgm:pt modelId="{92D029BC-3F28-40FE-A9C9-1D1F4FC4304D}" type="pres">
      <dgm:prSet presAssocID="{83A63B2D-C96B-4342-8D53-8E45860ABD30}" presName="aSpace" presStyleCnt="0"/>
      <dgm:spPr/>
    </dgm:pt>
    <dgm:pt modelId="{84884912-809A-435C-8A37-46A3C05D9ED6}" type="pres">
      <dgm:prSet presAssocID="{E273DCA1-9269-4D54-A9BC-DA87ABF032C5}" presName="compNode" presStyleCnt="0"/>
      <dgm:spPr/>
    </dgm:pt>
    <dgm:pt modelId="{D267EBF4-081C-4A64-889E-D8B2A368CB3E}" type="pres">
      <dgm:prSet presAssocID="{E273DCA1-9269-4D54-A9BC-DA87ABF032C5}" presName="aNode" presStyleLbl="bgShp" presStyleIdx="3" presStyleCnt="4"/>
      <dgm:spPr/>
    </dgm:pt>
    <dgm:pt modelId="{8069CCB1-3847-492C-A85B-87DA25476BCA}" type="pres">
      <dgm:prSet presAssocID="{E273DCA1-9269-4D54-A9BC-DA87ABF032C5}" presName="textNode" presStyleLbl="bgShp" presStyleIdx="3" presStyleCnt="4"/>
      <dgm:spPr/>
    </dgm:pt>
    <dgm:pt modelId="{B5574918-9C86-4C70-B6BD-38A0533F1A2B}" type="pres">
      <dgm:prSet presAssocID="{E273DCA1-9269-4D54-A9BC-DA87ABF032C5}" presName="compChildNode" presStyleCnt="0"/>
      <dgm:spPr/>
    </dgm:pt>
    <dgm:pt modelId="{611A6AA3-CBEF-4EDD-BFB3-B8E1CBCD3E02}" type="pres">
      <dgm:prSet presAssocID="{E273DCA1-9269-4D54-A9BC-DA87ABF032C5}" presName="theInnerList" presStyleCnt="0"/>
      <dgm:spPr/>
    </dgm:pt>
    <dgm:pt modelId="{F6A80FE4-1A62-4931-ABEA-31E20F3FA3EA}" type="pres">
      <dgm:prSet presAssocID="{53ED4FFD-87EA-4849-A463-02B099A139B3}" presName="childNode" presStyleLbl="node1" presStyleIdx="12" presStyleCnt="16">
        <dgm:presLayoutVars>
          <dgm:bulletEnabled val="1"/>
        </dgm:presLayoutVars>
      </dgm:prSet>
      <dgm:spPr/>
    </dgm:pt>
    <dgm:pt modelId="{E40D084D-BC62-44D6-A78E-A925F72F4433}" type="pres">
      <dgm:prSet presAssocID="{53ED4FFD-87EA-4849-A463-02B099A139B3}" presName="aSpace2" presStyleCnt="0"/>
      <dgm:spPr/>
    </dgm:pt>
    <dgm:pt modelId="{30A84C66-AAC7-44C8-AAD9-1B09D3AA272B}" type="pres">
      <dgm:prSet presAssocID="{056BBC84-61F2-4C9A-B84D-127B0261C775}" presName="childNode" presStyleLbl="node1" presStyleIdx="13" presStyleCnt="16">
        <dgm:presLayoutVars>
          <dgm:bulletEnabled val="1"/>
        </dgm:presLayoutVars>
      </dgm:prSet>
      <dgm:spPr/>
    </dgm:pt>
    <dgm:pt modelId="{1E680727-371C-4F15-AEC6-E8810320D69A}" type="pres">
      <dgm:prSet presAssocID="{056BBC84-61F2-4C9A-B84D-127B0261C775}" presName="aSpace2" presStyleCnt="0"/>
      <dgm:spPr/>
    </dgm:pt>
    <dgm:pt modelId="{ABB70013-7F03-4A9B-9103-DB27CAC05792}" type="pres">
      <dgm:prSet presAssocID="{1F4DBD45-EA2F-467F-B24F-7BC8EB0D482C}" presName="childNode" presStyleLbl="node1" presStyleIdx="14" presStyleCnt="16">
        <dgm:presLayoutVars>
          <dgm:bulletEnabled val="1"/>
        </dgm:presLayoutVars>
      </dgm:prSet>
      <dgm:spPr/>
    </dgm:pt>
    <dgm:pt modelId="{CCE435E2-9572-4F4A-B730-F5D7A7BEFBCD}" type="pres">
      <dgm:prSet presAssocID="{1F4DBD45-EA2F-467F-B24F-7BC8EB0D482C}" presName="aSpace2" presStyleCnt="0"/>
      <dgm:spPr/>
    </dgm:pt>
    <dgm:pt modelId="{F3B969AD-0417-41E5-A198-BE5697FBE759}" type="pres">
      <dgm:prSet presAssocID="{92DA8204-D196-4360-B0F9-3ADC90C30A2A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AB4D7B0A-2B43-4163-A9E2-5322BC78A808}" srcId="{C09CB591-8C9D-4304-8481-6F9345A07C6C}" destId="{12717207-AB31-42D1-AD32-C6DDE6E32764}" srcOrd="1" destOrd="0" parTransId="{3F6E7AE0-CF20-4DA1-B2F0-06EAB92C067F}" sibTransId="{25362E0A-826A-4782-8E0E-408BC74D1A75}"/>
    <dgm:cxn modelId="{E684E511-1256-4DA0-BFB1-3596E2A4862A}" type="presOf" srcId="{67AFB639-09DA-4B49-BECD-EE96FF25AE11}" destId="{DE744DD6-7029-4328-ACEC-226628FDE97C}" srcOrd="0" destOrd="0" presId="urn:microsoft.com/office/officeart/2005/8/layout/lProcess2"/>
    <dgm:cxn modelId="{5F18B119-0FB3-47DA-A8DE-3FD0BB8AC35B}" type="presOf" srcId="{A7C0666C-6EBB-41F4-80D8-68AC6C3CD670}" destId="{D9119F56-E9F8-45FC-A913-7ACFA82CF63E}" srcOrd="1" destOrd="0" presId="urn:microsoft.com/office/officeart/2005/8/layout/lProcess2"/>
    <dgm:cxn modelId="{23E0621A-1FB8-4D65-9F5E-A878AE788642}" type="presOf" srcId="{9492032E-DC27-457E-BF45-AE2099425C13}" destId="{CB1A35A2-D6A1-4963-8640-8D084CE1953D}" srcOrd="0" destOrd="0" presId="urn:microsoft.com/office/officeart/2005/8/layout/lProcess2"/>
    <dgm:cxn modelId="{7B57D21A-4502-43DF-9CD1-8F8A7C69047D}" srcId="{83A63B2D-C96B-4342-8D53-8E45860ABD30}" destId="{9492032E-DC27-457E-BF45-AE2099425C13}" srcOrd="0" destOrd="0" parTransId="{F21DFA31-98CB-4601-BC17-F04C7F1E4E9E}" sibTransId="{40ED5B28-44E1-414B-BA7A-F6BA8D229A12}"/>
    <dgm:cxn modelId="{D969351F-6312-4FA3-A4F2-15F07D2A053B}" type="presOf" srcId="{CBE780F8-387B-487D-BC3E-CDBC97E3AED9}" destId="{55865DF8-6489-4EDB-A7A4-CB7296A82F7A}" srcOrd="0" destOrd="0" presId="urn:microsoft.com/office/officeart/2005/8/layout/lProcess2"/>
    <dgm:cxn modelId="{6A3D1621-BCC7-4D21-B45C-7C1A89345488}" srcId="{C09CB591-8C9D-4304-8481-6F9345A07C6C}" destId="{A0BBDCF8-209D-4F86-BA2B-E0603C1DD562}" srcOrd="3" destOrd="0" parTransId="{897665DB-BC0B-4A28-A668-2988072E23EF}" sibTransId="{7800A8D3-B57E-4D99-8851-47D9E1248861}"/>
    <dgm:cxn modelId="{AD901123-9DD1-4315-9770-377F6261B0C4}" srcId="{E273DCA1-9269-4D54-A9BC-DA87ABF032C5}" destId="{1F4DBD45-EA2F-467F-B24F-7BC8EB0D482C}" srcOrd="2" destOrd="0" parTransId="{79FC04EA-636D-4F8A-9665-A824DF5E7753}" sibTransId="{F8E0C0EB-909B-46D6-85B6-6976B148247F}"/>
    <dgm:cxn modelId="{AB4B1024-E90C-4C40-A815-B1F33C721201}" srcId="{C09CB591-8C9D-4304-8481-6F9345A07C6C}" destId="{D0131E0D-E87A-4256-BD4D-659E5B6FEA80}" srcOrd="0" destOrd="0" parTransId="{11DE894D-6E5F-4DE7-BFA3-5261605C0AE7}" sibTransId="{28A16992-D917-4413-8037-6895042199E9}"/>
    <dgm:cxn modelId="{A31DC524-D18E-40AE-9724-E96FC7DC9BC3}" srcId="{289738BF-16CD-4383-8BEB-0383F52A2E06}" destId="{C09CB591-8C9D-4304-8481-6F9345A07C6C}" srcOrd="1" destOrd="0" parTransId="{67DB3C1D-BD05-452B-890F-4B58728424BA}" sibTransId="{6A80DD59-E1B5-4117-9B47-2E062B7E6FC3}"/>
    <dgm:cxn modelId="{92AE9E2A-ABB8-4B2C-B1EE-F72C64470112}" type="presOf" srcId="{1F4DBD45-EA2F-467F-B24F-7BC8EB0D482C}" destId="{ABB70013-7F03-4A9B-9103-DB27CAC05792}" srcOrd="0" destOrd="0" presId="urn:microsoft.com/office/officeart/2005/8/layout/lProcess2"/>
    <dgm:cxn modelId="{153E2134-F3A8-4A76-AAEC-8163CF2947E7}" type="presOf" srcId="{62981BED-3C66-413C-8196-31B250957468}" destId="{38F824AA-38A5-4B86-880D-D545FB2BF92A}" srcOrd="0" destOrd="0" presId="urn:microsoft.com/office/officeart/2005/8/layout/lProcess2"/>
    <dgm:cxn modelId="{701A333A-247B-4E6E-A5EF-B127302315A0}" srcId="{A7C0666C-6EBB-41F4-80D8-68AC6C3CD670}" destId="{62981BED-3C66-413C-8196-31B250957468}" srcOrd="0" destOrd="0" parTransId="{60D3511C-87BB-4451-969E-4E5C9859FBC5}" sibTransId="{33589022-C1D6-4BEA-946A-E0C2F32F76B3}"/>
    <dgm:cxn modelId="{5C78B43F-7EAE-42DA-9743-C1F35AF1BAAB}" type="presOf" srcId="{E273DCA1-9269-4D54-A9BC-DA87ABF032C5}" destId="{D267EBF4-081C-4A64-889E-D8B2A368CB3E}" srcOrd="0" destOrd="0" presId="urn:microsoft.com/office/officeart/2005/8/layout/lProcess2"/>
    <dgm:cxn modelId="{D83C705F-F7B5-4365-BE00-7CD5BBE565A4}" type="presOf" srcId="{056BBC84-61F2-4C9A-B84D-127B0261C775}" destId="{30A84C66-AAC7-44C8-AAD9-1B09D3AA272B}" srcOrd="0" destOrd="0" presId="urn:microsoft.com/office/officeart/2005/8/layout/lProcess2"/>
    <dgm:cxn modelId="{9D68FB60-3DB0-44FE-B6C7-8CBF7E4CF171}" type="presOf" srcId="{53ED4FFD-87EA-4849-A463-02B099A139B3}" destId="{F6A80FE4-1A62-4931-ABEA-31E20F3FA3EA}" srcOrd="0" destOrd="0" presId="urn:microsoft.com/office/officeart/2005/8/layout/lProcess2"/>
    <dgm:cxn modelId="{7BC55165-0F1A-4358-A061-263097E6521B}" type="presOf" srcId="{A0BBDCF8-209D-4F86-BA2B-E0603C1DD562}" destId="{59BA1A41-2537-4F31-A038-58FB126A8639}" srcOrd="0" destOrd="0" presId="urn:microsoft.com/office/officeart/2005/8/layout/lProcess2"/>
    <dgm:cxn modelId="{02574366-7CD3-498C-BCCF-84CF3C0F8B51}" type="presOf" srcId="{12717207-AB31-42D1-AD32-C6DDE6E32764}" destId="{3608C07E-8447-4329-A279-52893AEA2110}" srcOrd="0" destOrd="0" presId="urn:microsoft.com/office/officeart/2005/8/layout/lProcess2"/>
    <dgm:cxn modelId="{3D907F4E-417E-40BA-9AFC-478DF1F37520}" srcId="{E273DCA1-9269-4D54-A9BC-DA87ABF032C5}" destId="{92DA8204-D196-4360-B0F9-3ADC90C30A2A}" srcOrd="3" destOrd="0" parTransId="{F5325978-4308-49F0-8098-4DA4FFE6C0B4}" sibTransId="{C46D8081-81EF-48FA-BCA1-D35C0350BD41}"/>
    <dgm:cxn modelId="{3778D250-1ACA-442B-9C2A-81FC94C13D8D}" type="presOf" srcId="{9AEC3E97-EAC6-4DF7-A7EE-3BBB68435DC7}" destId="{884E29F2-433D-4454-9201-C06F05FF2602}" srcOrd="0" destOrd="0" presId="urn:microsoft.com/office/officeart/2005/8/layout/lProcess2"/>
    <dgm:cxn modelId="{3D06F373-E1DD-4A11-BFDF-5090A679D966}" type="presOf" srcId="{A7C0666C-6EBB-41F4-80D8-68AC6C3CD670}" destId="{A09DBC5D-DF39-48A9-84CE-244CEC405CA5}" srcOrd="0" destOrd="0" presId="urn:microsoft.com/office/officeart/2005/8/layout/lProcess2"/>
    <dgm:cxn modelId="{CECEF573-0B8D-4BA6-955F-EE9F0A3C780D}" type="presOf" srcId="{83A63B2D-C96B-4342-8D53-8E45860ABD30}" destId="{4CF63E0A-DD10-4683-BDAE-7FBE77B046BA}" srcOrd="0" destOrd="0" presId="urn:microsoft.com/office/officeart/2005/8/layout/lProcess2"/>
    <dgm:cxn modelId="{F79AFC73-2A03-4F38-9303-EAB6F207BBA7}" type="presOf" srcId="{289738BF-16CD-4383-8BEB-0383F52A2E06}" destId="{8B1E1047-3B21-4488-99A0-96590DF0D542}" srcOrd="0" destOrd="0" presId="urn:microsoft.com/office/officeart/2005/8/layout/lProcess2"/>
    <dgm:cxn modelId="{7407FF7A-BEC0-40F4-AFA7-A58D984A75E7}" type="presOf" srcId="{83A63B2D-C96B-4342-8D53-8E45860ABD30}" destId="{FBE2BD61-C9FB-4427-AB10-BABB64D68AE6}" srcOrd="1" destOrd="0" presId="urn:microsoft.com/office/officeart/2005/8/layout/lProcess2"/>
    <dgm:cxn modelId="{38AF1F7B-9628-41FE-8DD5-D352E8140A71}" srcId="{83A63B2D-C96B-4342-8D53-8E45860ABD30}" destId="{CBE780F8-387B-487D-BC3E-CDBC97E3AED9}" srcOrd="3" destOrd="0" parTransId="{BD76527E-660C-4E12-91D0-0050E105C3C8}" sibTransId="{1C7A22F9-A454-411D-8721-5DFFEB565CF0}"/>
    <dgm:cxn modelId="{65C81F82-0691-47EF-9646-BAEC121F50B9}" type="presOf" srcId="{C09CB591-8C9D-4304-8481-6F9345A07C6C}" destId="{23DD0064-9946-47D0-AD3F-1F8C2AE8ADB3}" srcOrd="1" destOrd="0" presId="urn:microsoft.com/office/officeart/2005/8/layout/lProcess2"/>
    <dgm:cxn modelId="{506E2C91-F8DA-4FB5-BBB8-0F1897F58309}" srcId="{83A63B2D-C96B-4342-8D53-8E45860ABD30}" destId="{9AEC3E97-EAC6-4DF7-A7EE-3BBB68435DC7}" srcOrd="1" destOrd="0" parTransId="{7DE9FC3A-7355-4014-A60F-963CB530F744}" sibTransId="{458EF7ED-B04A-4CFB-8A92-167FA632FA2A}"/>
    <dgm:cxn modelId="{6B6296A2-4139-4F44-87ED-CFCE84554CEA}" srcId="{289738BF-16CD-4383-8BEB-0383F52A2E06}" destId="{83A63B2D-C96B-4342-8D53-8E45860ABD30}" srcOrd="2" destOrd="0" parTransId="{5DCC229E-4BEA-48D7-8AD6-3A5601ED3D90}" sibTransId="{8CDEE215-7BB5-4BA1-80D0-930D750216DC}"/>
    <dgm:cxn modelId="{03A3AEB1-E41C-43E0-80E4-AF8FAC35371A}" type="presOf" srcId="{D38D20C1-51EE-4541-BBC1-69EFB291C84D}" destId="{7A0DE033-A5B4-4A89-BBD7-4AEB4DE1DE7D}" srcOrd="0" destOrd="0" presId="urn:microsoft.com/office/officeart/2005/8/layout/lProcess2"/>
    <dgm:cxn modelId="{0DDB32B7-053A-4517-B640-7E3A139E873C}" type="presOf" srcId="{E273DCA1-9269-4D54-A9BC-DA87ABF032C5}" destId="{8069CCB1-3847-492C-A85B-87DA25476BCA}" srcOrd="1" destOrd="0" presId="urn:microsoft.com/office/officeart/2005/8/layout/lProcess2"/>
    <dgm:cxn modelId="{905602C2-39D6-4596-B050-FEDE737BE275}" srcId="{A7C0666C-6EBB-41F4-80D8-68AC6C3CD670}" destId="{67AFB639-09DA-4B49-BECD-EE96FF25AE11}" srcOrd="1" destOrd="0" parTransId="{5BA37E89-0F54-483B-A4C6-93A0A625FDE8}" sibTransId="{9F941D9F-E3F3-4FC6-BB51-6471631ECF3B}"/>
    <dgm:cxn modelId="{6C2A89C2-8858-4346-879F-E7A621829E4A}" type="presOf" srcId="{D0131E0D-E87A-4256-BD4D-659E5B6FEA80}" destId="{39588865-D56C-4BD0-805E-F45E81086DA7}" srcOrd="0" destOrd="0" presId="urn:microsoft.com/office/officeart/2005/8/layout/lProcess2"/>
    <dgm:cxn modelId="{1A4F0ACD-ED37-4BC3-8F0B-6C3F662086DE}" srcId="{A7C0666C-6EBB-41F4-80D8-68AC6C3CD670}" destId="{B029C826-20D3-49FC-9B2E-8056E7BA4282}" srcOrd="2" destOrd="0" parTransId="{897411B3-09C0-49A0-BDC5-343C799D3DCA}" sibTransId="{01BA0390-6BC1-439C-B60A-8918E4851028}"/>
    <dgm:cxn modelId="{8F5F04CE-D226-47C8-9BE0-225FE204304D}" type="presOf" srcId="{B029C826-20D3-49FC-9B2E-8056E7BA4282}" destId="{BAADF722-B035-4E70-9219-A91D4B20C419}" srcOrd="0" destOrd="0" presId="urn:microsoft.com/office/officeart/2005/8/layout/lProcess2"/>
    <dgm:cxn modelId="{86A7B0CE-4042-4D00-A77B-83A09DCAC08B}" type="presOf" srcId="{ECF1A81A-3889-4699-A04F-28327B650EDA}" destId="{2E644F0C-1A37-40AB-AD81-E6566B0B5745}" srcOrd="0" destOrd="0" presId="urn:microsoft.com/office/officeart/2005/8/layout/lProcess2"/>
    <dgm:cxn modelId="{F74E07D2-0B8A-454A-B9BE-D2C229A110C6}" srcId="{E273DCA1-9269-4D54-A9BC-DA87ABF032C5}" destId="{53ED4FFD-87EA-4849-A463-02B099A139B3}" srcOrd="0" destOrd="0" parTransId="{B3AB74DC-3AF6-4438-8140-F6B0DC556996}" sibTransId="{7CC97FD4-B900-4A29-9C33-0FE9EB136588}"/>
    <dgm:cxn modelId="{BABD7BD6-A55D-4F79-A318-1EAE124D96A0}" type="presOf" srcId="{C09CB591-8C9D-4304-8481-6F9345A07C6C}" destId="{5E67A5B2-B00D-4AC7-82B0-B66CB01DBC03}" srcOrd="0" destOrd="0" presId="urn:microsoft.com/office/officeart/2005/8/layout/lProcess2"/>
    <dgm:cxn modelId="{5B2674D9-C14C-4B00-A21E-1C22B7C4640F}" type="presOf" srcId="{EFE84DAE-9C48-4789-9620-25DEC3597622}" destId="{FAD77F17-DEA6-4626-849E-A2036FC23EC9}" srcOrd="0" destOrd="0" presId="urn:microsoft.com/office/officeart/2005/8/layout/lProcess2"/>
    <dgm:cxn modelId="{7DAA1EDE-C1FF-424D-9E65-C0A27F08FD5A}" srcId="{E273DCA1-9269-4D54-A9BC-DA87ABF032C5}" destId="{056BBC84-61F2-4C9A-B84D-127B0261C775}" srcOrd="1" destOrd="0" parTransId="{8ED8F209-9F3D-4BCC-95E4-1457A42F0CA1}" sibTransId="{7D0A0068-F984-41A5-8525-B55455436E26}"/>
    <dgm:cxn modelId="{3EBF64DF-386A-410F-B5CE-090C23E3F2A3}" srcId="{C09CB591-8C9D-4304-8481-6F9345A07C6C}" destId="{D38D20C1-51EE-4541-BBC1-69EFB291C84D}" srcOrd="2" destOrd="0" parTransId="{3AAA3A46-5E82-4C7A-B2BF-297FBC96AAA8}" sibTransId="{75D7BC99-9BB9-4C49-843F-992E9814A1FD}"/>
    <dgm:cxn modelId="{D27944E1-B51E-47CA-B3A5-1B369CB86587}" srcId="{A7C0666C-6EBB-41F4-80D8-68AC6C3CD670}" destId="{EFE84DAE-9C48-4789-9620-25DEC3597622}" srcOrd="3" destOrd="0" parTransId="{55B826E2-A08A-4149-BA61-3BD1D065B45A}" sibTransId="{E18D2F19-28CF-4AC2-95AA-FECDABAD9545}"/>
    <dgm:cxn modelId="{61C0B7E3-7295-4C3A-8885-9CD8A8BB5B76}" srcId="{289738BF-16CD-4383-8BEB-0383F52A2E06}" destId="{E273DCA1-9269-4D54-A9BC-DA87ABF032C5}" srcOrd="3" destOrd="0" parTransId="{1CD3DE1C-B69F-4570-BD51-8D3A1119DDBE}" sibTransId="{1FDE7263-E9E5-413C-9AC8-B3791E39A0C3}"/>
    <dgm:cxn modelId="{CD5E43E8-5148-422C-86FD-5B46567EA3B4}" type="presOf" srcId="{92DA8204-D196-4360-B0F9-3ADC90C30A2A}" destId="{F3B969AD-0417-41E5-A198-BE5697FBE759}" srcOrd="0" destOrd="0" presId="urn:microsoft.com/office/officeart/2005/8/layout/lProcess2"/>
    <dgm:cxn modelId="{34FC19F8-D404-4CC5-98E0-DFCBD0B59676}" srcId="{83A63B2D-C96B-4342-8D53-8E45860ABD30}" destId="{ECF1A81A-3889-4699-A04F-28327B650EDA}" srcOrd="2" destOrd="0" parTransId="{8B9DAFB1-77BD-4862-A62E-E1B9BE7DD0C6}" sibTransId="{B19730A7-3572-42C5-8A42-A14A37807DE4}"/>
    <dgm:cxn modelId="{0251A4F8-4196-4734-9833-7B2D0F9F569F}" srcId="{289738BF-16CD-4383-8BEB-0383F52A2E06}" destId="{A7C0666C-6EBB-41F4-80D8-68AC6C3CD670}" srcOrd="0" destOrd="0" parTransId="{E0F90534-0AD6-40D1-BCD9-D5833D337259}" sibTransId="{FA0BF004-61C3-4E8E-96A1-BC77C271F691}"/>
    <dgm:cxn modelId="{C9C5E052-7FB7-41DC-9567-BB6B7BBA75A7}" type="presParOf" srcId="{8B1E1047-3B21-4488-99A0-96590DF0D542}" destId="{28344C39-15F5-446A-9A24-0EA68F73BF34}" srcOrd="0" destOrd="0" presId="urn:microsoft.com/office/officeart/2005/8/layout/lProcess2"/>
    <dgm:cxn modelId="{CEBDCD6C-66B7-41AD-99E7-FF9756BAF51D}" type="presParOf" srcId="{28344C39-15F5-446A-9A24-0EA68F73BF34}" destId="{A09DBC5D-DF39-48A9-84CE-244CEC405CA5}" srcOrd="0" destOrd="0" presId="urn:microsoft.com/office/officeart/2005/8/layout/lProcess2"/>
    <dgm:cxn modelId="{B2977062-AF9E-41E1-8486-884A2239D40B}" type="presParOf" srcId="{28344C39-15F5-446A-9A24-0EA68F73BF34}" destId="{D9119F56-E9F8-45FC-A913-7ACFA82CF63E}" srcOrd="1" destOrd="0" presId="urn:microsoft.com/office/officeart/2005/8/layout/lProcess2"/>
    <dgm:cxn modelId="{520F5B68-4F04-467A-A2D3-C16CAE2CFA04}" type="presParOf" srcId="{28344C39-15F5-446A-9A24-0EA68F73BF34}" destId="{A4F55601-C0F3-400D-A0A9-7F048059D7CC}" srcOrd="2" destOrd="0" presId="urn:microsoft.com/office/officeart/2005/8/layout/lProcess2"/>
    <dgm:cxn modelId="{05E7C728-FF74-4DAB-940B-F479D2706284}" type="presParOf" srcId="{A4F55601-C0F3-400D-A0A9-7F048059D7CC}" destId="{A83746A7-591D-4CA1-BE96-6A62B882C184}" srcOrd="0" destOrd="0" presId="urn:microsoft.com/office/officeart/2005/8/layout/lProcess2"/>
    <dgm:cxn modelId="{3FC0AD89-4A6C-4F0B-8A58-B4B0FAC85C6E}" type="presParOf" srcId="{A83746A7-591D-4CA1-BE96-6A62B882C184}" destId="{38F824AA-38A5-4B86-880D-D545FB2BF92A}" srcOrd="0" destOrd="0" presId="urn:microsoft.com/office/officeart/2005/8/layout/lProcess2"/>
    <dgm:cxn modelId="{870B742B-8D99-4A75-B2AF-922C9898513B}" type="presParOf" srcId="{A83746A7-591D-4CA1-BE96-6A62B882C184}" destId="{DB778AD4-44FE-43D2-800A-456814E994B9}" srcOrd="1" destOrd="0" presId="urn:microsoft.com/office/officeart/2005/8/layout/lProcess2"/>
    <dgm:cxn modelId="{645B1C7E-1664-4B9C-957C-F9AC5CFDF18B}" type="presParOf" srcId="{A83746A7-591D-4CA1-BE96-6A62B882C184}" destId="{DE744DD6-7029-4328-ACEC-226628FDE97C}" srcOrd="2" destOrd="0" presId="urn:microsoft.com/office/officeart/2005/8/layout/lProcess2"/>
    <dgm:cxn modelId="{3E561100-955D-461E-B8FB-035D5144B448}" type="presParOf" srcId="{A83746A7-591D-4CA1-BE96-6A62B882C184}" destId="{3A243EA8-9EB5-42CB-81AD-394321B99E75}" srcOrd="3" destOrd="0" presId="urn:microsoft.com/office/officeart/2005/8/layout/lProcess2"/>
    <dgm:cxn modelId="{93802BB5-8944-403E-AE65-F6C8E3AA9DF7}" type="presParOf" srcId="{A83746A7-591D-4CA1-BE96-6A62B882C184}" destId="{BAADF722-B035-4E70-9219-A91D4B20C419}" srcOrd="4" destOrd="0" presId="urn:microsoft.com/office/officeart/2005/8/layout/lProcess2"/>
    <dgm:cxn modelId="{68B1316D-B4E3-4705-B5AB-AC094FE34E5B}" type="presParOf" srcId="{A83746A7-591D-4CA1-BE96-6A62B882C184}" destId="{5B42EE64-7CA2-40F2-A99B-5C3C25177F09}" srcOrd="5" destOrd="0" presId="urn:microsoft.com/office/officeart/2005/8/layout/lProcess2"/>
    <dgm:cxn modelId="{6F589EB1-541C-488A-B5D5-35DEB7A58B33}" type="presParOf" srcId="{A83746A7-591D-4CA1-BE96-6A62B882C184}" destId="{FAD77F17-DEA6-4626-849E-A2036FC23EC9}" srcOrd="6" destOrd="0" presId="urn:microsoft.com/office/officeart/2005/8/layout/lProcess2"/>
    <dgm:cxn modelId="{487B2F73-595D-4F75-BF41-345EB5D2C506}" type="presParOf" srcId="{8B1E1047-3B21-4488-99A0-96590DF0D542}" destId="{6F635D19-BF8F-47A2-8C35-4464DA013D77}" srcOrd="1" destOrd="0" presId="urn:microsoft.com/office/officeart/2005/8/layout/lProcess2"/>
    <dgm:cxn modelId="{BFD4B3BA-CAA7-49B7-94A1-ECF46D57149A}" type="presParOf" srcId="{8B1E1047-3B21-4488-99A0-96590DF0D542}" destId="{ADAC5ACD-5B55-4742-8321-73A312EF94F7}" srcOrd="2" destOrd="0" presId="urn:microsoft.com/office/officeart/2005/8/layout/lProcess2"/>
    <dgm:cxn modelId="{CB3B082A-70D0-4F12-B807-66069A143DE6}" type="presParOf" srcId="{ADAC5ACD-5B55-4742-8321-73A312EF94F7}" destId="{5E67A5B2-B00D-4AC7-82B0-B66CB01DBC03}" srcOrd="0" destOrd="0" presId="urn:microsoft.com/office/officeart/2005/8/layout/lProcess2"/>
    <dgm:cxn modelId="{FDBF1D71-C603-40E9-BD0C-8AF79629B388}" type="presParOf" srcId="{ADAC5ACD-5B55-4742-8321-73A312EF94F7}" destId="{23DD0064-9946-47D0-AD3F-1F8C2AE8ADB3}" srcOrd="1" destOrd="0" presId="urn:microsoft.com/office/officeart/2005/8/layout/lProcess2"/>
    <dgm:cxn modelId="{1637C06E-3D56-4CFB-99A5-FEA03F2C4549}" type="presParOf" srcId="{ADAC5ACD-5B55-4742-8321-73A312EF94F7}" destId="{FAC8AD84-18F7-45B1-8591-18E0FC221613}" srcOrd="2" destOrd="0" presId="urn:microsoft.com/office/officeart/2005/8/layout/lProcess2"/>
    <dgm:cxn modelId="{B4C96E36-EAD8-406C-A3D4-123BE62B58B9}" type="presParOf" srcId="{FAC8AD84-18F7-45B1-8591-18E0FC221613}" destId="{20638C0C-44DF-4F5F-8CC8-E4777660AB1F}" srcOrd="0" destOrd="0" presId="urn:microsoft.com/office/officeart/2005/8/layout/lProcess2"/>
    <dgm:cxn modelId="{F3384680-52D1-48A2-A9F7-C011D6438FC0}" type="presParOf" srcId="{20638C0C-44DF-4F5F-8CC8-E4777660AB1F}" destId="{39588865-D56C-4BD0-805E-F45E81086DA7}" srcOrd="0" destOrd="0" presId="urn:microsoft.com/office/officeart/2005/8/layout/lProcess2"/>
    <dgm:cxn modelId="{3EBC8AD5-0785-4EF8-BE74-F7D869B4C9B3}" type="presParOf" srcId="{20638C0C-44DF-4F5F-8CC8-E4777660AB1F}" destId="{CE279DFA-1267-4938-880E-EFFF07C98AD9}" srcOrd="1" destOrd="0" presId="urn:microsoft.com/office/officeart/2005/8/layout/lProcess2"/>
    <dgm:cxn modelId="{12AA5CBF-5B67-46F0-A933-19A0DBE6C117}" type="presParOf" srcId="{20638C0C-44DF-4F5F-8CC8-E4777660AB1F}" destId="{3608C07E-8447-4329-A279-52893AEA2110}" srcOrd="2" destOrd="0" presId="urn:microsoft.com/office/officeart/2005/8/layout/lProcess2"/>
    <dgm:cxn modelId="{20C85E98-E04B-4225-88A9-DDD8136D8BEE}" type="presParOf" srcId="{20638C0C-44DF-4F5F-8CC8-E4777660AB1F}" destId="{BEEBD01C-39E1-49AF-AC8F-7EBB2D6CDA7D}" srcOrd="3" destOrd="0" presId="urn:microsoft.com/office/officeart/2005/8/layout/lProcess2"/>
    <dgm:cxn modelId="{22366123-DA53-4E2E-A3B0-A93D29BCFC70}" type="presParOf" srcId="{20638C0C-44DF-4F5F-8CC8-E4777660AB1F}" destId="{7A0DE033-A5B4-4A89-BBD7-4AEB4DE1DE7D}" srcOrd="4" destOrd="0" presId="urn:microsoft.com/office/officeart/2005/8/layout/lProcess2"/>
    <dgm:cxn modelId="{9AF6B917-E3EA-4673-9538-4E937D895476}" type="presParOf" srcId="{20638C0C-44DF-4F5F-8CC8-E4777660AB1F}" destId="{EA7D613A-545B-4C54-94D4-0E8571D9A9A6}" srcOrd="5" destOrd="0" presId="urn:microsoft.com/office/officeart/2005/8/layout/lProcess2"/>
    <dgm:cxn modelId="{B479834B-5036-4D95-B805-9F53BC2C5FB6}" type="presParOf" srcId="{20638C0C-44DF-4F5F-8CC8-E4777660AB1F}" destId="{59BA1A41-2537-4F31-A038-58FB126A8639}" srcOrd="6" destOrd="0" presId="urn:microsoft.com/office/officeart/2005/8/layout/lProcess2"/>
    <dgm:cxn modelId="{E6F23D3E-9708-4549-99AC-03CBF7FBFD4B}" type="presParOf" srcId="{8B1E1047-3B21-4488-99A0-96590DF0D542}" destId="{AE2E498A-37F2-4709-88D7-61318C5065E3}" srcOrd="3" destOrd="0" presId="urn:microsoft.com/office/officeart/2005/8/layout/lProcess2"/>
    <dgm:cxn modelId="{81049DF5-9592-476E-A059-53C9CAD63F41}" type="presParOf" srcId="{8B1E1047-3B21-4488-99A0-96590DF0D542}" destId="{7DA18D3C-06EC-47DF-9E89-9B453C02990C}" srcOrd="4" destOrd="0" presId="urn:microsoft.com/office/officeart/2005/8/layout/lProcess2"/>
    <dgm:cxn modelId="{6398A304-A0DD-4335-9D95-C7544DD8DA3B}" type="presParOf" srcId="{7DA18D3C-06EC-47DF-9E89-9B453C02990C}" destId="{4CF63E0A-DD10-4683-BDAE-7FBE77B046BA}" srcOrd="0" destOrd="0" presId="urn:microsoft.com/office/officeart/2005/8/layout/lProcess2"/>
    <dgm:cxn modelId="{9DD2E6D5-C5AF-4EA1-BF92-C6C7600B57E0}" type="presParOf" srcId="{7DA18D3C-06EC-47DF-9E89-9B453C02990C}" destId="{FBE2BD61-C9FB-4427-AB10-BABB64D68AE6}" srcOrd="1" destOrd="0" presId="urn:microsoft.com/office/officeart/2005/8/layout/lProcess2"/>
    <dgm:cxn modelId="{B97B8B01-2F61-433E-A87A-4C1FE45B9F1E}" type="presParOf" srcId="{7DA18D3C-06EC-47DF-9E89-9B453C02990C}" destId="{66C0AB6A-61FD-4A9B-97B3-028353687F83}" srcOrd="2" destOrd="0" presId="urn:microsoft.com/office/officeart/2005/8/layout/lProcess2"/>
    <dgm:cxn modelId="{7DEC70AF-B1DE-44CB-81A2-E814EC2325B3}" type="presParOf" srcId="{66C0AB6A-61FD-4A9B-97B3-028353687F83}" destId="{CB162EF1-F33F-49E8-B4C6-E4C163E73237}" srcOrd="0" destOrd="0" presId="urn:microsoft.com/office/officeart/2005/8/layout/lProcess2"/>
    <dgm:cxn modelId="{77E23E75-C5B6-4B79-B8B7-7947063C4155}" type="presParOf" srcId="{CB162EF1-F33F-49E8-B4C6-E4C163E73237}" destId="{CB1A35A2-D6A1-4963-8640-8D084CE1953D}" srcOrd="0" destOrd="0" presId="urn:microsoft.com/office/officeart/2005/8/layout/lProcess2"/>
    <dgm:cxn modelId="{B34EF260-2244-44CD-B774-F395153E21FF}" type="presParOf" srcId="{CB162EF1-F33F-49E8-B4C6-E4C163E73237}" destId="{89EEF222-057A-414D-B8FF-4EEFE444E8F8}" srcOrd="1" destOrd="0" presId="urn:microsoft.com/office/officeart/2005/8/layout/lProcess2"/>
    <dgm:cxn modelId="{7428CA5B-1263-45C5-81D1-EC8725A37358}" type="presParOf" srcId="{CB162EF1-F33F-49E8-B4C6-E4C163E73237}" destId="{884E29F2-433D-4454-9201-C06F05FF2602}" srcOrd="2" destOrd="0" presId="urn:microsoft.com/office/officeart/2005/8/layout/lProcess2"/>
    <dgm:cxn modelId="{8C09302B-B82B-47FD-A64A-5CAA360DB404}" type="presParOf" srcId="{CB162EF1-F33F-49E8-B4C6-E4C163E73237}" destId="{775DEE11-CF64-45A7-A29F-E6EE27E43F92}" srcOrd="3" destOrd="0" presId="urn:microsoft.com/office/officeart/2005/8/layout/lProcess2"/>
    <dgm:cxn modelId="{546865C4-E8CB-41BC-A0FB-AFD56A36EADD}" type="presParOf" srcId="{CB162EF1-F33F-49E8-B4C6-E4C163E73237}" destId="{2E644F0C-1A37-40AB-AD81-E6566B0B5745}" srcOrd="4" destOrd="0" presId="urn:microsoft.com/office/officeart/2005/8/layout/lProcess2"/>
    <dgm:cxn modelId="{052C444C-8ABF-4753-9F30-F90A40D79B59}" type="presParOf" srcId="{CB162EF1-F33F-49E8-B4C6-E4C163E73237}" destId="{0080A0A8-EF7E-43F6-B2EE-3000C19A2804}" srcOrd="5" destOrd="0" presId="urn:microsoft.com/office/officeart/2005/8/layout/lProcess2"/>
    <dgm:cxn modelId="{2364AA11-59E6-4031-9EA1-484ED29EC940}" type="presParOf" srcId="{CB162EF1-F33F-49E8-B4C6-E4C163E73237}" destId="{55865DF8-6489-4EDB-A7A4-CB7296A82F7A}" srcOrd="6" destOrd="0" presId="urn:microsoft.com/office/officeart/2005/8/layout/lProcess2"/>
    <dgm:cxn modelId="{6999464A-C030-4740-A399-9DD18B46E891}" type="presParOf" srcId="{8B1E1047-3B21-4488-99A0-96590DF0D542}" destId="{92D029BC-3F28-40FE-A9C9-1D1F4FC4304D}" srcOrd="5" destOrd="0" presId="urn:microsoft.com/office/officeart/2005/8/layout/lProcess2"/>
    <dgm:cxn modelId="{7F69F8C3-B2C7-4110-9BAE-45F4EAD6F9E8}" type="presParOf" srcId="{8B1E1047-3B21-4488-99A0-96590DF0D542}" destId="{84884912-809A-435C-8A37-46A3C05D9ED6}" srcOrd="6" destOrd="0" presId="urn:microsoft.com/office/officeart/2005/8/layout/lProcess2"/>
    <dgm:cxn modelId="{B13F406A-9143-4350-ACDC-4471F36FC639}" type="presParOf" srcId="{84884912-809A-435C-8A37-46A3C05D9ED6}" destId="{D267EBF4-081C-4A64-889E-D8B2A368CB3E}" srcOrd="0" destOrd="0" presId="urn:microsoft.com/office/officeart/2005/8/layout/lProcess2"/>
    <dgm:cxn modelId="{88E52EBE-D9F6-4CDE-BF0F-944AADF0C3F4}" type="presParOf" srcId="{84884912-809A-435C-8A37-46A3C05D9ED6}" destId="{8069CCB1-3847-492C-A85B-87DA25476BCA}" srcOrd="1" destOrd="0" presId="urn:microsoft.com/office/officeart/2005/8/layout/lProcess2"/>
    <dgm:cxn modelId="{6E4CE152-1642-45F2-A157-7E9DDE1EE65E}" type="presParOf" srcId="{84884912-809A-435C-8A37-46A3C05D9ED6}" destId="{B5574918-9C86-4C70-B6BD-38A0533F1A2B}" srcOrd="2" destOrd="0" presId="urn:microsoft.com/office/officeart/2005/8/layout/lProcess2"/>
    <dgm:cxn modelId="{4A497A0C-C240-4A9E-98FD-8CFC2A2CD203}" type="presParOf" srcId="{B5574918-9C86-4C70-B6BD-38A0533F1A2B}" destId="{611A6AA3-CBEF-4EDD-BFB3-B8E1CBCD3E02}" srcOrd="0" destOrd="0" presId="urn:microsoft.com/office/officeart/2005/8/layout/lProcess2"/>
    <dgm:cxn modelId="{9A790750-4146-4EBB-8976-55A1820F67A9}" type="presParOf" srcId="{611A6AA3-CBEF-4EDD-BFB3-B8E1CBCD3E02}" destId="{F6A80FE4-1A62-4931-ABEA-31E20F3FA3EA}" srcOrd="0" destOrd="0" presId="urn:microsoft.com/office/officeart/2005/8/layout/lProcess2"/>
    <dgm:cxn modelId="{C7D202D0-5F24-4C3D-8411-60528A7313DE}" type="presParOf" srcId="{611A6AA3-CBEF-4EDD-BFB3-B8E1CBCD3E02}" destId="{E40D084D-BC62-44D6-A78E-A925F72F4433}" srcOrd="1" destOrd="0" presId="urn:microsoft.com/office/officeart/2005/8/layout/lProcess2"/>
    <dgm:cxn modelId="{10996B90-8534-4392-8C48-473F15F4FFBA}" type="presParOf" srcId="{611A6AA3-CBEF-4EDD-BFB3-B8E1CBCD3E02}" destId="{30A84C66-AAC7-44C8-AAD9-1B09D3AA272B}" srcOrd="2" destOrd="0" presId="urn:microsoft.com/office/officeart/2005/8/layout/lProcess2"/>
    <dgm:cxn modelId="{A52B7129-91E4-4B70-82AA-D1DDB28D1159}" type="presParOf" srcId="{611A6AA3-CBEF-4EDD-BFB3-B8E1CBCD3E02}" destId="{1E680727-371C-4F15-AEC6-E8810320D69A}" srcOrd="3" destOrd="0" presId="urn:microsoft.com/office/officeart/2005/8/layout/lProcess2"/>
    <dgm:cxn modelId="{60A13803-BEC6-43BC-9DF4-0A660DCD9DFD}" type="presParOf" srcId="{611A6AA3-CBEF-4EDD-BFB3-B8E1CBCD3E02}" destId="{ABB70013-7F03-4A9B-9103-DB27CAC05792}" srcOrd="4" destOrd="0" presId="urn:microsoft.com/office/officeart/2005/8/layout/lProcess2"/>
    <dgm:cxn modelId="{0BBD1B58-3E70-4207-A415-CAE090FD2B0C}" type="presParOf" srcId="{611A6AA3-CBEF-4EDD-BFB3-B8E1CBCD3E02}" destId="{CCE435E2-9572-4F4A-B730-F5D7A7BEFBCD}" srcOrd="5" destOrd="0" presId="urn:microsoft.com/office/officeart/2005/8/layout/lProcess2"/>
    <dgm:cxn modelId="{9C22B5F4-C725-4C94-93FA-CAD45FCA54D6}" type="presParOf" srcId="{611A6AA3-CBEF-4EDD-BFB3-B8E1CBCD3E02}" destId="{F3B969AD-0417-41E5-A198-BE5697FBE75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BC5D-DF39-48A9-84CE-244CEC405CA5}">
      <dsp:nvSpPr>
        <dsp:cNvPr id="0" name=""/>
        <dsp:cNvSpPr/>
      </dsp:nvSpPr>
      <dsp:spPr>
        <a:xfrm>
          <a:off x="1743" y="0"/>
          <a:ext cx="1710593" cy="4872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Risk Analysis</a:t>
          </a:r>
        </a:p>
      </dsp:txBody>
      <dsp:txXfrm>
        <a:off x="1743" y="0"/>
        <a:ext cx="1710593" cy="1461611"/>
      </dsp:txXfrm>
    </dsp:sp>
    <dsp:sp modelId="{38F824AA-38A5-4B86-880D-D545FB2BF92A}">
      <dsp:nvSpPr>
        <dsp:cNvPr id="0" name=""/>
        <dsp:cNvSpPr/>
      </dsp:nvSpPr>
      <dsp:spPr>
        <a:xfrm>
          <a:off x="172802" y="146173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Event Analysis</a:t>
          </a:r>
        </a:p>
      </dsp:txBody>
      <dsp:txXfrm>
        <a:off x="193590" y="1482518"/>
        <a:ext cx="1326898" cy="668176"/>
      </dsp:txXfrm>
    </dsp:sp>
    <dsp:sp modelId="{DE744DD6-7029-4328-ACEC-226628FDE97C}">
      <dsp:nvSpPr>
        <dsp:cNvPr id="0" name=""/>
        <dsp:cNvSpPr/>
      </dsp:nvSpPr>
      <dsp:spPr>
        <a:xfrm>
          <a:off x="172802" y="2280675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Disturbance Reports</a:t>
          </a:r>
        </a:p>
      </dsp:txBody>
      <dsp:txXfrm>
        <a:off x="193590" y="2301463"/>
        <a:ext cx="1326898" cy="668176"/>
      </dsp:txXfrm>
    </dsp:sp>
    <dsp:sp modelId="{BAADF722-B035-4E70-9219-A91D4B20C419}">
      <dsp:nvSpPr>
        <dsp:cNvPr id="0" name=""/>
        <dsp:cNvSpPr/>
      </dsp:nvSpPr>
      <dsp:spPr>
        <a:xfrm>
          <a:off x="172802" y="309962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Alerts</a:t>
          </a:r>
        </a:p>
      </dsp:txBody>
      <dsp:txXfrm>
        <a:off x="193590" y="3120408"/>
        <a:ext cx="1326898" cy="668176"/>
      </dsp:txXfrm>
    </dsp:sp>
    <dsp:sp modelId="{FAD77F17-DEA6-4626-849E-A2036FC23EC9}">
      <dsp:nvSpPr>
        <dsp:cNvPr id="0" name=""/>
        <dsp:cNvSpPr/>
      </dsp:nvSpPr>
      <dsp:spPr>
        <a:xfrm>
          <a:off x="172802" y="3918564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Lessons Learned</a:t>
          </a:r>
        </a:p>
      </dsp:txBody>
      <dsp:txXfrm>
        <a:off x="193590" y="3939352"/>
        <a:ext cx="1326898" cy="668176"/>
      </dsp:txXfrm>
    </dsp:sp>
    <dsp:sp modelId="{5E67A5B2-B00D-4AC7-82B0-B66CB01DBC03}">
      <dsp:nvSpPr>
        <dsp:cNvPr id="0" name=""/>
        <dsp:cNvSpPr/>
      </dsp:nvSpPr>
      <dsp:spPr>
        <a:xfrm>
          <a:off x="1840631" y="0"/>
          <a:ext cx="1710593" cy="4872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Interconnection Process Improvements</a:t>
          </a:r>
        </a:p>
      </dsp:txBody>
      <dsp:txXfrm>
        <a:off x="1840631" y="0"/>
        <a:ext cx="1710593" cy="1461611"/>
      </dsp:txXfrm>
    </dsp:sp>
    <dsp:sp modelId="{39588865-D56C-4BD0-805E-F45E81086DA7}">
      <dsp:nvSpPr>
        <dsp:cNvPr id="0" name=""/>
        <dsp:cNvSpPr/>
      </dsp:nvSpPr>
      <dsp:spPr>
        <a:xfrm>
          <a:off x="2011690" y="146173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Improvements to GIAs and GIP</a:t>
          </a:r>
        </a:p>
      </dsp:txBody>
      <dsp:txXfrm>
        <a:off x="2032478" y="1482518"/>
        <a:ext cx="1326898" cy="668176"/>
      </dsp:txXfrm>
    </dsp:sp>
    <dsp:sp modelId="{3608C07E-8447-4329-A279-52893AEA2110}">
      <dsp:nvSpPr>
        <dsp:cNvPr id="0" name=""/>
        <dsp:cNvSpPr/>
      </dsp:nvSpPr>
      <dsp:spPr>
        <a:xfrm>
          <a:off x="2011690" y="2280675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Enhanced Interconnection Requirements</a:t>
          </a:r>
        </a:p>
      </dsp:txBody>
      <dsp:txXfrm>
        <a:off x="2032478" y="2301463"/>
        <a:ext cx="1326898" cy="668176"/>
      </dsp:txXfrm>
    </dsp:sp>
    <dsp:sp modelId="{7A0DE033-A5B4-4A89-BBD7-4AEB4DE1DE7D}">
      <dsp:nvSpPr>
        <dsp:cNvPr id="0" name=""/>
        <dsp:cNvSpPr/>
      </dsp:nvSpPr>
      <dsp:spPr>
        <a:xfrm>
          <a:off x="2011690" y="309962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Modeling and Study Improvements</a:t>
          </a:r>
        </a:p>
      </dsp:txBody>
      <dsp:txXfrm>
        <a:off x="2032478" y="3120408"/>
        <a:ext cx="1326898" cy="668176"/>
      </dsp:txXfrm>
    </dsp:sp>
    <dsp:sp modelId="{59BA1A41-2537-4F31-A038-58FB126A8639}">
      <dsp:nvSpPr>
        <dsp:cNvPr id="0" name=""/>
        <dsp:cNvSpPr/>
      </dsp:nvSpPr>
      <dsp:spPr>
        <a:xfrm>
          <a:off x="2011690" y="3918564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IEEE 2800-2022</a:t>
          </a:r>
        </a:p>
      </dsp:txBody>
      <dsp:txXfrm>
        <a:off x="2032478" y="3939352"/>
        <a:ext cx="1326898" cy="668176"/>
      </dsp:txXfrm>
    </dsp:sp>
    <dsp:sp modelId="{4CF63E0A-DD10-4683-BDAE-7FBE77B046BA}">
      <dsp:nvSpPr>
        <dsp:cNvPr id="0" name=""/>
        <dsp:cNvSpPr/>
      </dsp:nvSpPr>
      <dsp:spPr>
        <a:xfrm>
          <a:off x="3679519" y="0"/>
          <a:ext cx="1710593" cy="4872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Best Practices and Education</a:t>
          </a:r>
        </a:p>
      </dsp:txBody>
      <dsp:txXfrm>
        <a:off x="3679519" y="0"/>
        <a:ext cx="1710593" cy="1461611"/>
      </dsp:txXfrm>
    </dsp:sp>
    <dsp:sp modelId="{CB1A35A2-D6A1-4963-8640-8D084CE1953D}">
      <dsp:nvSpPr>
        <dsp:cNvPr id="0" name=""/>
        <dsp:cNvSpPr/>
      </dsp:nvSpPr>
      <dsp:spPr>
        <a:xfrm>
          <a:off x="3850579" y="146173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Reliability Guidelines</a:t>
          </a:r>
        </a:p>
      </dsp:txBody>
      <dsp:txXfrm>
        <a:off x="3871367" y="1482518"/>
        <a:ext cx="1326898" cy="668176"/>
      </dsp:txXfrm>
    </dsp:sp>
    <dsp:sp modelId="{884E29F2-433D-4454-9201-C06F05FF2602}">
      <dsp:nvSpPr>
        <dsp:cNvPr id="0" name=""/>
        <dsp:cNvSpPr/>
      </dsp:nvSpPr>
      <dsp:spPr>
        <a:xfrm>
          <a:off x="3850579" y="2280675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Webinars and Workshops</a:t>
          </a:r>
        </a:p>
      </dsp:txBody>
      <dsp:txXfrm>
        <a:off x="3871367" y="2301463"/>
        <a:ext cx="1326898" cy="668176"/>
      </dsp:txXfrm>
    </dsp:sp>
    <dsp:sp modelId="{2E644F0C-1A37-40AB-AD81-E6566B0B5745}">
      <dsp:nvSpPr>
        <dsp:cNvPr id="0" name=""/>
        <dsp:cNvSpPr/>
      </dsp:nvSpPr>
      <dsp:spPr>
        <a:xfrm>
          <a:off x="3850579" y="309962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Outreach and Engagement</a:t>
          </a:r>
        </a:p>
      </dsp:txBody>
      <dsp:txXfrm>
        <a:off x="3871367" y="3120408"/>
        <a:ext cx="1326898" cy="668176"/>
      </dsp:txXfrm>
    </dsp:sp>
    <dsp:sp modelId="{55865DF8-6489-4EDB-A7A4-CB7296A82F7A}">
      <dsp:nvSpPr>
        <dsp:cNvPr id="0" name=""/>
        <dsp:cNvSpPr/>
      </dsp:nvSpPr>
      <dsp:spPr>
        <a:xfrm>
          <a:off x="3850579" y="3918564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Emerging Reliability Risk Issues</a:t>
          </a:r>
        </a:p>
      </dsp:txBody>
      <dsp:txXfrm>
        <a:off x="3871367" y="3939352"/>
        <a:ext cx="1326898" cy="668176"/>
      </dsp:txXfrm>
    </dsp:sp>
    <dsp:sp modelId="{D267EBF4-081C-4A64-889E-D8B2A368CB3E}">
      <dsp:nvSpPr>
        <dsp:cNvPr id="0" name=""/>
        <dsp:cNvSpPr/>
      </dsp:nvSpPr>
      <dsp:spPr>
        <a:xfrm>
          <a:off x="5518408" y="0"/>
          <a:ext cx="1710593" cy="4872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Regulatory Enhnacements</a:t>
          </a:r>
        </a:p>
      </dsp:txBody>
      <dsp:txXfrm>
        <a:off x="5518408" y="0"/>
        <a:ext cx="1710593" cy="1461611"/>
      </dsp:txXfrm>
    </dsp:sp>
    <dsp:sp modelId="{F6A80FE4-1A62-4931-ABEA-31E20F3FA3EA}">
      <dsp:nvSpPr>
        <dsp:cNvPr id="0" name=""/>
        <dsp:cNvSpPr/>
      </dsp:nvSpPr>
      <dsp:spPr>
        <a:xfrm>
          <a:off x="5689467" y="146173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NERC Standards Projects</a:t>
          </a:r>
        </a:p>
      </dsp:txBody>
      <dsp:txXfrm>
        <a:off x="5710255" y="1482518"/>
        <a:ext cx="1326898" cy="668176"/>
      </dsp:txXfrm>
    </dsp:sp>
    <dsp:sp modelId="{30A84C66-AAC7-44C8-AAD9-1B09D3AA272B}">
      <dsp:nvSpPr>
        <dsp:cNvPr id="0" name=""/>
        <dsp:cNvSpPr/>
      </dsp:nvSpPr>
      <dsp:spPr>
        <a:xfrm>
          <a:off x="5689467" y="2280675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BES Definition Review</a:t>
          </a:r>
        </a:p>
      </dsp:txBody>
      <dsp:txXfrm>
        <a:off x="5710255" y="2301463"/>
        <a:ext cx="1326898" cy="668176"/>
      </dsp:txXfrm>
    </dsp:sp>
    <dsp:sp modelId="{ABB70013-7F03-4A9B-9103-DB27CAC05792}">
      <dsp:nvSpPr>
        <dsp:cNvPr id="0" name=""/>
        <dsp:cNvSpPr/>
      </dsp:nvSpPr>
      <dsp:spPr>
        <a:xfrm>
          <a:off x="5689467" y="3099620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Inverter-Specific Requirements and Standards</a:t>
          </a:r>
        </a:p>
      </dsp:txBody>
      <dsp:txXfrm>
        <a:off x="5710255" y="3120408"/>
        <a:ext cx="1326898" cy="668176"/>
      </dsp:txXfrm>
    </dsp:sp>
    <dsp:sp modelId="{F3B969AD-0417-41E5-A198-BE5697FBE759}">
      <dsp:nvSpPr>
        <dsp:cNvPr id="0" name=""/>
        <dsp:cNvSpPr/>
      </dsp:nvSpPr>
      <dsp:spPr>
        <a:xfrm>
          <a:off x="5689467" y="3918564"/>
          <a:ext cx="1368474" cy="70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Risk-Based Compliance</a:t>
          </a:r>
        </a:p>
      </dsp:txBody>
      <dsp:txXfrm>
        <a:off x="5710255" y="3939352"/>
        <a:ext cx="1326898" cy="66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D71BD72-1C83-ED40-BB6A-FD8BA7F03885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2D5566E-B3BE-1F4D-A66D-8BD8451EA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5C729-741E-6B44-A7AC-6AA7807CB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3B6BA0-FD74-3B48-BAD0-3E4A9E15B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D59EA06-173C-1546-822A-7C670BC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B2C24B5-2351-234E-8B14-24F097754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B64898-8C6B-3D45-BAB4-948CF4362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1445B-2387-3E4B-8C1C-E8291EC9C841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72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b="0" i="0" dirty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172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0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023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862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3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234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: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C4189-A8B6-764E-9262-6C7626146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07D67-D731-3B4C-8D2F-B105B9A913B7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119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: Solar, Wind, Hy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F66D-F4B7-6647-81B3-3BED9C610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99031-DE0B-0444-B268-EE84F1F2F248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37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: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AC249-3562-9C4F-97A1-32363089E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71496-21EE-2449-A97A-38916EFF48EB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817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EA1F4-4004-E94D-8C88-5E9B93671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72123-287B-4147-894B-02484980DCA5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458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: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B2ACC-6F4D-BB4E-BDEF-9027A5616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50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855441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368" y="1"/>
            <a:ext cx="12224368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6400800" y="4756294"/>
            <a:ext cx="5588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556000" y="4724400"/>
            <a:ext cx="82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11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468562"/>
            <a:ext cx="110744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385293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257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5964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4279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432" y="132556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1" y="132556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1432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6096169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400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0"/>
            <a:ext cx="73152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2389717" y="4800600"/>
            <a:ext cx="73152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5023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3524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i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602AC-CA75-DE45-8E20-1F3E94FF4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3B73E-491A-2041-818C-DFC411DBB8AF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072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aseline="-25000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411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51422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uilding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A95210-627D-7C43-B61A-AB65F0213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2993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ene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4CAA1-FE27-EE4F-A40E-22534542E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896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uilding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4BA2E4-6051-0043-9B35-423A8BCDD8DA}"/>
              </a:ext>
            </a:extLst>
          </p:cNvPr>
          <p:cNvSpPr/>
          <p:nvPr userDrawn="1"/>
        </p:nvSpPr>
        <p:spPr>
          <a:xfrm>
            <a:off x="225082" y="225084"/>
            <a:ext cx="11746523" cy="6372665"/>
          </a:xfrm>
          <a:prstGeom prst="rect">
            <a:avLst/>
          </a:prstGeom>
          <a:solidFill>
            <a:srgbClr val="187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0234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06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19800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25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78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75" r:id="rId5"/>
    <p:sldLayoutId id="2147483677" r:id="rId6"/>
    <p:sldLayoutId id="2147483676" r:id="rId7"/>
    <p:sldLayoutId id="2147483670" r:id="rId8"/>
    <p:sldLayoutId id="2147483672" r:id="rId9"/>
    <p:sldLayoutId id="2147483671" r:id="rId10"/>
    <p:sldLayoutId id="2147483650" r:id="rId11"/>
    <p:sldLayoutId id="2147483663" r:id="rId12"/>
    <p:sldLayoutId id="2147483673" r:id="rId13"/>
    <p:sldLayoutId id="2147483664" r:id="rId14"/>
    <p:sldLayoutId id="2147483665" r:id="rId15"/>
    <p:sldLayoutId id="2147483655" r:id="rId16"/>
    <p:sldLayoutId id="2147483666" r:id="rId17"/>
    <p:sldLayoutId id="2147483667" r:id="rId18"/>
    <p:sldLayoutId id="2147483668" r:id="rId19"/>
    <p:sldLayoutId id="2147483669" r:id="rId20"/>
    <p:sldLayoutId id="214748367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7432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c.gov/news-events/news/joint-presentation-items-e-1-registration-inverter-based-resources-and-e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nerc.com/comm/Documents/NERC_IBR_Strategy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8127-824C-414A-AD4E-4AB486C0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IBRTF: NERC and Other Industry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4DEF-7F56-473D-A709-AEEC2B51E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09F88-523A-4B84-ACFF-C7E2DC74C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12/01/2022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D9C0-62E5-4A6A-A26F-9437EC0A8A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Chief Engineer</a:t>
            </a:r>
          </a:p>
          <a:p>
            <a:r>
              <a:rPr lang="en-US" dirty="0"/>
              <a:t>ESIG</a:t>
            </a:r>
          </a:p>
        </p:txBody>
      </p:sp>
    </p:spTree>
    <p:extLst>
      <p:ext uri="{BB962C8B-B14F-4D97-AF65-F5344CB8AC3E}">
        <p14:creationId xmlns:p14="http://schemas.microsoft.com/office/powerpoint/2010/main" val="109028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870074" y="1325562"/>
            <a:ext cx="8569326" cy="4846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 for Vol 1 Publication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 1 -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20">
                  <a:extLst>
                    <a:ext uri="{9D8B030D-6E8A-4147-A177-3AD203B41FA5}">
                      <a16:colId xmlns:a16="http://schemas.microsoft.com/office/drawing/2014/main" val="3029560501"/>
                    </a:ext>
                  </a:extLst>
                </a:gridCol>
                <a:gridCol w="6792880">
                  <a:extLst>
                    <a:ext uri="{9D8B030D-6E8A-4147-A177-3AD203B41FA5}">
                      <a16:colId xmlns:a16="http://schemas.microsoft.com/office/drawing/2014/main" val="268911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Key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6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 15,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Consensus to post for public comment at IRPS monthly meeting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2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Draft</a:t>
                      </a:r>
                      <a:r>
                        <a:rPr lang="en-US" sz="1600" baseline="0" dirty="0"/>
                        <a:t> out to </a:t>
                      </a:r>
                      <a:r>
                        <a:rPr lang="en-US" sz="1600" dirty="0"/>
                        <a:t>RSTC for review to</a:t>
                      </a:r>
                      <a:r>
                        <a:rPr lang="en-US" sz="1600" baseline="0" dirty="0"/>
                        <a:t> authorize </a:t>
                      </a:r>
                      <a:r>
                        <a:rPr lang="en-US" sz="1600" dirty="0"/>
                        <a:t>via email ballot posting for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37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Feb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Incorporate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RSTC final approval and publication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5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00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F2F232-AEFB-4198-AAB4-4C9846C77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21F7-F4EF-4569-8427-374F6BB96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julia@esig.energy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6888-7476-CCE7-7595-C053BBB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22FAA-0F1A-616C-2204-4438597137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SzPct val="100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buSzPct val="1000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 Order and Notice of Proposed Rulemaking (NOPR) </a:t>
            </a:r>
          </a:p>
          <a:p>
            <a:pPr marL="231775" indent="-231775">
              <a:buSzPct val="100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buSzPct val="1000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NERC Reliability Guideline: EMT Modeling and Simulations </a:t>
            </a:r>
          </a:p>
        </p:txBody>
      </p:sp>
    </p:spTree>
    <p:extLst>
      <p:ext uri="{BB962C8B-B14F-4D97-AF65-F5344CB8AC3E}">
        <p14:creationId xmlns:p14="http://schemas.microsoft.com/office/powerpoint/2010/main" val="20229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0A00-358D-AA15-E59C-71DE4C8F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FERC Order E-1 and NOPR 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2ED0-6BE9-8732-7C8C-72DA4A3B25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1775" indent="-231775">
              <a:lnSpc>
                <a:spcPct val="108000"/>
              </a:lnSpc>
              <a:buSzPct val="100000"/>
            </a:pP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E-1 and E-2, an order and a NOPR directed to NERC, to account for the increasing number of IBRs in the resource mix.  </a:t>
            </a:r>
          </a:p>
          <a:p>
            <a:pPr marL="231775" indent="-231775">
              <a:lnSpc>
                <a:spcPct val="108000"/>
              </a:lnSpc>
              <a:buSzPct val="100000"/>
            </a:pPr>
            <a:endParaRPr lang="en-US" sz="2000" b="0" i="0" dirty="0">
              <a:solidFill>
                <a:srgbClr val="323A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lnSpc>
                <a:spcPct val="108000"/>
              </a:lnSpc>
              <a:buSzPct val="100000"/>
            </a:pP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E-1 and E-2 are supported by NERC event reports, Alerts, Reliability </a:t>
            </a:r>
            <a:r>
              <a:rPr lang="en-US" sz="200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uidelines, and other technical reports and white papers – pertaining to the effects of IBRs on the reliability of the Bulk-Power System (BPS).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7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FAE8-48DA-D4A5-F5BC-4547AFF7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Order E-1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B0A9-BFCA-65B4-4D57-CE6F12ECDC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0288" y="1753152"/>
            <a:ext cx="10631424" cy="4435283"/>
          </a:xfrm>
        </p:spPr>
        <p:txBody>
          <a:bodyPr/>
          <a:lstStyle/>
          <a:p>
            <a:pPr marL="231775" indent="-231775" algn="l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 E-1 is an order directing NERC to submit (within 90 days) a </a:t>
            </a:r>
            <a:r>
              <a:rPr lang="en-US" sz="2000" b="1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for identification and registration of owners and operators of BPS-connected IBRs that are currently not required to register </a:t>
            </a: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but, in the aggregate, have a material impact on the reliability of the BPS. These IBRs are currently not required to comply with mandatory Reliability Standards or respond to NERC Alerts. </a:t>
            </a:r>
          </a:p>
          <a:p>
            <a:pPr marL="231775" indent="-231775" algn="l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order directs NERC to do three things.  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complete modifications to its registration processes in ≤ 12 months after FERC’s approval of the plan.  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identify all owners and operators of such IBRs in ≤ 24 months of FERC’s approval of the plan.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register owners and operators of such IBRs in ≤ 36 months after FERC’s approval of the plan.  </a:t>
            </a:r>
          </a:p>
          <a:p>
            <a:pPr marL="231775" indent="-231775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order acknowledges that NERC may determine that only a </a:t>
            </a:r>
            <a:r>
              <a:rPr lang="en-US" sz="200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 </a:t>
            </a:r>
            <a:r>
              <a:rPr lang="en-US" sz="2000" b="0" i="0" dirty="0">
                <a:solidFill>
                  <a:srgbClr val="323A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Reliability Standard Requirements need not apply to all newly registered IBR generator owners or operators.</a:t>
            </a:r>
          </a:p>
        </p:txBody>
      </p:sp>
    </p:spTree>
    <p:extLst>
      <p:ext uri="{BB962C8B-B14F-4D97-AF65-F5344CB8AC3E}">
        <p14:creationId xmlns:p14="http://schemas.microsoft.com/office/powerpoint/2010/main" val="41817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AEF0-34EB-F788-B870-B7C231BC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NOPR 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F59-705E-C98D-831E-C6BD9514F5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1775" indent="-231775">
              <a:lnSpc>
                <a:spcPct val="108000"/>
              </a:lnSpc>
              <a:buSzPct val="1000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Item E-2 is a NOPR preliminarily finding that the Reliability Standards do not fully address the impacts of IBRs on the reliable operation of the BPS.  </a:t>
            </a:r>
          </a:p>
          <a:p>
            <a:pPr marL="231775" indent="-231775">
              <a:lnSpc>
                <a:spcPct val="108000"/>
              </a:lnSpc>
              <a:buSzPct val="1000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The NOPR proposes to direct NERC to develop new or modified Reliability Standards that address four reliability gaps related to IBRs.  </a:t>
            </a:r>
          </a:p>
          <a:p>
            <a:pPr lvl="1">
              <a:lnSpc>
                <a:spcPct val="108000"/>
              </a:lnSpc>
              <a:buSzPct val="100000"/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Data sharing: currently, IBR owners and operators do not consistently share IBR planning and operational data, and the information that is shared is often inaccurate or incomplete.  </a:t>
            </a:r>
          </a:p>
          <a:p>
            <a:pPr lvl="1">
              <a:lnSpc>
                <a:spcPct val="108000"/>
              </a:lnSpc>
              <a:buSzPct val="100000"/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Model validation: once planners have IBR data, they must ensure the accuracy of such data to create valid system models.  </a:t>
            </a:r>
          </a:p>
          <a:p>
            <a:pPr lvl="1">
              <a:lnSpc>
                <a:spcPct val="108000"/>
              </a:lnSpc>
              <a:buSzPct val="100000"/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Planning and operational studies: once planners and operators validate system models, they must include those models in planning and operational studies to assess the reliability impacts—both of individual and collective IBRs—on Bulk-Power System performance.  </a:t>
            </a:r>
          </a:p>
          <a:p>
            <a:pPr lvl="1">
              <a:lnSpc>
                <a:spcPct val="108000"/>
              </a:lnSpc>
              <a:buSzPct val="100000"/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Performance requirements, such as IBRs’ ability to ride through system disturbances. </a:t>
            </a:r>
          </a:p>
        </p:txBody>
      </p:sp>
    </p:spTree>
    <p:extLst>
      <p:ext uri="{BB962C8B-B14F-4D97-AF65-F5344CB8AC3E}">
        <p14:creationId xmlns:p14="http://schemas.microsoft.com/office/powerpoint/2010/main" val="22340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3AF5-1EF1-5A10-877D-9340BB03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NOPR 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E3F2-8F18-EF52-80D8-15B76EBDE9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1775" indent="-231775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NOPR proposes to direct NERC to submit a compliance filing detailing a plan explaining how NERC will prioritize the development and implementation of new or modified Reliability Standards to address these four reliability gaps.</a:t>
            </a:r>
          </a:p>
          <a:p>
            <a:pPr marL="231775" indent="-231775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is to be submitted by NERC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90 days of the effective date of the final rule </a:t>
            </a:r>
          </a:p>
          <a:p>
            <a:pPr marL="231775" indent="-231775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NERC’s plan should take into account: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risks posed to the reliable operation of the BPS, 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 already underway, 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 constraints, and </a:t>
            </a:r>
          </a:p>
          <a:p>
            <a:pPr lvl="1">
              <a:lnSpc>
                <a:spcPct val="108000"/>
              </a:lnSpc>
              <a:spcBef>
                <a:spcPts val="800"/>
              </a:spcBef>
              <a:buFont typeface="Source Sans Pro" panose="020B0503030403020204" pitchFamily="34" charset="0"/>
              <a:buChar char="–"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factors as necessary.  </a:t>
            </a:r>
          </a:p>
          <a:p>
            <a:pPr marL="231775" indent="-231775">
              <a:lnSpc>
                <a:spcPct val="108000"/>
              </a:lnSpc>
              <a:spcBef>
                <a:spcPts val="80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in response to the NOPR would be due 60 days after the date of publication in the Federal Register, with reply comments due 30 days later.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8BC3C-D360-F03F-92B6-FC90C1E2C7A9}"/>
              </a:ext>
            </a:extLst>
          </p:cNvPr>
          <p:cNvSpPr txBox="1"/>
          <p:nvPr/>
        </p:nvSpPr>
        <p:spPr>
          <a:xfrm>
            <a:off x="214653" y="6319182"/>
            <a:ext cx="117261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https://www.ferc.gov/news-events/news/joint-presentation-items-e-1-registration-inverter-based-resources-and-e-2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IBR Strategy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90801" y="1524000"/>
          <a:ext cx="7230745" cy="48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6400800" y="2971800"/>
            <a:ext cx="1447800" cy="762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E47C7-EB08-C9FE-02CA-52B747CB6F06}"/>
              </a:ext>
            </a:extLst>
          </p:cNvPr>
          <p:cNvSpPr txBox="1"/>
          <p:nvPr/>
        </p:nvSpPr>
        <p:spPr>
          <a:xfrm>
            <a:off x="9924288" y="2590800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7"/>
              </a:rPr>
              <a:t>NERC IBR Strategy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Studying and de-risking some of the causes of the recent disturbance events is only possible with EMT models:</a:t>
            </a:r>
          </a:p>
          <a:p>
            <a:pPr lvl="1"/>
            <a:r>
              <a:rPr lang="en-US" dirty="0"/>
              <a:t>Majority of grid faults are unbalanced</a:t>
            </a:r>
          </a:p>
          <a:p>
            <a:pPr lvl="1"/>
            <a:r>
              <a:rPr lang="en-US" dirty="0"/>
              <a:t>Control instability and interaction with other IBRs</a:t>
            </a:r>
          </a:p>
          <a:p>
            <a:pPr lvl="1"/>
            <a:r>
              <a:rPr lang="en-US" dirty="0"/>
              <a:t>Causes of IBR trip/output reduction from recent disturbance reports</a:t>
            </a:r>
          </a:p>
          <a:p>
            <a:pPr lvl="2"/>
            <a:r>
              <a:rPr lang="en-US" dirty="0"/>
              <a:t>Instantaneous inverter AC overcurrent</a:t>
            </a:r>
          </a:p>
          <a:p>
            <a:pPr lvl="2"/>
            <a:r>
              <a:rPr lang="en-US" dirty="0"/>
              <a:t>Instantaneous inverter AC overvoltage</a:t>
            </a:r>
          </a:p>
          <a:p>
            <a:pPr lvl="2"/>
            <a:r>
              <a:rPr lang="en-US" dirty="0"/>
              <a:t>Inverter DC unbalance protection</a:t>
            </a:r>
          </a:p>
          <a:p>
            <a:pPr lvl="2"/>
            <a:r>
              <a:rPr lang="en-US" dirty="0"/>
              <a:t>Unbalance current protection</a:t>
            </a:r>
          </a:p>
          <a:p>
            <a:r>
              <a:rPr lang="en-US" dirty="0"/>
              <a:t>To address gaps identified in recent disturbance reports</a:t>
            </a:r>
          </a:p>
          <a:p>
            <a:pPr lvl="2"/>
            <a:r>
              <a:rPr lang="en-US" dirty="0"/>
              <a:t>Models not matching facilities</a:t>
            </a:r>
          </a:p>
          <a:p>
            <a:pPr lvl="2"/>
            <a:r>
              <a:rPr lang="en-US" dirty="0"/>
              <a:t>Inability to reproduce unreliable performance reported – trips, output reduction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EMT Guidelines?</a:t>
            </a:r>
          </a:p>
        </p:txBody>
      </p:sp>
    </p:spTree>
    <p:extLst>
      <p:ext uri="{BB962C8B-B14F-4D97-AF65-F5344CB8AC3E}">
        <p14:creationId xmlns:p14="http://schemas.microsoft.com/office/powerpoint/2010/main" val="156902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143000"/>
            <a:ext cx="8572500" cy="5334000"/>
          </a:xfrm>
        </p:spPr>
        <p:txBody>
          <a:bodyPr/>
          <a:lstStyle/>
          <a:p>
            <a:pPr algn="l"/>
            <a:r>
              <a:rPr lang="en-US" sz="1800" dirty="0">
                <a:latin typeface="+mn-lt"/>
              </a:rPr>
              <a:t>Reliability Guideline: EMT Modeling and Simulation - in 2 parts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600" dirty="0">
                <a:latin typeface="+mn-lt"/>
              </a:rPr>
              <a:t>Vol. 1: EMT Model Requirements and Quality Control</a:t>
            </a:r>
            <a:br>
              <a:rPr lang="en-US" sz="1600" dirty="0">
                <a:latin typeface="+mn-lt"/>
              </a:rPr>
            </a:br>
            <a:r>
              <a:rPr lang="en-US" sz="1600" b="0" dirty="0">
                <a:latin typeface="+mn-lt"/>
              </a:rPr>
              <a:t>Enable TP, PC, GO obtain and verify high quality EMT models</a:t>
            </a:r>
            <a:br>
              <a:rPr lang="en-US" sz="1600" b="0" dirty="0">
                <a:latin typeface="+mn-lt"/>
              </a:rPr>
            </a:b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Modeling requirements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Model quality assessment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Screening for EMT study need: how to tell if EMT studies are needed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Assess ride-through capability and performance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Resourcing for EMT studies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Different flavors of EMT models</a:t>
            </a:r>
            <a:br>
              <a:rPr lang="en-US" sz="1600" b="0" dirty="0">
                <a:latin typeface="+mn-lt"/>
              </a:rPr>
            </a:br>
            <a:br>
              <a:rPr lang="en-US" sz="1600" b="0" dirty="0">
                <a:latin typeface="+mn-lt"/>
              </a:rPr>
            </a:br>
            <a:r>
              <a:rPr lang="en-US" sz="1600" dirty="0">
                <a:latin typeface="+mn-lt"/>
              </a:rPr>
              <a:t>Vol. 2: EMT Studies</a:t>
            </a:r>
            <a:br>
              <a:rPr lang="en-US" sz="1600" b="0" dirty="0">
                <a:latin typeface="+mn-lt"/>
              </a:rPr>
            </a:b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Scoping detailed EMT studies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Building EMT study models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Interconnection studies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Transmission planning studies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Material modification and model updates during interconnection study process and post COD</a:t>
            </a:r>
          </a:p>
        </p:txBody>
      </p:sp>
    </p:spTree>
    <p:extLst>
      <p:ext uri="{BB962C8B-B14F-4D97-AF65-F5344CB8AC3E}">
        <p14:creationId xmlns:p14="http://schemas.microsoft.com/office/powerpoint/2010/main" val="264462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y Innov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2558"/>
      </a:accent1>
      <a:accent2>
        <a:srgbClr val="FBAF40"/>
      </a:accent2>
      <a:accent3>
        <a:srgbClr val="D5D5D5"/>
      </a:accent3>
      <a:accent4>
        <a:srgbClr val="919191"/>
      </a:accent4>
      <a:accent5>
        <a:srgbClr val="F2A436"/>
      </a:accent5>
      <a:accent6>
        <a:srgbClr val="929292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Workshop GFM Presentation" id="{87531808-6D3E-4CA0-9F13-8BECDECC0DFD}" vid="{C841E32D-BD76-44A1-B13A-11D75AD0D644}"/>
    </a:ext>
  </a:extLst>
</a:theme>
</file>

<file path=ppt/theme/theme2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" id="{F48A66DA-DEED-4C8E-AFCB-BD3D6F91B09F}" vid="{C4BDB77C-316B-4E0A-B04C-8A95D60324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ESIG Workshop GFM Presentation</Template>
  <TotalTime>25850</TotalTime>
  <Words>903</Words>
  <Application>Microsoft Office PowerPoint</Application>
  <PresentationFormat>Widescreen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Adobe Garamond Pro</vt:lpstr>
      <vt:lpstr>Arial</vt:lpstr>
      <vt:lpstr>Calibri</vt:lpstr>
      <vt:lpstr>Century Gothic</vt:lpstr>
      <vt:lpstr>Courier New</vt:lpstr>
      <vt:lpstr>Lucida Grande</vt:lpstr>
      <vt:lpstr>Montserrat</vt:lpstr>
      <vt:lpstr>Montserrat Medium</vt:lpstr>
      <vt:lpstr>Montserrat SemiBold</vt:lpstr>
      <vt:lpstr>Source Sans Pro</vt:lpstr>
      <vt:lpstr>Tahoma</vt:lpstr>
      <vt:lpstr>Verdana</vt:lpstr>
      <vt:lpstr>Wingdings</vt:lpstr>
      <vt:lpstr>Office Theme</vt:lpstr>
      <vt:lpstr>NERCTheme</vt:lpstr>
      <vt:lpstr>ERCOT IBRTF: NERC and Other Industry Updates</vt:lpstr>
      <vt:lpstr>Agenda</vt:lpstr>
      <vt:lpstr>Recent FERC Order E-1 and NOPR E-2</vt:lpstr>
      <vt:lpstr>FERC Order E-1</vt:lpstr>
      <vt:lpstr>FERC NOPR E-2</vt:lpstr>
      <vt:lpstr>FERC NOPR E-2</vt:lpstr>
      <vt:lpstr>NERC IBR Strategy</vt:lpstr>
      <vt:lpstr>Why EMT Guidelines?</vt:lpstr>
      <vt:lpstr>Reliability Guideline: EMT Modeling and Simulation - in 2 parts  Vol. 1: EMT Model Requirements and Quality Control Enable TP, PC, GO obtain and verify high quality EMT models  - Modeling requirements - Model quality assessment - Screening for EMT study need: how to tell if EMT studies are needed - Assess ride-through capability and performance - Resourcing for EMT studies - Different flavors of EMT models  Vol. 2: EMT Studies  - Scoping detailed EMT studies - Building EMT study models - Interconnection studies - Transmission planning studies - Material modification and model updates during interconnection study process and post COD</vt:lpstr>
      <vt:lpstr>Vol 1 -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Forming Technology in Energy Systems Integration</dc:title>
  <dc:creator>Julia Matevosyan</dc:creator>
  <cp:lastModifiedBy>Julia Matevosyan</cp:lastModifiedBy>
  <cp:revision>7</cp:revision>
  <cp:lastPrinted>2022-10-07T02:58:26Z</cp:lastPrinted>
  <dcterms:created xsi:type="dcterms:W3CDTF">2022-05-16T15:19:42Z</dcterms:created>
  <dcterms:modified xsi:type="dcterms:W3CDTF">2022-12-01T21:07:19Z</dcterms:modified>
</cp:coreProperties>
</file>