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2" r:id="rId9"/>
    <p:sldId id="28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2"/>
            <p14:sldId id="2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94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/>
              <a:t>12/06/2022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1022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247" y="1391164"/>
            <a:ext cx="8534400" cy="3505200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r>
              <a:rPr lang="en-US" sz="2000" dirty="0">
                <a:solidFill>
                  <a:prstClr val="black"/>
                </a:solidFill>
              </a:rPr>
              <a:t>      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16 new CRs including 4 DUNS+4 CRs tested in Flight 1022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 existing CR tested for Service Provider Change to unestablished Service Provider in Flight 1022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12/06/22</a:t>
            </a:r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0223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2751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0223 Application deadline is 01/18/23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0223 signup deadline is 02/01/23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begins on </a:t>
            </a:r>
            <a:r>
              <a:rPr lang="en-US" sz="2000" dirty="0">
                <a:solidFill>
                  <a:prstClr val="black"/>
                </a:solidFill>
              </a:rPr>
              <a:t>02/07/23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02/27/23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0223 </a:t>
            </a:r>
            <a:r>
              <a:rPr lang="en-US" sz="2000" dirty="0">
                <a:solidFill>
                  <a:prstClr val="black"/>
                </a:solidFill>
              </a:rPr>
              <a:t>is scheduled to conclude on 03/10/23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03/17/23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12/06/22</a:t>
            </a:r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6041</TotalTime>
  <Words>94</Words>
  <Application>Microsoft Office PowerPoint</Application>
  <PresentationFormat>On-screen Show (4:3)</PresentationFormat>
  <Paragraphs>26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1022 Details</vt:lpstr>
      <vt:lpstr>Flight 0223 Preview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209</cp:revision>
  <cp:lastPrinted>2016-01-21T20:53:15Z</cp:lastPrinted>
  <dcterms:created xsi:type="dcterms:W3CDTF">2016-01-21T15:20:31Z</dcterms:created>
  <dcterms:modified xsi:type="dcterms:W3CDTF">2022-11-30T14:27:53Z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