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339" r:id="rId2"/>
    <p:sldMasterId id="2147484342" r:id="rId3"/>
  </p:sldMasterIdLst>
  <p:notesMasterIdLst>
    <p:notesMasterId r:id="rId8"/>
  </p:notesMasterIdLst>
  <p:handoutMasterIdLst>
    <p:handoutMasterId r:id="rId9"/>
  </p:handoutMasterIdLst>
  <p:sldIdLst>
    <p:sldId id="256" r:id="rId4"/>
    <p:sldId id="309" r:id="rId5"/>
    <p:sldId id="308" r:id="rId6"/>
    <p:sldId id="260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4" autoAdjust="0"/>
    <p:restoredTop sz="86855" autoAdjust="0"/>
  </p:normalViewPr>
  <p:slideViewPr>
    <p:cSldViewPr>
      <p:cViewPr varScale="1">
        <p:scale>
          <a:sx n="99" d="100"/>
          <a:sy n="99" d="100"/>
        </p:scale>
        <p:origin x="16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048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2" rIns="93166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6" tIns="46582" rIns="93166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81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878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7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EDB76-CD43-480E-8EA0-CC06EF22C0A1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50822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1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75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40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8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85C669-FB09-4A92-913B-0BA846DAB3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12175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76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8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28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6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0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00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4584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54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7" r:id="rId5"/>
    <p:sldLayoutId id="2147484348" r:id="rId6"/>
    <p:sldLayoutId id="2147484349" r:id="rId7"/>
    <p:sldLayoutId id="2147484350" r:id="rId8"/>
    <p:sldLayoutId id="2147484351" r:id="rId9"/>
    <p:sldLayoutId id="2147484352" r:id="rId10"/>
    <p:sldLayoutId id="2147484353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December 5, 2022</a:t>
            </a:r>
            <a:br>
              <a:rPr lang="en-US" sz="4000" b="1" dirty="0"/>
            </a:br>
            <a:r>
              <a:rPr lang="en-US" sz="4000" b="1" dirty="0"/>
              <a:t>RMS Update to TAC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6400" b="1" dirty="0"/>
              <a:t>JOHN SCHATZ				Debbie Mckeever</a:t>
            </a:r>
          </a:p>
          <a:p>
            <a:r>
              <a:rPr lang="en-US" sz="6400" b="1" dirty="0"/>
              <a:t>Luminant Generation			Oncor</a:t>
            </a:r>
          </a:p>
          <a:p>
            <a:r>
              <a:rPr lang="en-US" sz="6400" b="1" dirty="0"/>
              <a:t>RMS Chair				RMS Vice Chair</a:t>
            </a:r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TNMP 3G Remediation Update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660" y="1011982"/>
            <a:ext cx="8016240" cy="4023360"/>
          </a:xfrm>
        </p:spPr>
        <p:txBody>
          <a:bodyPr/>
          <a:lstStyle/>
          <a:p>
            <a:pPr lvl="0"/>
            <a:r>
              <a:rPr lang="en-US" dirty="0"/>
              <a:t>As of November 18, 2022, TNMP has deployed 180,054 NextGen meters.  </a:t>
            </a:r>
          </a:p>
          <a:p>
            <a:r>
              <a:rPr lang="en-US" dirty="0"/>
              <a:t>Chart below displays </a:t>
            </a:r>
            <a:r>
              <a:rPr lang="en-US" dirty="0" err="1"/>
              <a:t>NextGen</a:t>
            </a:r>
            <a:r>
              <a:rPr lang="en-US" dirty="0"/>
              <a:t> deployment based on service area and the number of 3G meters installed in the field (remaining to be changed out).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788959"/>
              </p:ext>
            </p:extLst>
          </p:nvPr>
        </p:nvGraphicFramePr>
        <p:xfrm>
          <a:off x="822960" y="2514597"/>
          <a:ext cx="7787641" cy="3581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7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172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DEPLOYMENT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REMAINING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REGION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DEPLOYED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SINGLE PHASE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POLYPHASE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GULF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74,078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1,619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CENTRAL &amp; NORTH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50,333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1,315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LEWISVILLE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41,253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14,336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503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1,301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180,054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1,315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5,161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90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Lubbock Retail Integration Task Force (LRITF)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Flight Test LPL023 (March 2023) to include only existing / certified REPS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Market Notice published 11.3.22; additional notices forthcoming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17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Outstanding Major Action Items include: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Revised / New Pro-forma Tariff (25.215)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Customer Data (e.g., 867s, CBCI file, daily LSE files) handled by ERCOT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Customer Choice Billing (PURA Chapter 40)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Mass Transition Workflows – CSAs go back to the MOU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Retail Market Guide Chapter 8 revisions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POLR / VREP / DREP RFP response evaluations underway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Updated documents posted to LRITF page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6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787" y="2700337"/>
            <a:ext cx="2143125" cy="21431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c5f8eb12-5b27-439d-aaa6-3402af626fa3" value=""/>
</sisl>
</file>

<file path=customXml/itemProps1.xml><?xml version="1.0" encoding="utf-8"?>
<ds:datastoreItem xmlns:ds="http://schemas.openxmlformats.org/officeDocument/2006/customXml" ds:itemID="{B01B838B-465A-43C8-AC2A-78A03061D80F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218</Words>
  <Application>Microsoft Office PowerPoint</Application>
  <PresentationFormat>On-screen Show (4:3)</PresentationFormat>
  <Paragraphs>67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Wingdings</vt:lpstr>
      <vt:lpstr>Custom Design</vt:lpstr>
      <vt:lpstr>Retrospect</vt:lpstr>
      <vt:lpstr>December 5, 2022 RMS Update to TAC</vt:lpstr>
      <vt:lpstr>TNMP 3G Remediation Update </vt:lpstr>
      <vt:lpstr>Lubbock Retail Integration Task Force (LRITF)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2020-03-06T14:03:31Z</dcterms:created>
  <dcterms:modified xsi:type="dcterms:W3CDTF">2022-11-29T00:11:29Z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91c5e66e-451b-407e-96e6-6a377931453e</vt:lpwstr>
  </property>
  <property fmtid="{D5CDD505-2E9C-101B-9397-08002B2CF9AE}" pid="3" name="bjSaver">
    <vt:lpwstr>hVeZjyyepu7wfUb3kwBo4T82bAn9HrXq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uid="c5f8eb12-5b27-439d-aaa6-3402af626fa3" value="" /&gt;&lt;/sisl&gt;</vt:lpwstr>
  </property>
  <property fmtid="{D5CDD505-2E9C-101B-9397-08002B2CF9AE}" pid="6" name="bjDocumentSecurityLabel">
    <vt:lpwstr>AEP Public</vt:lpwstr>
  </property>
</Properties>
</file>