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39" r:id="rId2"/>
    <p:sldMasterId id="2147484342" r:id="rId3"/>
  </p:sldMasterIdLst>
  <p:notesMasterIdLst>
    <p:notesMasterId r:id="rId8"/>
  </p:notesMasterIdLst>
  <p:handoutMasterIdLst>
    <p:handoutMasterId r:id="rId9"/>
  </p:handoutMasterIdLst>
  <p:sldIdLst>
    <p:sldId id="256" r:id="rId4"/>
    <p:sldId id="309" r:id="rId5"/>
    <p:sldId id="308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86855" autoAdjust="0"/>
  </p:normalViewPr>
  <p:slideViewPr>
    <p:cSldViewPr>
      <p:cViewPr varScale="1">
        <p:scale>
          <a:sx n="99" d="100"/>
          <a:sy n="99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7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7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2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0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5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December 5, 2022</a:t>
            </a:r>
            <a:br>
              <a:rPr lang="en-US" sz="4000" b="1" dirty="0"/>
            </a:br>
            <a:r>
              <a:rPr lang="en-US" sz="4000" b="1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400" b="1" dirty="0"/>
              <a:t>JOHN SCHATZ				Debbie Mckeever</a:t>
            </a:r>
          </a:p>
          <a:p>
            <a:r>
              <a:rPr lang="en-US" sz="6400" b="1" dirty="0"/>
              <a:t>Luminant Generation			Oncor</a:t>
            </a:r>
          </a:p>
          <a:p>
            <a:r>
              <a:rPr lang="en-US" sz="6400" b="1" dirty="0"/>
              <a:t>RMS Chair				RMS Vice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TNMP 3G Remediation Update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1011982"/>
            <a:ext cx="8016240" cy="4023360"/>
          </a:xfrm>
        </p:spPr>
        <p:txBody>
          <a:bodyPr/>
          <a:lstStyle/>
          <a:p>
            <a:pPr lvl="0"/>
            <a:r>
              <a:rPr lang="en-US" dirty="0"/>
              <a:t>As of November 18, 2022, TNMP has deployed 180,054 NextGen meters.  </a:t>
            </a:r>
          </a:p>
          <a:p>
            <a:r>
              <a:rPr lang="en-US" dirty="0"/>
              <a:t>Chart below displays </a:t>
            </a:r>
            <a:r>
              <a:rPr lang="en-US" dirty="0" err="1"/>
              <a:t>NextGen</a:t>
            </a:r>
            <a:r>
              <a:rPr lang="en-US" dirty="0"/>
              <a:t> deployment based on service area and the number of 3G meters installed in the field (remaining to be changed out).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88959"/>
              </p:ext>
            </p:extLst>
          </p:nvPr>
        </p:nvGraphicFramePr>
        <p:xfrm>
          <a:off x="822960" y="2514597"/>
          <a:ext cx="7787641" cy="3581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17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DEPLOYMENT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REMAINING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REGION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DEPLOYED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SINGLE PHASE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POLYPHASE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GULF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74,078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CENTRAL &amp; NORTH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50,333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1,315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LEWISVILLE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41,253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14,336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1,301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180,054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5,161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90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Lubbock Retail Integration Task Force (LRITF)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Flight Test LPL023 (March 2023) to include only existing / certified REPS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Market Notice published 11.3.22; additional notices forthcoming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Outstanding Major Action Items include: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Revised / New Pro-forma Tariff (25.215)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Customer Data (e.g., 867s, CBCI file, daily LSE files) handled by ERCOT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Customer Choice Billing (PURA Chapter 40)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Mass Transition Workflows – CSAs go back to the MOU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Retail Market Guide Chapter 8 revisions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POLR / VREP / DREP RFP response evaluations underway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Updated documents posted to LRITF page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6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B01B838B-465A-43C8-AC2A-78A03061D80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Retrospect</vt:lpstr>
      <vt:lpstr>December 5, 2022 RMS Update to TAC</vt:lpstr>
      <vt:lpstr>TNMP 3G Remediation Update </vt:lpstr>
      <vt:lpstr>Lubbock Retail Integration Task Force (LRITF)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2022-11-29T00:11:29Z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91c5e66e-451b-407e-96e6-6a377931453e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