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8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4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868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426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50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75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11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56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5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0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7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3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8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7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7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CE01-EDA9-4590-9F84-D3EAEF83005D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7006C-5D56-4092-AF9B-E3FD19C98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 Coordination Team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7D822-807D-47FC-9708-03D87214A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RMS: December 06, 2022</a:t>
            </a:r>
          </a:p>
        </p:txBody>
      </p:sp>
    </p:spTree>
    <p:extLst>
      <p:ext uri="{BB962C8B-B14F-4D97-AF65-F5344CB8AC3E}">
        <p14:creationId xmlns:p14="http://schemas.microsoft.com/office/powerpoint/2010/main" val="99084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6D90-B3E8-416B-8D64-743A789A7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October</a:t>
            </a:r>
            <a:r>
              <a:rPr lang="en-US" dirty="0"/>
              <a:t> &amp; November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F80E6-BA41-4D74-9334-13F894EC2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Posted Finalized Texas SET 5.0 Requirements as of 10/27/2022</a:t>
            </a:r>
          </a:p>
          <a:p>
            <a:r>
              <a:rPr lang="en-US" sz="2800" dirty="0"/>
              <a:t>Posted Finalized SCR 817 Requirements as of 10/27/2022</a:t>
            </a:r>
          </a:p>
          <a:p>
            <a:r>
              <a:rPr lang="en-US" sz="2800" dirty="0"/>
              <a:t>Reviewed and updated MCT Issues Log</a:t>
            </a:r>
          </a:p>
          <a:p>
            <a:r>
              <a:rPr lang="en-US" sz="2800" dirty="0"/>
              <a:t>Reviewed redlines for a cleanup NPRR and RMGRR</a:t>
            </a:r>
          </a:p>
        </p:txBody>
      </p:sp>
    </p:spTree>
    <p:extLst>
      <p:ext uri="{BB962C8B-B14F-4D97-AF65-F5344CB8AC3E}">
        <p14:creationId xmlns:p14="http://schemas.microsoft.com/office/powerpoint/2010/main" val="1709773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0FE29-D39A-4634-97FA-81932684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Future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C224E-6851-4993-99F5-3F5B2A11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January in conjunction with Texas SET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92437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12" ma:contentTypeDescription="Create a new document." ma:contentTypeScope="" ma:versionID="029a2705f5fe948151c097c78f8bd955">
  <xsd:schema xmlns:xsd="http://www.w3.org/2001/XMLSchema" xmlns:xs="http://www.w3.org/2001/XMLSchema" xmlns:p="http://schemas.microsoft.com/office/2006/metadata/properties" xmlns:ns3="97deaf5a-01d9-4834-89d2-802f43df07d1" xmlns:ns4="ded7f6be-006e-48d8-8435-0405bc84a9a7" targetNamespace="http://schemas.microsoft.com/office/2006/metadata/properties" ma:root="true" ma:fieldsID="93c90ac9b57db8328c650b64ab4e73e9" ns3:_="" ns4:_="">
    <xsd:import namespace="97deaf5a-01d9-4834-89d2-802f43df07d1"/>
    <xsd:import namespace="ded7f6be-006e-48d8-8435-0405bc84a9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B06AE6-F182-4DF8-8B0B-8C70BE614E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eaf5a-01d9-4834-89d2-802f43df07d1"/>
    <ds:schemaRef ds:uri="ded7f6be-006e-48d8-8435-0405bc84a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FB7A8B-BDA3-4416-BD04-166D89D0C5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215376-418E-4677-914E-486E763E705E}">
  <ds:schemaRefs>
    <ds:schemaRef ds:uri="http://www.w3.org/XML/1998/namespace"/>
    <ds:schemaRef ds:uri="http://purl.org/dc/elements/1.1/"/>
    <ds:schemaRef ds:uri="ded7f6be-006e-48d8-8435-0405bc84a9a7"/>
    <ds:schemaRef ds:uri="http://purl.org/dc/terms/"/>
    <ds:schemaRef ds:uri="97deaf5a-01d9-4834-89d2-802f43df07d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3007</TotalTime>
  <Words>53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Market Coordination Team Update</vt:lpstr>
      <vt:lpstr>October &amp; November Meetings</vt:lpstr>
      <vt:lpstr>Future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Coordination Team Update</dc:title>
  <dc:creator>Thurman, Kathryn</dc:creator>
  <cp:lastModifiedBy>Thurman, Kathryn</cp:lastModifiedBy>
  <cp:revision>9</cp:revision>
  <dcterms:created xsi:type="dcterms:W3CDTF">2022-07-28T16:49:29Z</dcterms:created>
  <dcterms:modified xsi:type="dcterms:W3CDTF">2022-11-29T13:29:24Z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</Properties>
</file>