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December 06, 2022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October</a:t>
            </a:r>
            <a:r>
              <a:rPr lang="en-US" dirty="0"/>
              <a:t> &amp; November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Posted Finalized Texas SET 5.0 Requirements as of 10/27/2022</a:t>
            </a:r>
          </a:p>
          <a:p>
            <a:r>
              <a:rPr lang="en-US" sz="2800" dirty="0"/>
              <a:t>Posted Finalized SCR 817 Requirements as of 10/27/2022</a:t>
            </a:r>
          </a:p>
          <a:p>
            <a:r>
              <a:rPr lang="en-US" sz="2800" dirty="0"/>
              <a:t>Reviewed and updated MCT Issues Log</a:t>
            </a:r>
          </a:p>
          <a:p>
            <a:r>
              <a:rPr lang="en-US" sz="2800" dirty="0"/>
              <a:t>Reviewed redlines for a cleanup NPRR and RMGRR</a:t>
            </a:r>
          </a:p>
        </p:txBody>
      </p:sp>
    </p:spTree>
    <p:extLst>
      <p:ext uri="{BB962C8B-B14F-4D97-AF65-F5344CB8AC3E}">
        <p14:creationId xmlns:p14="http://schemas.microsoft.com/office/powerpoint/2010/main" val="170977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January in conjunction with Texas SET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3007</TotalTime>
  <Words>53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Market Coordination Team Update</vt:lpstr>
      <vt:lpstr>October &amp; November Meetings</vt:lpstr>
      <vt:lpstr>Future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Thurman, Kathryn</cp:lastModifiedBy>
  <cp:revision>9</cp:revision>
  <dcterms:created xsi:type="dcterms:W3CDTF">2022-07-28T16:49:29Z</dcterms:created>
  <dcterms:modified xsi:type="dcterms:W3CDTF">2022-11-29T13:29:24Z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</Properties>
</file>