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6" r:id="rId3"/>
    <p:sldId id="268" r:id="rId4"/>
    <p:sldId id="29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6586" autoAdjust="0"/>
  </p:normalViewPr>
  <p:slideViewPr>
    <p:cSldViewPr snapToGrid="0">
      <p:cViewPr varScale="1">
        <p:scale>
          <a:sx n="80" d="100"/>
          <a:sy n="80" d="100"/>
        </p:scale>
        <p:origin x="672" y="5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36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11/28/2022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Working Group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Shawn McCreary</a:t>
            </a:r>
          </a:p>
          <a:p>
            <a:r>
              <a:rPr lang="en-US" dirty="0"/>
              <a:t>HITE List Sub-Chair – </a:t>
            </a:r>
            <a:r>
              <a:rPr lang="en-US" dirty="0" err="1"/>
              <a:t>Pushkar</a:t>
            </a:r>
            <a:r>
              <a:rPr lang="en-US" dirty="0"/>
              <a:t> </a:t>
            </a:r>
            <a:r>
              <a:rPr lang="en-US" dirty="0" err="1"/>
              <a:t>Chhajed</a:t>
            </a:r>
            <a:endParaRPr lang="en-US" dirty="0"/>
          </a:p>
          <a:p>
            <a:r>
              <a:rPr lang="en-US" dirty="0" smtClean="0"/>
              <a:t>12/01/2022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NPRR1070 </a:t>
            </a:r>
            <a:r>
              <a:rPr lang="en-US" dirty="0"/>
              <a:t>Planning Criteria for GTC Exit Solutions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Table at OWG pending PUCT ruling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21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2704"/>
            <a:ext cx="10515600" cy="1325563"/>
          </a:xfrm>
        </p:spPr>
        <p:txBody>
          <a:bodyPr/>
          <a:lstStyle/>
          <a:p>
            <a:r>
              <a:rPr lang="en-US" dirty="0" smtClean="0"/>
              <a:t>NOGRR215 – Limited Use of 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0252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ERCOT and Stakeholders have not come to an agreement</a:t>
            </a:r>
          </a:p>
          <a:p>
            <a:r>
              <a:rPr lang="en-US" dirty="0" smtClean="0"/>
              <a:t>Tabled pending further comments and discussion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69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NPRR1143 </a:t>
            </a:r>
            <a:r>
              <a:rPr lang="en-US" dirty="0"/>
              <a:t>Provide ERCOT Flexibility to Determine When ESRs May Charge During an EEA Level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11/17/2022 ERCOT gave a presentation showing how charging could be utilized during an EEA using data from Uri as an example</a:t>
            </a:r>
            <a:endParaRPr lang="en-US" dirty="0" smtClean="0"/>
          </a:p>
          <a:p>
            <a:r>
              <a:rPr lang="en-US" dirty="0" smtClean="0"/>
              <a:t>OWG </a:t>
            </a:r>
            <a:r>
              <a:rPr lang="en-US" dirty="0" smtClean="0"/>
              <a:t>supports latest comments but </a:t>
            </a:r>
            <a:r>
              <a:rPr lang="en-US" smtClean="0"/>
              <a:t>recognizes </a:t>
            </a:r>
            <a:r>
              <a:rPr lang="en-US" smtClean="0"/>
              <a:t>stakeholders </a:t>
            </a:r>
            <a:r>
              <a:rPr lang="en-US" dirty="0" smtClean="0"/>
              <a:t>have raised additional questions.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412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5983</TotalTime>
  <Words>98</Words>
  <Application>Microsoft Office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Operations Working Group </vt:lpstr>
      <vt:lpstr>NPRR1070 Planning Criteria for GTC Exit Solutions</vt:lpstr>
      <vt:lpstr>NOGRR215 – Limited Use of RAS</vt:lpstr>
      <vt:lpstr>NPRR1143 Provide ERCOT Flexibility to Determine When ESRs May Charge During an EEA Level 3</vt:lpstr>
    </vt:vector>
  </TitlesOfParts>
  <Company>Garland Power &amp; Light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Carter, Matt</dc:creator>
  <cp:lastModifiedBy>Floyd, Rickey</cp:lastModifiedBy>
  <cp:revision>338</cp:revision>
  <dcterms:created xsi:type="dcterms:W3CDTF">2017-05-03T20:12:06Z</dcterms:created>
  <dcterms:modified xsi:type="dcterms:W3CDTF">2022-11-28T13:33:45Z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</Properties>
</file>