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80" d="100"/>
          <a:sy n="80" d="100"/>
        </p:scale>
        <p:origin x="672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12/01/2022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NPRR1070 </a:t>
            </a:r>
            <a:r>
              <a:rPr lang="en-US" dirty="0"/>
              <a:t>Planning Criteria for GTC Exit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at OWG pending PUCT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ERCOT and Stakeholders have not come to an agreement</a:t>
            </a:r>
          </a:p>
          <a:p>
            <a:r>
              <a:rPr lang="en-US" dirty="0" smtClean="0"/>
              <a:t>Tabled pending further comments and discussion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NPRR1143 </a:t>
            </a:r>
            <a:r>
              <a:rPr lang="en-US" dirty="0"/>
              <a:t>Provide ERCOT Flexibility to Determine When ESRs May Charge During an EEA Level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11/17/2022 ERCOT gave a presentation showing how charging could be utilized during an EEA using data from Uri as an example</a:t>
            </a:r>
            <a:endParaRPr lang="en-US" dirty="0" smtClean="0"/>
          </a:p>
          <a:p>
            <a:r>
              <a:rPr lang="en-US" dirty="0" smtClean="0"/>
              <a:t>OWG </a:t>
            </a:r>
            <a:r>
              <a:rPr lang="en-US" dirty="0" smtClean="0"/>
              <a:t>supports latest comments but </a:t>
            </a:r>
            <a:r>
              <a:rPr lang="en-US" smtClean="0"/>
              <a:t>recognizes </a:t>
            </a:r>
            <a:r>
              <a:rPr lang="en-US" smtClean="0"/>
              <a:t>stakeholders </a:t>
            </a:r>
            <a:r>
              <a:rPr lang="en-US" dirty="0" smtClean="0"/>
              <a:t>have raised additional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1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98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</vt:lpstr>
      <vt:lpstr>NPRR1070 Planning Criteria for GTC Exit Solutions</vt:lpstr>
      <vt:lpstr>NOGRR215 – Limited Use of RAS</vt:lpstr>
      <vt:lpstr>NPRR1143 Provide ERCOT Flexibility to Determine When ESRs May Charge During an EEA Level 3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338</cp:revision>
  <dcterms:created xsi:type="dcterms:W3CDTF">2017-05-03T20:12:06Z</dcterms:created>
  <dcterms:modified xsi:type="dcterms:W3CDTF">2022-11-28T13:33:45Z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