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5" r:id="rId1"/>
  </p:sldMasterIdLst>
  <p:sldIdLst>
    <p:sldId id="262" r:id="rId2"/>
    <p:sldId id="267" r:id="rId3"/>
    <p:sldId id="265" r:id="rId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5D2142-A40A-C382-DD32-CD53D1B00E23}" name="Julia Matevosyan" initials="JM" userId="35275da4e72cfe0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433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DE18245B-8655-4479-BE72-BFFAFD6EDEB2}" type="datetimeFigureOut">
              <a:rPr lang="en-US" smtClean="0"/>
              <a:t>11/11/2022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689559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69907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5133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029183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6820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7586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23033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20955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659378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9482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18245B-8655-4479-BE72-BFFAFD6EDEB2}"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880812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18245B-8655-4479-BE72-BFFAFD6EDEB2}" type="datetimeFigureOut">
              <a:rPr lang="en-US" smtClean="0"/>
              <a:t>11/11/2022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6849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18245B-8655-4479-BE72-BFFAFD6EDEB2}" type="datetimeFigureOut">
              <a:rPr lang="en-US" smtClean="0"/>
              <a:t>11/11/2022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172306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8245B-8655-4479-BE72-BFFAFD6EDEB2}" type="datetimeFigureOut">
              <a:rPr lang="en-US" smtClean="0"/>
              <a:t>11/11/2022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26740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98209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25544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E18245B-8655-4479-BE72-BFFAFD6EDEB2}" type="datetimeFigureOut">
              <a:rPr lang="en-US" smtClean="0"/>
              <a:t>11/11/2022</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85BD5E1-E5D4-468F-B285-9C69E06872ED}" type="slidenum">
              <a:rPr lang="en-US" smtClean="0"/>
              <a:t>‹#›</a:t>
            </a:fld>
            <a:endParaRPr lang="en-US"/>
          </a:p>
        </p:txBody>
      </p:sp>
    </p:spTree>
    <p:extLst>
      <p:ext uri="{BB962C8B-B14F-4D97-AF65-F5344CB8AC3E}">
        <p14:creationId xmlns:p14="http://schemas.microsoft.com/office/powerpoint/2010/main" val="2484048533"/>
      </p:ext>
    </p:extLst>
  </p:cSld>
  <p:clrMap bg1="dk1" tx1="lt1" bg2="dk2" tx2="lt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 id="2147483908" r:id="rId13"/>
    <p:sldLayoutId id="2147483909" r:id="rId14"/>
    <p:sldLayoutId id="2147483910" r:id="rId15"/>
    <p:sldLayoutId id="2147483911" r:id="rId16"/>
    <p:sldLayoutId id="214748391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3FDF-E82D-4714-96A4-91F11E10CE9D}"/>
              </a:ext>
            </a:extLst>
          </p:cNvPr>
          <p:cNvSpPr>
            <a:spLocks noGrp="1"/>
          </p:cNvSpPr>
          <p:nvPr>
            <p:ph type="ctrTitle"/>
          </p:nvPr>
        </p:nvSpPr>
        <p:spPr/>
        <p:txBody>
          <a:bodyPr/>
          <a:lstStyle/>
          <a:p>
            <a:r>
              <a:rPr lang="en-US" dirty="0"/>
              <a:t>VPWG Update</a:t>
            </a:r>
          </a:p>
        </p:txBody>
      </p:sp>
      <p:sp>
        <p:nvSpPr>
          <p:cNvPr id="3" name="Subtitle 2">
            <a:extLst>
              <a:ext uri="{FF2B5EF4-FFF2-40B4-BE49-F238E27FC236}">
                <a16:creationId xmlns:a16="http://schemas.microsoft.com/office/drawing/2014/main" id="{5DC279E1-4FB6-4CEA-8D5F-78CCF1DD8990}"/>
              </a:ext>
            </a:extLst>
          </p:cNvPr>
          <p:cNvSpPr>
            <a:spLocks noGrp="1"/>
          </p:cNvSpPr>
          <p:nvPr>
            <p:ph type="subTitle" idx="1"/>
          </p:nvPr>
        </p:nvSpPr>
        <p:spPr/>
        <p:txBody>
          <a:bodyPr/>
          <a:lstStyle/>
          <a:p>
            <a:r>
              <a:rPr lang="en-US" dirty="0"/>
              <a:t>Chair: Maribel Khayat (CenterPoint Energy)</a:t>
            </a:r>
          </a:p>
          <a:p>
            <a:r>
              <a:rPr lang="en-US" dirty="0"/>
              <a:t>Vice-Chair: Brion Ryan (Austin Energy)</a:t>
            </a:r>
          </a:p>
        </p:txBody>
      </p:sp>
    </p:spTree>
    <p:extLst>
      <p:ext uri="{BB962C8B-B14F-4D97-AF65-F5344CB8AC3E}">
        <p14:creationId xmlns:p14="http://schemas.microsoft.com/office/powerpoint/2010/main" val="257606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8E6EBD6-D8C2-4146-A6D6-589EFC0912F2}"/>
              </a:ext>
            </a:extLst>
          </p:cNvPr>
          <p:cNvSpPr txBox="1">
            <a:spLocks/>
          </p:cNvSpPr>
          <p:nvPr/>
        </p:nvSpPr>
        <p:spPr>
          <a:xfrm>
            <a:off x="838200" y="1058368"/>
            <a:ext cx="10187866" cy="5151942"/>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buFont typeface="Wingdings" panose="05000000000000000000" pitchFamily="2" charset="2"/>
              <a:buChar char="Ø"/>
            </a:pPr>
            <a:r>
              <a:rPr lang="en-US" dirty="0"/>
              <a:t>Met November 8, 2022</a:t>
            </a:r>
          </a:p>
          <a:p>
            <a:pPr lvl="1">
              <a:buFont typeface="Wingdings" panose="05000000000000000000" pitchFamily="2" charset="2"/>
              <a:buChar char="§"/>
            </a:pPr>
            <a:r>
              <a:rPr lang="en-US" dirty="0"/>
              <a:t> No voting items on the agenda. </a:t>
            </a:r>
          </a:p>
          <a:p>
            <a:pPr lvl="1">
              <a:buFont typeface="Wingdings" panose="05000000000000000000" pitchFamily="2" charset="2"/>
              <a:buChar char="§"/>
            </a:pPr>
            <a:r>
              <a:rPr lang="en-US" dirty="0"/>
              <a:t> 2023 Winter/Spring voltage profile studies are currently in Pass 3 and will be posted by December 1st.</a:t>
            </a:r>
          </a:p>
          <a:p>
            <a:pPr lvl="1">
              <a:buFont typeface="Wingdings" panose="05000000000000000000" pitchFamily="2" charset="2"/>
              <a:buChar char="§"/>
            </a:pPr>
            <a:r>
              <a:rPr lang="en-US" dirty="0"/>
              <a:t> Resource Voltage performance analysis: ERCOT analyzed the ability of Resources to maintain their set point within the required voltage threshold for the July – October period. Analysis showed that Wind Resources in general were having the most issues maintaining their set points, followed by Solar. TOs reiterated that their internal procedure is to contact Resources verbally, followed by a telemetry update, any time a voltage set point change is requested.</a:t>
            </a:r>
          </a:p>
          <a:p>
            <a:pPr lvl="1">
              <a:buFont typeface="Wingdings" panose="05000000000000000000" pitchFamily="2" charset="2"/>
              <a:buChar char="§"/>
            </a:pPr>
            <a:r>
              <a:rPr lang="en-US" dirty="0"/>
              <a:t>Voltage Procedure: ERCOT noted that the VPWG Procedure needed to be updated to incorporate the new ERCOT terms POIB and MPT.</a:t>
            </a:r>
          </a:p>
          <a:p>
            <a:pPr lvl="1">
              <a:buFont typeface="Wingdings" panose="05000000000000000000" pitchFamily="2" charset="2"/>
              <a:buChar char="§"/>
            </a:pPr>
            <a:r>
              <a:rPr lang="en-US" dirty="0"/>
              <a:t>Leadership: Requests for volunteers to lead the VPWG were requested.</a:t>
            </a:r>
          </a:p>
          <a:p>
            <a:pPr lvl="1">
              <a:buFont typeface="Wingdings" panose="05000000000000000000" pitchFamily="2" charset="2"/>
              <a:buChar char="§"/>
            </a:pPr>
            <a:endParaRPr lang="en-US" dirty="0"/>
          </a:p>
          <a:p>
            <a:pPr>
              <a:buFont typeface="Wingdings" panose="05000000000000000000" pitchFamily="2" charset="2"/>
              <a:buChar char="Ø"/>
            </a:pPr>
            <a:r>
              <a:rPr lang="en-US" dirty="0"/>
              <a:t>Next Meeting TBD</a:t>
            </a:r>
          </a:p>
        </p:txBody>
      </p:sp>
    </p:spTree>
    <p:extLst>
      <p:ext uri="{BB962C8B-B14F-4D97-AF65-F5344CB8AC3E}">
        <p14:creationId xmlns:p14="http://schemas.microsoft.com/office/powerpoint/2010/main" val="51838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DCF0-2C52-4E55-9B52-40AC7EF2B0AB}"/>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4046946887"/>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2087</TotalTime>
  <Words>170</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Century Gothic</vt:lpstr>
      <vt:lpstr>Wingdings</vt:lpstr>
      <vt:lpstr>Wingdings 3</vt:lpstr>
      <vt:lpstr>Slice</vt:lpstr>
      <vt:lpstr>VPWG Update</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IBR TF update to ROS</dc:title>
  <dc:creator>Mohammad Albaijat</dc:creator>
  <cp:lastModifiedBy>Khayat, Maribel C</cp:lastModifiedBy>
  <cp:revision>22</cp:revision>
  <cp:lastPrinted>2022-04-06T20:16:34Z</cp:lastPrinted>
  <dcterms:created xsi:type="dcterms:W3CDTF">2022-03-31T15:30:17Z</dcterms:created>
  <dcterms:modified xsi:type="dcterms:W3CDTF">2022-11-11T11:12:19Z</dcterms:modified>
</cp:coreProperties>
</file>