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drawings/drawing5.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24"/>
  </p:notesMasterIdLst>
  <p:handoutMasterIdLst>
    <p:handoutMasterId r:id="rId25"/>
  </p:handoutMasterIdLst>
  <p:sldIdLst>
    <p:sldId id="257" r:id="rId3"/>
    <p:sldId id="287" r:id="rId4"/>
    <p:sldId id="296" r:id="rId5"/>
    <p:sldId id="276" r:id="rId6"/>
    <p:sldId id="298" r:id="rId7"/>
    <p:sldId id="279" r:id="rId8"/>
    <p:sldId id="284" r:id="rId9"/>
    <p:sldId id="286" r:id="rId10"/>
    <p:sldId id="280" r:id="rId11"/>
    <p:sldId id="277" r:id="rId12"/>
    <p:sldId id="282" r:id="rId13"/>
    <p:sldId id="281" r:id="rId14"/>
    <p:sldId id="288" r:id="rId15"/>
    <p:sldId id="291" r:id="rId16"/>
    <p:sldId id="292" r:id="rId17"/>
    <p:sldId id="293" r:id="rId18"/>
    <p:sldId id="294" r:id="rId19"/>
    <p:sldId id="290" r:id="rId20"/>
    <p:sldId id="299" r:id="rId21"/>
    <p:sldId id="295"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C1687F-D869-8188-3A44-13DE930AB03B}" name="Mago, Nitika" initials="MN" userId="S::nitika.mago@ercot.com::eb4dfd7f-5a13-4bd1-acb0-2d627733e6c8" providerId="AD"/>
  <p188:author id="{AE0D528A-27EB-A1C2-9572-55229C3671D4}" name="ERCOT" initials="ERCOT" userId="ERCOT" providerId="None"/>
  <p188:author id="{5791B792-A87B-F1BD-0F61-BEB66EEB1476}" name="Vermillion, Brandt" initials="VB" userId="S::Brandt.Vermillion@ercot.com::3338c11c-ff9d-40a9-b706-0364dd8e49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FAD441-2A57-474D-9EF5-BEAEEDB0D2FC}" v="1180" dt="2022-11-16T20:02:49.4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74" autoAdjust="0"/>
  </p:normalViewPr>
  <p:slideViewPr>
    <p:cSldViewPr snapToGrid="0">
      <p:cViewPr varScale="1">
        <p:scale>
          <a:sx n="99" d="100"/>
          <a:sy n="99" d="100"/>
        </p:scale>
        <p:origin x="996" y="78"/>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S::nitika.mago@ercot.com::eb4dfd7f-5a13-4bd1-acb0-2d627733e6c8" providerId="AD" clId="Web-{93E4CE6D-55ED-7B39-A615-23F3E6531B7B}"/>
    <pc:docChg chg="mod">
      <pc:chgData name="Mago, Nitika" userId="S::nitika.mago@ercot.com::eb4dfd7f-5a13-4bd1-acb0-2d627733e6c8" providerId="AD" clId="Web-{93E4CE6D-55ED-7B39-A615-23F3E6531B7B}" dt="2022-11-14T16:30:36.163" v="3"/>
      <pc:docMkLst>
        <pc:docMk/>
      </pc:docMkLst>
      <pc:sldChg chg="modCm">
        <pc:chgData name="Mago, Nitika" userId="S::nitika.mago@ercot.com::eb4dfd7f-5a13-4bd1-acb0-2d627733e6c8" providerId="AD" clId="Web-{93E4CE6D-55ED-7B39-A615-23F3E6531B7B}" dt="2022-11-14T16:30:36.163" v="3"/>
        <pc:sldMkLst>
          <pc:docMk/>
          <pc:sldMk cId="2682709066" sldId="279"/>
        </pc:sldMkLst>
      </pc:sldChg>
      <pc:sldChg chg="modCm">
        <pc:chgData name="Mago, Nitika" userId="S::nitika.mago@ercot.com::eb4dfd7f-5a13-4bd1-acb0-2d627733e6c8" providerId="AD" clId="Web-{93E4CE6D-55ED-7B39-A615-23F3E6531B7B}" dt="2022-11-14T16:28:37.645" v="2"/>
        <pc:sldMkLst>
          <pc:docMk/>
          <pc:sldMk cId="3275661508" sldId="298"/>
        </pc:sldMkLst>
      </pc:sldChg>
    </pc:docChg>
  </pc:docChgLst>
  <pc:docChgLst>
    <pc:chgData name="Hinojosa, Luis" userId="0abb1bae-9833-48f0-96c3-80292fd0fd86" providerId="ADAL" clId="{AA9EED4E-C750-427C-935F-01418476525C}"/>
    <pc:docChg chg="modSld">
      <pc:chgData name="Hinojosa, Luis" userId="0abb1bae-9833-48f0-96c3-80292fd0fd86" providerId="ADAL" clId="{AA9EED4E-C750-427C-935F-01418476525C}" dt="2022-11-12T01:41:26.744" v="3" actId="27918"/>
      <pc:docMkLst>
        <pc:docMk/>
      </pc:docMkLst>
      <pc:sldChg chg="mod">
        <pc:chgData name="Hinojosa, Luis" userId="0abb1bae-9833-48f0-96c3-80292fd0fd86" providerId="ADAL" clId="{AA9EED4E-C750-427C-935F-01418476525C}" dt="2022-11-12T01:41:26.744" v="3" actId="27918"/>
        <pc:sldMkLst>
          <pc:docMk/>
          <pc:sldMk cId="3275661508" sldId="298"/>
        </pc:sldMkLst>
      </pc:sldChg>
    </pc:docChg>
  </pc:docChgLst>
  <pc:docChgLst>
    <pc:chgData name="Vermillion, Brandt" userId="3338c11c-ff9d-40a9-b706-0364dd8e49a9" providerId="ADAL" clId="{53FAD441-2A57-474D-9EF5-BEAEEDB0D2FC}"/>
    <pc:docChg chg="undo custSel addSld delSld modSld sldOrd modMainMaster">
      <pc:chgData name="Vermillion, Brandt" userId="3338c11c-ff9d-40a9-b706-0364dd8e49a9" providerId="ADAL" clId="{53FAD441-2A57-474D-9EF5-BEAEEDB0D2FC}" dt="2022-11-17T21:05:32.620" v="10206"/>
      <pc:docMkLst>
        <pc:docMk/>
      </pc:docMkLst>
      <pc:sldChg chg="modSp mod ord">
        <pc:chgData name="Vermillion, Brandt" userId="3338c11c-ff9d-40a9-b706-0364dd8e49a9" providerId="ADAL" clId="{53FAD441-2A57-474D-9EF5-BEAEEDB0D2FC}" dt="2022-11-14T17:12:14.052" v="8627" actId="20577"/>
        <pc:sldMkLst>
          <pc:docMk/>
          <pc:sldMk cId="2719171780" sldId="257"/>
        </pc:sldMkLst>
        <pc:spChg chg="mod">
          <ac:chgData name="Vermillion, Brandt" userId="3338c11c-ff9d-40a9-b706-0364dd8e49a9" providerId="ADAL" clId="{53FAD441-2A57-474D-9EF5-BEAEEDB0D2FC}" dt="2022-11-14T17:12:14.052" v="8627" actId="20577"/>
          <ac:spMkLst>
            <pc:docMk/>
            <pc:sldMk cId="2719171780" sldId="257"/>
            <ac:spMk id="3" creationId="{62379DBD-A359-41EF-9AE3-D9491749FB2B}"/>
          </ac:spMkLst>
        </pc:spChg>
      </pc:sldChg>
      <pc:sldChg chg="del">
        <pc:chgData name="Vermillion, Brandt" userId="3338c11c-ff9d-40a9-b706-0364dd8e49a9" providerId="ADAL" clId="{53FAD441-2A57-474D-9EF5-BEAEEDB0D2FC}" dt="2022-11-08T19:27:05.168" v="0" actId="47"/>
        <pc:sldMkLst>
          <pc:docMk/>
          <pc:sldMk cId="533563205" sldId="274"/>
        </pc:sldMkLst>
      </pc:sldChg>
      <pc:sldChg chg="modSp del mod">
        <pc:chgData name="Vermillion, Brandt" userId="3338c11c-ff9d-40a9-b706-0364dd8e49a9" providerId="ADAL" clId="{53FAD441-2A57-474D-9EF5-BEAEEDB0D2FC}" dt="2022-11-10T15:00:42.243" v="5046" actId="47"/>
        <pc:sldMkLst>
          <pc:docMk/>
          <pc:sldMk cId="1249467292" sldId="275"/>
        </pc:sldMkLst>
        <pc:spChg chg="mod">
          <ac:chgData name="Vermillion, Brandt" userId="3338c11c-ff9d-40a9-b706-0364dd8e49a9" providerId="ADAL" clId="{53FAD441-2A57-474D-9EF5-BEAEEDB0D2FC}" dt="2022-11-08T20:43:41.701" v="2413" actId="255"/>
          <ac:spMkLst>
            <pc:docMk/>
            <pc:sldMk cId="1249467292" sldId="275"/>
            <ac:spMk id="3" creationId="{15BC1DA2-C02D-4D96-B6F4-49878CEF2166}"/>
          </ac:spMkLst>
        </pc:spChg>
      </pc:sldChg>
      <pc:sldChg chg="modSp mod">
        <pc:chgData name="Vermillion, Brandt" userId="3338c11c-ff9d-40a9-b706-0364dd8e49a9" providerId="ADAL" clId="{53FAD441-2A57-474D-9EF5-BEAEEDB0D2FC}" dt="2022-11-16T19:16:27.462" v="10177" actId="20577"/>
        <pc:sldMkLst>
          <pc:docMk/>
          <pc:sldMk cId="2366982174" sldId="276"/>
        </pc:sldMkLst>
        <pc:spChg chg="mod">
          <ac:chgData name="Vermillion, Brandt" userId="3338c11c-ff9d-40a9-b706-0364dd8e49a9" providerId="ADAL" clId="{53FAD441-2A57-474D-9EF5-BEAEEDB0D2FC}" dt="2022-11-08T20:39:20.367" v="2142" actId="20577"/>
          <ac:spMkLst>
            <pc:docMk/>
            <pc:sldMk cId="2366982174" sldId="276"/>
            <ac:spMk id="2" creationId="{B3C4CDBD-53B5-44D6-B0FE-24102D81A2F3}"/>
          </ac:spMkLst>
        </pc:spChg>
        <pc:spChg chg="mod">
          <ac:chgData name="Vermillion, Brandt" userId="3338c11c-ff9d-40a9-b706-0364dd8e49a9" providerId="ADAL" clId="{53FAD441-2A57-474D-9EF5-BEAEEDB0D2FC}" dt="2022-11-16T19:16:27.462" v="10177" actId="20577"/>
          <ac:spMkLst>
            <pc:docMk/>
            <pc:sldMk cId="2366982174" sldId="276"/>
            <ac:spMk id="3" creationId="{556F5D79-3C21-4168-9DF3-F67242BB3303}"/>
          </ac:spMkLst>
        </pc:spChg>
      </pc:sldChg>
      <pc:sldChg chg="modSp mod">
        <pc:chgData name="Vermillion, Brandt" userId="3338c11c-ff9d-40a9-b706-0364dd8e49a9" providerId="ADAL" clId="{53FAD441-2A57-474D-9EF5-BEAEEDB0D2FC}" dt="2022-11-14T17:15:26.721" v="8892" actId="20577"/>
        <pc:sldMkLst>
          <pc:docMk/>
          <pc:sldMk cId="4063443973" sldId="277"/>
        </pc:sldMkLst>
        <pc:spChg chg="mod">
          <ac:chgData name="Vermillion, Brandt" userId="3338c11c-ff9d-40a9-b706-0364dd8e49a9" providerId="ADAL" clId="{53FAD441-2A57-474D-9EF5-BEAEEDB0D2FC}" dt="2022-11-08T21:02:50.214" v="3288" actId="20577"/>
          <ac:spMkLst>
            <pc:docMk/>
            <pc:sldMk cId="4063443973" sldId="277"/>
            <ac:spMk id="2" creationId="{052F3F4C-32B8-4E12-BC5F-9961C4D3B260}"/>
          </ac:spMkLst>
        </pc:spChg>
        <pc:spChg chg="mod">
          <ac:chgData name="Vermillion, Brandt" userId="3338c11c-ff9d-40a9-b706-0364dd8e49a9" providerId="ADAL" clId="{53FAD441-2A57-474D-9EF5-BEAEEDB0D2FC}" dt="2022-11-14T17:15:26.721" v="8892" actId="20577"/>
          <ac:spMkLst>
            <pc:docMk/>
            <pc:sldMk cId="4063443973" sldId="277"/>
            <ac:spMk id="3" creationId="{6005065D-3A48-4EA1-BCCF-EF3ACDD2CF71}"/>
          </ac:spMkLst>
        </pc:spChg>
      </pc:sldChg>
      <pc:sldChg chg="modSp new del mod">
        <pc:chgData name="Vermillion, Brandt" userId="3338c11c-ff9d-40a9-b706-0364dd8e49a9" providerId="ADAL" clId="{53FAD441-2A57-474D-9EF5-BEAEEDB0D2FC}" dt="2022-11-08T20:50:20.685" v="3069" actId="47"/>
        <pc:sldMkLst>
          <pc:docMk/>
          <pc:sldMk cId="2201992858" sldId="278"/>
        </pc:sldMkLst>
        <pc:spChg chg="mod">
          <ac:chgData name="Vermillion, Brandt" userId="3338c11c-ff9d-40a9-b706-0364dd8e49a9" providerId="ADAL" clId="{53FAD441-2A57-474D-9EF5-BEAEEDB0D2FC}" dt="2022-11-08T20:43:31.800" v="2412" actId="20577"/>
          <ac:spMkLst>
            <pc:docMk/>
            <pc:sldMk cId="2201992858" sldId="278"/>
            <ac:spMk id="2" creationId="{BF03EEC5-738E-4B74-8FCD-05559D37A3E9}"/>
          </ac:spMkLst>
        </pc:spChg>
      </pc:sldChg>
      <pc:sldChg chg="addSp delSp modSp new mod delCm modCm">
        <pc:chgData name="Vermillion, Brandt" userId="3338c11c-ff9d-40a9-b706-0364dd8e49a9" providerId="ADAL" clId="{53FAD441-2A57-474D-9EF5-BEAEEDB0D2FC}" dt="2022-11-16T19:57:44.544" v="10189" actId="255"/>
        <pc:sldMkLst>
          <pc:docMk/>
          <pc:sldMk cId="2682709066" sldId="279"/>
        </pc:sldMkLst>
        <pc:spChg chg="mod">
          <ac:chgData name="Vermillion, Brandt" userId="3338c11c-ff9d-40a9-b706-0364dd8e49a9" providerId="ADAL" clId="{53FAD441-2A57-474D-9EF5-BEAEEDB0D2FC}" dt="2022-11-08T20:56:21.212" v="3156" actId="20577"/>
          <ac:spMkLst>
            <pc:docMk/>
            <pc:sldMk cId="2682709066" sldId="279"/>
            <ac:spMk id="2" creationId="{EF6BBF22-172C-4184-97DE-37225E9DDA63}"/>
          </ac:spMkLst>
        </pc:spChg>
        <pc:spChg chg="mod">
          <ac:chgData name="Vermillion, Brandt" userId="3338c11c-ff9d-40a9-b706-0364dd8e49a9" providerId="ADAL" clId="{53FAD441-2A57-474D-9EF5-BEAEEDB0D2FC}" dt="2022-11-16T19:57:40.409" v="10188" actId="255"/>
          <ac:spMkLst>
            <pc:docMk/>
            <pc:sldMk cId="2682709066" sldId="279"/>
            <ac:spMk id="3" creationId="{578FB3B6-1279-4B89-9B17-FF5AF2838DC7}"/>
          </ac:spMkLst>
        </pc:spChg>
        <pc:spChg chg="del">
          <ac:chgData name="Vermillion, Brandt" userId="3338c11c-ff9d-40a9-b706-0364dd8e49a9" providerId="ADAL" clId="{53FAD441-2A57-474D-9EF5-BEAEEDB0D2FC}" dt="2022-11-08T20:55:35.863" v="3070" actId="478"/>
          <ac:spMkLst>
            <pc:docMk/>
            <pc:sldMk cId="2682709066" sldId="279"/>
            <ac:spMk id="3" creationId="{8D45E6EE-627E-4F6F-9343-30A5F3EDD3F8}"/>
          </ac:spMkLst>
        </pc:spChg>
        <pc:spChg chg="add mod">
          <ac:chgData name="Vermillion, Brandt" userId="3338c11c-ff9d-40a9-b706-0364dd8e49a9" providerId="ADAL" clId="{53FAD441-2A57-474D-9EF5-BEAEEDB0D2FC}" dt="2022-11-16T19:57:44.544" v="10189" actId="255"/>
          <ac:spMkLst>
            <pc:docMk/>
            <pc:sldMk cId="2682709066" sldId="279"/>
            <ac:spMk id="6" creationId="{74D4F61B-8F5A-4BB4-B50A-E7496C5768D2}"/>
          </ac:spMkLst>
        </pc:spChg>
        <pc:graphicFrameChg chg="add del mod">
          <ac:chgData name="Vermillion, Brandt" userId="3338c11c-ff9d-40a9-b706-0364dd8e49a9" providerId="ADAL" clId="{53FAD441-2A57-474D-9EF5-BEAEEDB0D2FC}" dt="2022-11-11T23:18:38.183" v="7493" actId="478"/>
          <ac:graphicFrameMkLst>
            <pc:docMk/>
            <pc:sldMk cId="2682709066" sldId="279"/>
            <ac:graphicFrameMk id="5" creationId="{07828D52-5647-4E94-9E22-184B5698C42E}"/>
          </ac:graphicFrameMkLst>
        </pc:graphicFrameChg>
        <pc:graphicFrameChg chg="add del mod">
          <ac:chgData name="Vermillion, Brandt" userId="3338c11c-ff9d-40a9-b706-0364dd8e49a9" providerId="ADAL" clId="{53FAD441-2A57-474D-9EF5-BEAEEDB0D2FC}" dt="2022-11-14T16:19:37.182" v="7854" actId="478"/>
          <ac:graphicFrameMkLst>
            <pc:docMk/>
            <pc:sldMk cId="2682709066" sldId="279"/>
            <ac:graphicFrameMk id="6" creationId="{07828D52-5647-4E94-9E22-184B5698C42E}"/>
          </ac:graphicFrameMkLst>
        </pc:graphicFrameChg>
        <pc:graphicFrameChg chg="add del mod">
          <ac:chgData name="Vermillion, Brandt" userId="3338c11c-ff9d-40a9-b706-0364dd8e49a9" providerId="ADAL" clId="{53FAD441-2A57-474D-9EF5-BEAEEDB0D2FC}" dt="2022-11-14T15:46:07.292" v="7742" actId="478"/>
          <ac:graphicFrameMkLst>
            <pc:docMk/>
            <pc:sldMk cId="2682709066" sldId="279"/>
            <ac:graphicFrameMk id="7" creationId="{07828D52-5647-4E94-9E22-184B5698C42E}"/>
          </ac:graphicFrameMkLst>
        </pc:graphicFrameChg>
        <pc:graphicFrameChg chg="add del mod">
          <ac:chgData name="Vermillion, Brandt" userId="3338c11c-ff9d-40a9-b706-0364dd8e49a9" providerId="ADAL" clId="{53FAD441-2A57-474D-9EF5-BEAEEDB0D2FC}" dt="2022-11-16T18:56:18.769" v="9960" actId="478"/>
          <ac:graphicFrameMkLst>
            <pc:docMk/>
            <pc:sldMk cId="2682709066" sldId="279"/>
            <ac:graphicFrameMk id="8" creationId="{07828D52-5647-4E94-9E22-184B5698C42E}"/>
          </ac:graphicFrameMkLst>
        </pc:graphicFrameChg>
        <pc:picChg chg="add mod">
          <ac:chgData name="Vermillion, Brandt" userId="3338c11c-ff9d-40a9-b706-0364dd8e49a9" providerId="ADAL" clId="{53FAD441-2A57-474D-9EF5-BEAEEDB0D2FC}" dt="2022-11-16T18:56:58.233" v="9967" actId="1076"/>
          <ac:picMkLst>
            <pc:docMk/>
            <pc:sldMk cId="2682709066" sldId="279"/>
            <ac:picMk id="5" creationId="{865DA0C5-EDBE-4548-868A-84D8D451A52F}"/>
          </ac:picMkLst>
        </pc:picChg>
      </pc:sldChg>
      <pc:sldChg chg="addSp delSp modSp new mod delCm modCm">
        <pc:chgData name="Vermillion, Brandt" userId="3338c11c-ff9d-40a9-b706-0364dd8e49a9" providerId="ADAL" clId="{53FAD441-2A57-474D-9EF5-BEAEEDB0D2FC}" dt="2022-11-17T20:56:11.610" v="10204" actId="14100"/>
        <pc:sldMkLst>
          <pc:docMk/>
          <pc:sldMk cId="2909380944" sldId="280"/>
        </pc:sldMkLst>
        <pc:spChg chg="mod">
          <ac:chgData name="Vermillion, Brandt" userId="3338c11c-ff9d-40a9-b706-0364dd8e49a9" providerId="ADAL" clId="{53FAD441-2A57-474D-9EF5-BEAEEDB0D2FC}" dt="2022-11-08T21:00:53.800" v="3178" actId="20577"/>
          <ac:spMkLst>
            <pc:docMk/>
            <pc:sldMk cId="2909380944" sldId="280"/>
            <ac:spMk id="2" creationId="{F8F6FB8F-5E2B-4A24-AE5A-277F470527BB}"/>
          </ac:spMkLst>
        </pc:spChg>
        <pc:spChg chg="del">
          <ac:chgData name="Vermillion, Brandt" userId="3338c11c-ff9d-40a9-b706-0364dd8e49a9" providerId="ADAL" clId="{53FAD441-2A57-474D-9EF5-BEAEEDB0D2FC}" dt="2022-11-08T21:00:57.943" v="3179" actId="478"/>
          <ac:spMkLst>
            <pc:docMk/>
            <pc:sldMk cId="2909380944" sldId="280"/>
            <ac:spMk id="3" creationId="{0DC53D7A-E421-4BF2-B142-A48738829872}"/>
          </ac:spMkLst>
        </pc:spChg>
        <pc:spChg chg="mod">
          <ac:chgData name="Vermillion, Brandt" userId="3338c11c-ff9d-40a9-b706-0364dd8e49a9" providerId="ADAL" clId="{53FAD441-2A57-474D-9EF5-BEAEEDB0D2FC}" dt="2022-11-16T19:14:57.225" v="10001" actId="1076"/>
          <ac:spMkLst>
            <pc:docMk/>
            <pc:sldMk cId="2909380944" sldId="280"/>
            <ac:spMk id="7" creationId="{68B6B309-275B-4CB0-B250-E6741F68A6B5}"/>
          </ac:spMkLst>
        </pc:spChg>
        <pc:spChg chg="add del">
          <ac:chgData name="Vermillion, Brandt" userId="3338c11c-ff9d-40a9-b706-0364dd8e49a9" providerId="ADAL" clId="{53FAD441-2A57-474D-9EF5-BEAEEDB0D2FC}" dt="2022-11-10T15:19:44.831" v="5143" actId="22"/>
          <ac:spMkLst>
            <pc:docMk/>
            <pc:sldMk cId="2909380944" sldId="280"/>
            <ac:spMk id="10" creationId="{8CF36D9E-D432-4106-80A0-E3913CFBEAA7}"/>
          </ac:spMkLst>
        </pc:spChg>
        <pc:spChg chg="add mod">
          <ac:chgData name="Vermillion, Brandt" userId="3338c11c-ff9d-40a9-b706-0364dd8e49a9" providerId="ADAL" clId="{53FAD441-2A57-474D-9EF5-BEAEEDB0D2FC}" dt="2022-11-16T19:56:43.035" v="10181" actId="1076"/>
          <ac:spMkLst>
            <pc:docMk/>
            <pc:sldMk cId="2909380944" sldId="280"/>
            <ac:spMk id="13" creationId="{694809F3-A144-4BAD-BCB5-90068F39EBDB}"/>
          </ac:spMkLst>
        </pc:spChg>
        <pc:spChg chg="add mod">
          <ac:chgData name="Vermillion, Brandt" userId="3338c11c-ff9d-40a9-b706-0364dd8e49a9" providerId="ADAL" clId="{53FAD441-2A57-474D-9EF5-BEAEEDB0D2FC}" dt="2022-11-16T19:15:20.298" v="10008" actId="20577"/>
          <ac:spMkLst>
            <pc:docMk/>
            <pc:sldMk cId="2909380944" sldId="280"/>
            <ac:spMk id="14" creationId="{6411B5DC-FB67-4A50-9C38-C6FB727685A4}"/>
          </ac:spMkLst>
        </pc:spChg>
        <pc:graphicFrameChg chg="add del mod">
          <ac:chgData name="Vermillion, Brandt" userId="3338c11c-ff9d-40a9-b706-0364dd8e49a9" providerId="ADAL" clId="{53FAD441-2A57-474D-9EF5-BEAEEDB0D2FC}" dt="2022-11-08T21:28:22.109" v="3934" actId="478"/>
          <ac:graphicFrameMkLst>
            <pc:docMk/>
            <pc:sldMk cId="2909380944" sldId="280"/>
            <ac:graphicFrameMk id="5" creationId="{49BD2D2D-19DE-4642-87B7-A820F18C6579}"/>
          </ac:graphicFrameMkLst>
        </pc:graphicFrameChg>
        <pc:graphicFrameChg chg="add del mod">
          <ac:chgData name="Vermillion, Brandt" userId="3338c11c-ff9d-40a9-b706-0364dd8e49a9" providerId="ADAL" clId="{53FAD441-2A57-474D-9EF5-BEAEEDB0D2FC}" dt="2022-11-08T22:14:44.916" v="4109" actId="478"/>
          <ac:graphicFrameMkLst>
            <pc:docMk/>
            <pc:sldMk cId="2909380944" sldId="280"/>
            <ac:graphicFrameMk id="6" creationId="{49BD2D2D-19DE-4642-87B7-A820F18C6579}"/>
          </ac:graphicFrameMkLst>
        </pc:graphicFrameChg>
        <pc:graphicFrameChg chg="add del mod">
          <ac:chgData name="Vermillion, Brandt" userId="3338c11c-ff9d-40a9-b706-0364dd8e49a9" providerId="ADAL" clId="{53FAD441-2A57-474D-9EF5-BEAEEDB0D2FC}" dt="2022-11-08T22:22:22.659" v="4116" actId="478"/>
          <ac:graphicFrameMkLst>
            <pc:docMk/>
            <pc:sldMk cId="2909380944" sldId="280"/>
            <ac:graphicFrameMk id="7" creationId="{49BD2D2D-19DE-4642-87B7-A820F18C6579}"/>
          </ac:graphicFrameMkLst>
        </pc:graphicFrameChg>
        <pc:graphicFrameChg chg="add del mod">
          <ac:chgData name="Vermillion, Brandt" userId="3338c11c-ff9d-40a9-b706-0364dd8e49a9" providerId="ADAL" clId="{53FAD441-2A57-474D-9EF5-BEAEEDB0D2FC}" dt="2022-11-10T15:18:37.941" v="5141" actId="478"/>
          <ac:graphicFrameMkLst>
            <pc:docMk/>
            <pc:sldMk cId="2909380944" sldId="280"/>
            <ac:graphicFrameMk id="8" creationId="{49BD2D2D-19DE-4642-87B7-A820F18C6579}"/>
          </ac:graphicFrameMkLst>
        </pc:graphicFrameChg>
        <pc:graphicFrameChg chg="add del mod">
          <ac:chgData name="Vermillion, Brandt" userId="3338c11c-ff9d-40a9-b706-0364dd8e49a9" providerId="ADAL" clId="{53FAD441-2A57-474D-9EF5-BEAEEDB0D2FC}" dt="2022-11-16T19:14:25.256" v="9994" actId="478"/>
          <ac:graphicFrameMkLst>
            <pc:docMk/>
            <pc:sldMk cId="2909380944" sldId="280"/>
            <ac:graphicFrameMk id="9" creationId="{49BD2D2D-19DE-4642-87B7-A820F18C6579}"/>
          </ac:graphicFrameMkLst>
        </pc:graphicFrameChg>
        <pc:graphicFrameChg chg="add del mod">
          <ac:chgData name="Vermillion, Brandt" userId="3338c11c-ff9d-40a9-b706-0364dd8e49a9" providerId="ADAL" clId="{53FAD441-2A57-474D-9EF5-BEAEEDB0D2FC}" dt="2022-11-16T19:14:31.654" v="9997" actId="478"/>
          <ac:graphicFrameMkLst>
            <pc:docMk/>
            <pc:sldMk cId="2909380944" sldId="280"/>
            <ac:graphicFrameMk id="10" creationId="{49BD2D2D-19DE-4642-87B7-A820F18C6579}"/>
          </ac:graphicFrameMkLst>
        </pc:graphicFrameChg>
        <pc:graphicFrameChg chg="add del mod">
          <ac:chgData name="Vermillion, Brandt" userId="3338c11c-ff9d-40a9-b706-0364dd8e49a9" providerId="ADAL" clId="{53FAD441-2A57-474D-9EF5-BEAEEDB0D2FC}" dt="2022-11-10T15:20:30.352" v="5151" actId="478"/>
          <ac:graphicFrameMkLst>
            <pc:docMk/>
            <pc:sldMk cId="2909380944" sldId="280"/>
            <ac:graphicFrameMk id="11" creationId="{49BD2D2D-19DE-4642-87B7-A820F18C6579}"/>
          </ac:graphicFrameMkLst>
        </pc:graphicFrameChg>
        <pc:graphicFrameChg chg="add del mod">
          <ac:chgData name="Vermillion, Brandt" userId="3338c11c-ff9d-40a9-b706-0364dd8e49a9" providerId="ADAL" clId="{53FAD441-2A57-474D-9EF5-BEAEEDB0D2FC}" dt="2022-11-10T15:21:04.386" v="5154" actId="478"/>
          <ac:graphicFrameMkLst>
            <pc:docMk/>
            <pc:sldMk cId="2909380944" sldId="280"/>
            <ac:graphicFrameMk id="12" creationId="{49BD2D2D-19DE-4642-87B7-A820F18C6579}"/>
          </ac:graphicFrameMkLst>
        </pc:graphicFrameChg>
        <pc:graphicFrameChg chg="add del mod">
          <ac:chgData name="Vermillion, Brandt" userId="3338c11c-ff9d-40a9-b706-0364dd8e49a9" providerId="ADAL" clId="{53FAD441-2A57-474D-9EF5-BEAEEDB0D2FC}" dt="2022-11-11T22:54:28.846" v="7400" actId="478"/>
          <ac:graphicFrameMkLst>
            <pc:docMk/>
            <pc:sldMk cId="2909380944" sldId="280"/>
            <ac:graphicFrameMk id="13" creationId="{49BD2D2D-19DE-4642-87B7-A820F18C6579}"/>
          </ac:graphicFrameMkLst>
        </pc:graphicFrameChg>
        <pc:graphicFrameChg chg="add del mod">
          <ac:chgData name="Vermillion, Brandt" userId="3338c11c-ff9d-40a9-b706-0364dd8e49a9" providerId="ADAL" clId="{53FAD441-2A57-474D-9EF5-BEAEEDB0D2FC}" dt="2022-11-14T16:52:53.458" v="8061" actId="478"/>
          <ac:graphicFrameMkLst>
            <pc:docMk/>
            <pc:sldMk cId="2909380944" sldId="280"/>
            <ac:graphicFrameMk id="16" creationId="{49BD2D2D-19DE-4642-87B7-A820F18C6579}"/>
          </ac:graphicFrameMkLst>
        </pc:graphicFrameChg>
        <pc:picChg chg="add ord">
          <ac:chgData name="Vermillion, Brandt" userId="3338c11c-ff9d-40a9-b706-0364dd8e49a9" providerId="ADAL" clId="{53FAD441-2A57-474D-9EF5-BEAEEDB0D2FC}" dt="2022-11-16T19:14:36.773" v="9999" actId="167"/>
          <ac:picMkLst>
            <pc:docMk/>
            <pc:sldMk cId="2909380944" sldId="280"/>
            <ac:picMk id="3" creationId="{C6C13A78-0771-4AAE-9BB6-D106C36002B7}"/>
          </ac:picMkLst>
        </pc:picChg>
        <pc:cxnChg chg="mod">
          <ac:chgData name="Vermillion, Brandt" userId="3338c11c-ff9d-40a9-b706-0364dd8e49a9" providerId="ADAL" clId="{53FAD441-2A57-474D-9EF5-BEAEEDB0D2FC}" dt="2022-11-16T19:14:53.835" v="10000" actId="1076"/>
          <ac:cxnSpMkLst>
            <pc:docMk/>
            <pc:sldMk cId="2909380944" sldId="280"/>
            <ac:cxnSpMk id="5" creationId="{518A75B7-004C-4272-A6F8-6C13337CF611}"/>
          </ac:cxnSpMkLst>
        </pc:cxnChg>
        <pc:cxnChg chg="add mod">
          <ac:chgData name="Vermillion, Brandt" userId="3338c11c-ff9d-40a9-b706-0364dd8e49a9" providerId="ADAL" clId="{53FAD441-2A57-474D-9EF5-BEAEEDB0D2FC}" dt="2022-11-17T20:56:11.610" v="10204" actId="14100"/>
          <ac:cxnSpMkLst>
            <pc:docMk/>
            <pc:sldMk cId="2909380944" sldId="280"/>
            <ac:cxnSpMk id="15" creationId="{8BB06D6B-BFAA-40C4-B7D6-0EF98E60F720}"/>
          </ac:cxnSpMkLst>
        </pc:cxnChg>
      </pc:sldChg>
      <pc:sldChg chg="addSp delSp modSp new mod">
        <pc:chgData name="Vermillion, Brandt" userId="3338c11c-ff9d-40a9-b706-0364dd8e49a9" providerId="ADAL" clId="{53FAD441-2A57-474D-9EF5-BEAEEDB0D2FC}" dt="2022-11-10T15:28:36.071" v="5641" actId="1076"/>
        <pc:sldMkLst>
          <pc:docMk/>
          <pc:sldMk cId="1606547861" sldId="281"/>
        </pc:sldMkLst>
        <pc:spChg chg="mod">
          <ac:chgData name="Vermillion, Brandt" userId="3338c11c-ff9d-40a9-b706-0364dd8e49a9" providerId="ADAL" clId="{53FAD441-2A57-474D-9EF5-BEAEEDB0D2FC}" dt="2022-11-08T21:03:11.776" v="3300" actId="20577"/>
          <ac:spMkLst>
            <pc:docMk/>
            <pc:sldMk cId="1606547861" sldId="281"/>
            <ac:spMk id="2" creationId="{A563A500-D0F0-4D57-8D47-D71C9A7FF609}"/>
          </ac:spMkLst>
        </pc:spChg>
        <pc:spChg chg="del">
          <ac:chgData name="Vermillion, Brandt" userId="3338c11c-ff9d-40a9-b706-0364dd8e49a9" providerId="ADAL" clId="{53FAD441-2A57-474D-9EF5-BEAEEDB0D2FC}" dt="2022-11-08T21:03:19.639" v="3301" actId="478"/>
          <ac:spMkLst>
            <pc:docMk/>
            <pc:sldMk cId="1606547861" sldId="281"/>
            <ac:spMk id="3" creationId="{77D01328-A547-42E2-AB7F-B6DC906E189C}"/>
          </ac:spMkLst>
        </pc:spChg>
        <pc:graphicFrameChg chg="add del mod">
          <ac:chgData name="Vermillion, Brandt" userId="3338c11c-ff9d-40a9-b706-0364dd8e49a9" providerId="ADAL" clId="{53FAD441-2A57-474D-9EF5-BEAEEDB0D2FC}" dt="2022-11-08T21:03:22.210" v="3304" actId="478"/>
          <ac:graphicFrameMkLst>
            <pc:docMk/>
            <pc:sldMk cId="1606547861" sldId="281"/>
            <ac:graphicFrameMk id="5" creationId="{1CD974CB-2719-46EC-8933-B44987F267E8}"/>
          </ac:graphicFrameMkLst>
        </pc:graphicFrameChg>
        <pc:graphicFrameChg chg="add del mod">
          <ac:chgData name="Vermillion, Brandt" userId="3338c11c-ff9d-40a9-b706-0364dd8e49a9" providerId="ADAL" clId="{53FAD441-2A57-474D-9EF5-BEAEEDB0D2FC}" dt="2022-11-10T15:27:07.034" v="5627" actId="478"/>
          <ac:graphicFrameMkLst>
            <pc:docMk/>
            <pc:sldMk cId="1606547861" sldId="281"/>
            <ac:graphicFrameMk id="6" creationId="{1CD974CB-2719-46EC-8933-B44987F267E8}"/>
          </ac:graphicFrameMkLst>
        </pc:graphicFrameChg>
        <pc:graphicFrameChg chg="add mod">
          <ac:chgData name="Vermillion, Brandt" userId="3338c11c-ff9d-40a9-b706-0364dd8e49a9" providerId="ADAL" clId="{53FAD441-2A57-474D-9EF5-BEAEEDB0D2FC}" dt="2022-11-10T15:28:36.071" v="5641" actId="1076"/>
          <ac:graphicFrameMkLst>
            <pc:docMk/>
            <pc:sldMk cId="1606547861" sldId="281"/>
            <ac:graphicFrameMk id="7" creationId="{1CD974CB-2719-46EC-8933-B44987F267E8}"/>
          </ac:graphicFrameMkLst>
        </pc:graphicFrameChg>
      </pc:sldChg>
      <pc:sldChg chg="addSp delSp modSp new mod">
        <pc:chgData name="Vermillion, Brandt" userId="3338c11c-ff9d-40a9-b706-0364dd8e49a9" providerId="ADAL" clId="{53FAD441-2A57-474D-9EF5-BEAEEDB0D2FC}" dt="2022-11-08T21:17:24.942" v="3695" actId="1076"/>
        <pc:sldMkLst>
          <pc:docMk/>
          <pc:sldMk cId="2419060784" sldId="282"/>
        </pc:sldMkLst>
        <pc:spChg chg="mod">
          <ac:chgData name="Vermillion, Brandt" userId="3338c11c-ff9d-40a9-b706-0364dd8e49a9" providerId="ADAL" clId="{53FAD441-2A57-474D-9EF5-BEAEEDB0D2FC}" dt="2022-11-08T21:15:26.544" v="3689" actId="20577"/>
          <ac:spMkLst>
            <pc:docMk/>
            <pc:sldMk cId="2419060784" sldId="282"/>
            <ac:spMk id="2" creationId="{A59BF491-1B58-4A63-B94A-9EFE967706B9}"/>
          </ac:spMkLst>
        </pc:spChg>
        <pc:spChg chg="del">
          <ac:chgData name="Vermillion, Brandt" userId="3338c11c-ff9d-40a9-b706-0364dd8e49a9" providerId="ADAL" clId="{53FAD441-2A57-474D-9EF5-BEAEEDB0D2FC}" dt="2022-11-08T21:15:30.209" v="3690" actId="478"/>
          <ac:spMkLst>
            <pc:docMk/>
            <pc:sldMk cId="2419060784" sldId="282"/>
            <ac:spMk id="3" creationId="{A29DBDFE-A707-4ECE-8D70-A127CE576763}"/>
          </ac:spMkLst>
        </pc:spChg>
        <pc:picChg chg="add mod">
          <ac:chgData name="Vermillion, Brandt" userId="3338c11c-ff9d-40a9-b706-0364dd8e49a9" providerId="ADAL" clId="{53FAD441-2A57-474D-9EF5-BEAEEDB0D2FC}" dt="2022-11-08T21:17:24.942" v="3695" actId="1076"/>
          <ac:picMkLst>
            <pc:docMk/>
            <pc:sldMk cId="2419060784" sldId="282"/>
            <ac:picMk id="6" creationId="{AAC985BC-A556-470B-8BC9-9DC404DFB130}"/>
          </ac:picMkLst>
        </pc:picChg>
      </pc:sldChg>
      <pc:sldChg chg="delSp add del mod">
        <pc:chgData name="Vermillion, Brandt" userId="3338c11c-ff9d-40a9-b706-0364dd8e49a9" providerId="ADAL" clId="{53FAD441-2A57-474D-9EF5-BEAEEDB0D2FC}" dt="2022-11-10T15:27:09.332" v="5630" actId="47"/>
        <pc:sldMkLst>
          <pc:docMk/>
          <pc:sldMk cId="3382107066" sldId="283"/>
        </pc:sldMkLst>
        <pc:graphicFrameChg chg="del">
          <ac:chgData name="Vermillion, Brandt" userId="3338c11c-ff9d-40a9-b706-0364dd8e49a9" providerId="ADAL" clId="{53FAD441-2A57-474D-9EF5-BEAEEDB0D2FC}" dt="2022-11-10T15:27:04.440" v="5626" actId="478"/>
          <ac:graphicFrameMkLst>
            <pc:docMk/>
            <pc:sldMk cId="3382107066" sldId="283"/>
            <ac:graphicFrameMk id="6" creationId="{1CD974CB-2719-46EC-8933-B44987F267E8}"/>
          </ac:graphicFrameMkLst>
        </pc:graphicFrameChg>
      </pc:sldChg>
      <pc:sldChg chg="addSp delSp modSp add mod delCm">
        <pc:chgData name="Vermillion, Brandt" userId="3338c11c-ff9d-40a9-b706-0364dd8e49a9" providerId="ADAL" clId="{53FAD441-2A57-474D-9EF5-BEAEEDB0D2FC}" dt="2022-11-16T19:57:35.803" v="10187" actId="255"/>
        <pc:sldMkLst>
          <pc:docMk/>
          <pc:sldMk cId="775798016" sldId="284"/>
        </pc:sldMkLst>
        <pc:spChg chg="add del mod">
          <ac:chgData name="Vermillion, Brandt" userId="3338c11c-ff9d-40a9-b706-0364dd8e49a9" providerId="ADAL" clId="{53FAD441-2A57-474D-9EF5-BEAEEDB0D2FC}" dt="2022-11-08T22:28:17.920" v="4309" actId="478"/>
          <ac:spMkLst>
            <pc:docMk/>
            <pc:sldMk cId="775798016" sldId="284"/>
            <ac:spMk id="8" creationId="{14AB1AA5-B443-40CD-BC72-199BB9824A4E}"/>
          </ac:spMkLst>
        </pc:spChg>
        <pc:spChg chg="add mod">
          <ac:chgData name="Vermillion, Brandt" userId="3338c11c-ff9d-40a9-b706-0364dd8e49a9" providerId="ADAL" clId="{53FAD441-2A57-474D-9EF5-BEAEEDB0D2FC}" dt="2022-11-08T22:29:26.281" v="4370" actId="20577"/>
          <ac:spMkLst>
            <pc:docMk/>
            <pc:sldMk cId="775798016" sldId="284"/>
            <ac:spMk id="20" creationId="{2BAE951B-961D-4F05-A310-716A48B984C9}"/>
          </ac:spMkLst>
        </pc:spChg>
        <pc:spChg chg="add mod">
          <ac:chgData name="Vermillion, Brandt" userId="3338c11c-ff9d-40a9-b706-0364dd8e49a9" providerId="ADAL" clId="{53FAD441-2A57-474D-9EF5-BEAEEDB0D2FC}" dt="2022-11-16T19:57:35.803" v="10187" actId="255"/>
          <ac:spMkLst>
            <pc:docMk/>
            <pc:sldMk cId="775798016" sldId="284"/>
            <ac:spMk id="28" creationId="{39A6378C-4787-492C-BE8B-43DF496E6B3C}"/>
          </ac:spMkLst>
        </pc:spChg>
        <pc:spChg chg="add mod">
          <ac:chgData name="Vermillion, Brandt" userId="3338c11c-ff9d-40a9-b706-0364dd8e49a9" providerId="ADAL" clId="{53FAD441-2A57-474D-9EF5-BEAEEDB0D2FC}" dt="2022-11-16T18:57:58.193" v="9977" actId="1076"/>
          <ac:spMkLst>
            <pc:docMk/>
            <pc:sldMk cId="775798016" sldId="284"/>
            <ac:spMk id="31" creationId="{08824018-2BEA-4D6C-B539-CC2E18A6E53C}"/>
          </ac:spMkLst>
        </pc:spChg>
        <pc:graphicFrameChg chg="del">
          <ac:chgData name="Vermillion, Brandt" userId="3338c11c-ff9d-40a9-b706-0364dd8e49a9" providerId="ADAL" clId="{53FAD441-2A57-474D-9EF5-BEAEEDB0D2FC}" dt="2022-11-11T23:22:16.514" v="7564" actId="478"/>
          <ac:graphicFrameMkLst>
            <pc:docMk/>
            <pc:sldMk cId="775798016" sldId="284"/>
            <ac:graphicFrameMk id="5" creationId="{07828D52-5647-4E94-9E22-184B5698C42E}"/>
          </ac:graphicFrameMkLst>
        </pc:graphicFrameChg>
        <pc:graphicFrameChg chg="add del mod">
          <ac:chgData name="Vermillion, Brandt" userId="3338c11c-ff9d-40a9-b706-0364dd8e49a9" providerId="ADAL" clId="{53FAD441-2A57-474D-9EF5-BEAEEDB0D2FC}" dt="2022-11-14T16:22:38.133" v="7879" actId="478"/>
          <ac:graphicFrameMkLst>
            <pc:docMk/>
            <pc:sldMk cId="775798016" sldId="284"/>
            <ac:graphicFrameMk id="11" creationId="{841BB34A-5FA5-4FC2-969A-55E84FBD3D46}"/>
          </ac:graphicFrameMkLst>
        </pc:graphicFrameChg>
        <pc:graphicFrameChg chg="add del mod">
          <ac:chgData name="Vermillion, Brandt" userId="3338c11c-ff9d-40a9-b706-0364dd8e49a9" providerId="ADAL" clId="{53FAD441-2A57-474D-9EF5-BEAEEDB0D2FC}" dt="2022-11-11T23:24:50.577" v="7582" actId="478"/>
          <ac:graphicFrameMkLst>
            <pc:docMk/>
            <pc:sldMk cId="775798016" sldId="284"/>
            <ac:graphicFrameMk id="14" creationId="{831F98E9-FE61-49E3-874D-77526864F17A}"/>
          </ac:graphicFrameMkLst>
        </pc:graphicFrameChg>
        <pc:graphicFrameChg chg="add del mod">
          <ac:chgData name="Vermillion, Brandt" userId="3338c11c-ff9d-40a9-b706-0364dd8e49a9" providerId="ADAL" clId="{53FAD441-2A57-474D-9EF5-BEAEEDB0D2FC}" dt="2022-11-14T15:46:54.313" v="7756" actId="478"/>
          <ac:graphicFrameMkLst>
            <pc:docMk/>
            <pc:sldMk cId="775798016" sldId="284"/>
            <ac:graphicFrameMk id="21" creationId="{BBEA3E70-AE74-4C90-88A9-5F63D8C834A6}"/>
          </ac:graphicFrameMkLst>
        </pc:graphicFrameChg>
        <pc:graphicFrameChg chg="add del mod">
          <ac:chgData name="Vermillion, Brandt" userId="3338c11c-ff9d-40a9-b706-0364dd8e49a9" providerId="ADAL" clId="{53FAD441-2A57-474D-9EF5-BEAEEDB0D2FC}" dt="2022-11-16T18:57:29.915" v="9970" actId="478"/>
          <ac:graphicFrameMkLst>
            <pc:docMk/>
            <pc:sldMk cId="775798016" sldId="284"/>
            <ac:graphicFrameMk id="23" creationId="{111EF82A-A735-4418-81B1-A08DB95A21C4}"/>
          </ac:graphicFrameMkLst>
        </pc:graphicFrameChg>
        <pc:picChg chg="add mod ord">
          <ac:chgData name="Vermillion, Brandt" userId="3338c11c-ff9d-40a9-b706-0364dd8e49a9" providerId="ADAL" clId="{53FAD441-2A57-474D-9EF5-BEAEEDB0D2FC}" dt="2022-11-16T18:58:02.835" v="9979" actId="1076"/>
          <ac:picMkLst>
            <pc:docMk/>
            <pc:sldMk cId="775798016" sldId="284"/>
            <ac:picMk id="12" creationId="{FAD21095-A7A3-4BC2-BA8E-FC63F999E817}"/>
          </ac:picMkLst>
        </pc:picChg>
        <pc:cxnChg chg="add mod">
          <ac:chgData name="Vermillion, Brandt" userId="3338c11c-ff9d-40a9-b706-0364dd8e49a9" providerId="ADAL" clId="{53FAD441-2A57-474D-9EF5-BEAEEDB0D2FC}" dt="2022-11-16T18:58:18.188" v="9983" actId="14100"/>
          <ac:cxnSpMkLst>
            <pc:docMk/>
            <pc:sldMk cId="775798016" sldId="284"/>
            <ac:cxnSpMk id="6" creationId="{7B3EEF60-CA58-410D-B114-CF1E102D511E}"/>
          </ac:cxnSpMkLst>
        </pc:cxnChg>
        <pc:cxnChg chg="add del mod">
          <ac:chgData name="Vermillion, Brandt" userId="3338c11c-ff9d-40a9-b706-0364dd8e49a9" providerId="ADAL" clId="{53FAD441-2A57-474D-9EF5-BEAEEDB0D2FC}" dt="2022-11-11T23:25:28.296" v="7592" actId="478"/>
          <ac:cxnSpMkLst>
            <pc:docMk/>
            <pc:sldMk cId="775798016" sldId="284"/>
            <ac:cxnSpMk id="13" creationId="{EB30023E-0060-479A-A3F8-81C7EA3A9EC9}"/>
          </ac:cxnSpMkLst>
        </pc:cxnChg>
        <pc:cxnChg chg="add mod">
          <ac:chgData name="Vermillion, Brandt" userId="3338c11c-ff9d-40a9-b706-0364dd8e49a9" providerId="ADAL" clId="{53FAD441-2A57-474D-9EF5-BEAEEDB0D2FC}" dt="2022-11-16T18:57:44.383" v="9972" actId="14100"/>
          <ac:cxnSpMkLst>
            <pc:docMk/>
            <pc:sldMk cId="775798016" sldId="284"/>
            <ac:cxnSpMk id="22" creationId="{1E24E3F0-04AD-4A90-8F9C-F65830930AFE}"/>
          </ac:cxnSpMkLst>
        </pc:cxnChg>
        <pc:cxnChg chg="add mod">
          <ac:chgData name="Vermillion, Brandt" userId="3338c11c-ff9d-40a9-b706-0364dd8e49a9" providerId="ADAL" clId="{53FAD441-2A57-474D-9EF5-BEAEEDB0D2FC}" dt="2022-11-16T18:57:40.781" v="9971" actId="14100"/>
          <ac:cxnSpMkLst>
            <pc:docMk/>
            <pc:sldMk cId="775798016" sldId="284"/>
            <ac:cxnSpMk id="24" creationId="{36D96411-A5E1-4C06-AC76-9CA0C432166D}"/>
          </ac:cxnSpMkLst>
        </pc:cxnChg>
        <pc:cxnChg chg="add del mod">
          <ac:chgData name="Vermillion, Brandt" userId="3338c11c-ff9d-40a9-b706-0364dd8e49a9" providerId="ADAL" clId="{53FAD441-2A57-474D-9EF5-BEAEEDB0D2FC}" dt="2022-11-11T23:25:25.653" v="7591" actId="478"/>
          <ac:cxnSpMkLst>
            <pc:docMk/>
            <pc:sldMk cId="775798016" sldId="284"/>
            <ac:cxnSpMk id="26" creationId="{13ABDCA2-5F16-4C56-8993-4AB4E43BD8DF}"/>
          </ac:cxnSpMkLst>
        </pc:cxnChg>
        <pc:cxnChg chg="add mod">
          <ac:chgData name="Vermillion, Brandt" userId="3338c11c-ff9d-40a9-b706-0364dd8e49a9" providerId="ADAL" clId="{53FAD441-2A57-474D-9EF5-BEAEEDB0D2FC}" dt="2022-11-16T18:58:15.688" v="9982" actId="14100"/>
          <ac:cxnSpMkLst>
            <pc:docMk/>
            <pc:sldMk cId="775798016" sldId="284"/>
            <ac:cxnSpMk id="34" creationId="{FF33C496-7C75-4B5A-B5D1-12DC4CE42D15}"/>
          </ac:cxnSpMkLst>
        </pc:cxnChg>
      </pc:sldChg>
      <pc:sldChg chg="addSp delSp modSp new mod">
        <pc:chgData name="Vermillion, Brandt" userId="3338c11c-ff9d-40a9-b706-0364dd8e49a9" providerId="ADAL" clId="{53FAD441-2A57-474D-9EF5-BEAEEDB0D2FC}" dt="2022-11-08T21:55:27.748" v="4108" actId="1076"/>
        <pc:sldMkLst>
          <pc:docMk/>
          <pc:sldMk cId="3544476412" sldId="285"/>
        </pc:sldMkLst>
        <pc:spChg chg="mod">
          <ac:chgData name="Vermillion, Brandt" userId="3338c11c-ff9d-40a9-b706-0364dd8e49a9" providerId="ADAL" clId="{53FAD441-2A57-474D-9EF5-BEAEEDB0D2FC}" dt="2022-11-08T21:55:16.987" v="4104" actId="20577"/>
          <ac:spMkLst>
            <pc:docMk/>
            <pc:sldMk cId="3544476412" sldId="285"/>
            <ac:spMk id="2" creationId="{E0A25234-62D7-441D-9E8F-D603D6000AD1}"/>
          </ac:spMkLst>
        </pc:spChg>
        <pc:spChg chg="del">
          <ac:chgData name="Vermillion, Brandt" userId="3338c11c-ff9d-40a9-b706-0364dd8e49a9" providerId="ADAL" clId="{53FAD441-2A57-474D-9EF5-BEAEEDB0D2FC}" dt="2022-11-08T21:55:20.253" v="4105" actId="478"/>
          <ac:spMkLst>
            <pc:docMk/>
            <pc:sldMk cId="3544476412" sldId="285"/>
            <ac:spMk id="3" creationId="{96786292-DEAC-4211-BCE6-F38D20966B54}"/>
          </ac:spMkLst>
        </pc:spChg>
        <pc:picChg chg="add mod">
          <ac:chgData name="Vermillion, Brandt" userId="3338c11c-ff9d-40a9-b706-0364dd8e49a9" providerId="ADAL" clId="{53FAD441-2A57-474D-9EF5-BEAEEDB0D2FC}" dt="2022-11-08T21:55:27.748" v="4108" actId="1076"/>
          <ac:picMkLst>
            <pc:docMk/>
            <pc:sldMk cId="3544476412" sldId="285"/>
            <ac:picMk id="6" creationId="{4A2885B4-877C-41D3-8B7A-CAFE9654EC91}"/>
          </ac:picMkLst>
        </pc:picChg>
      </pc:sldChg>
      <pc:sldChg chg="addSp delSp modSp add mod delCm">
        <pc:chgData name="Vermillion, Brandt" userId="3338c11c-ff9d-40a9-b706-0364dd8e49a9" providerId="ADAL" clId="{53FAD441-2A57-474D-9EF5-BEAEEDB0D2FC}" dt="2022-11-16T19:57:27.912" v="10186" actId="255"/>
        <pc:sldMkLst>
          <pc:docMk/>
          <pc:sldMk cId="2777482936" sldId="286"/>
        </pc:sldMkLst>
        <pc:spChg chg="add mod">
          <ac:chgData name="Vermillion, Brandt" userId="3338c11c-ff9d-40a9-b706-0364dd8e49a9" providerId="ADAL" clId="{53FAD441-2A57-474D-9EF5-BEAEEDB0D2FC}" dt="2022-11-16T19:57:27.912" v="10186" actId="255"/>
          <ac:spMkLst>
            <pc:docMk/>
            <pc:sldMk cId="2777482936" sldId="286"/>
            <ac:spMk id="17" creationId="{395D9D2B-C137-4923-83B6-EDB4AD198A67}"/>
          </ac:spMkLst>
        </pc:spChg>
        <pc:spChg chg="mod">
          <ac:chgData name="Vermillion, Brandt" userId="3338c11c-ff9d-40a9-b706-0364dd8e49a9" providerId="ADAL" clId="{53FAD441-2A57-474D-9EF5-BEAEEDB0D2FC}" dt="2022-11-11T23:26:35.984" v="7597" actId="1076"/>
          <ac:spMkLst>
            <pc:docMk/>
            <pc:sldMk cId="2777482936" sldId="286"/>
            <ac:spMk id="20" creationId="{2BAE951B-961D-4F05-A310-716A48B984C9}"/>
          </ac:spMkLst>
        </pc:spChg>
        <pc:spChg chg="del">
          <ac:chgData name="Vermillion, Brandt" userId="3338c11c-ff9d-40a9-b706-0364dd8e49a9" providerId="ADAL" clId="{53FAD441-2A57-474D-9EF5-BEAEEDB0D2FC}" dt="2022-11-08T22:32:02.890" v="4514" actId="478"/>
          <ac:spMkLst>
            <pc:docMk/>
            <pc:sldMk cId="2777482936" sldId="286"/>
            <ac:spMk id="31" creationId="{08824018-2BEA-4D6C-B539-CC2E18A6E53C}"/>
          </ac:spMkLst>
        </pc:spChg>
        <pc:graphicFrameChg chg="del mod">
          <ac:chgData name="Vermillion, Brandt" userId="3338c11c-ff9d-40a9-b706-0364dd8e49a9" providerId="ADAL" clId="{53FAD441-2A57-474D-9EF5-BEAEEDB0D2FC}" dt="2022-11-11T23:25:35.996" v="7593" actId="478"/>
          <ac:graphicFrameMkLst>
            <pc:docMk/>
            <pc:sldMk cId="2777482936" sldId="286"/>
            <ac:graphicFrameMk id="5" creationId="{07828D52-5647-4E94-9E22-184B5698C42E}"/>
          </ac:graphicFrameMkLst>
        </pc:graphicFrameChg>
        <pc:graphicFrameChg chg="add del mod">
          <ac:chgData name="Vermillion, Brandt" userId="3338c11c-ff9d-40a9-b706-0364dd8e49a9" providerId="ADAL" clId="{53FAD441-2A57-474D-9EF5-BEAEEDB0D2FC}" dt="2022-11-14T15:48:20.434" v="7794" actId="478"/>
          <ac:graphicFrameMkLst>
            <pc:docMk/>
            <pc:sldMk cId="2777482936" sldId="286"/>
            <ac:graphicFrameMk id="8" creationId="{103260C2-5C77-4C50-8920-600B400E3834}"/>
          </ac:graphicFrameMkLst>
        </pc:graphicFrameChg>
        <pc:graphicFrameChg chg="add del mod">
          <ac:chgData name="Vermillion, Brandt" userId="3338c11c-ff9d-40a9-b706-0364dd8e49a9" providerId="ADAL" clId="{53FAD441-2A57-474D-9EF5-BEAEEDB0D2FC}" dt="2022-11-14T16:26:25.096" v="7899" actId="478"/>
          <ac:graphicFrameMkLst>
            <pc:docMk/>
            <pc:sldMk cId="2777482936" sldId="286"/>
            <ac:graphicFrameMk id="9" creationId="{BA6D1016-4C06-4F95-8721-71B5EFDFEF65}"/>
          </ac:graphicFrameMkLst>
        </pc:graphicFrameChg>
        <pc:graphicFrameChg chg="add del mod">
          <ac:chgData name="Vermillion, Brandt" userId="3338c11c-ff9d-40a9-b706-0364dd8e49a9" providerId="ADAL" clId="{53FAD441-2A57-474D-9EF5-BEAEEDB0D2FC}" dt="2022-11-14T16:26:23.383" v="7898"/>
          <ac:graphicFrameMkLst>
            <pc:docMk/>
            <pc:sldMk cId="2777482936" sldId="286"/>
            <ac:graphicFrameMk id="13" creationId="{A47CD9FC-086B-41BD-9955-05EC757B037E}"/>
          </ac:graphicFrameMkLst>
        </pc:graphicFrameChg>
        <pc:graphicFrameChg chg="add del mod">
          <ac:chgData name="Vermillion, Brandt" userId="3338c11c-ff9d-40a9-b706-0364dd8e49a9" providerId="ADAL" clId="{53FAD441-2A57-474D-9EF5-BEAEEDB0D2FC}" dt="2022-11-16T19:12:32.365" v="9985" actId="478"/>
          <ac:graphicFrameMkLst>
            <pc:docMk/>
            <pc:sldMk cId="2777482936" sldId="286"/>
            <ac:graphicFrameMk id="14" creationId="{F4ADA806-4221-4EAD-B4BB-DF57235FBA06}"/>
          </ac:graphicFrameMkLst>
        </pc:graphicFrameChg>
        <pc:picChg chg="add mod ord">
          <ac:chgData name="Vermillion, Brandt" userId="3338c11c-ff9d-40a9-b706-0364dd8e49a9" providerId="ADAL" clId="{53FAD441-2A57-474D-9EF5-BEAEEDB0D2FC}" dt="2022-11-16T19:12:37.683" v="9987" actId="167"/>
          <ac:picMkLst>
            <pc:docMk/>
            <pc:sldMk cId="2777482936" sldId="286"/>
            <ac:picMk id="9" creationId="{B8D53262-6BBB-425F-9D36-75D299F12FC0}"/>
          </ac:picMkLst>
        </pc:picChg>
        <pc:cxnChg chg="del">
          <ac:chgData name="Vermillion, Brandt" userId="3338c11c-ff9d-40a9-b706-0364dd8e49a9" providerId="ADAL" clId="{53FAD441-2A57-474D-9EF5-BEAEEDB0D2FC}" dt="2022-11-08T22:32:04.262" v="4516" actId="478"/>
          <ac:cxnSpMkLst>
            <pc:docMk/>
            <pc:sldMk cId="2777482936" sldId="286"/>
            <ac:cxnSpMk id="6" creationId="{7B3EEF60-CA58-410D-B114-CF1E102D511E}"/>
          </ac:cxnSpMkLst>
        </pc:cxnChg>
        <pc:cxnChg chg="del mod">
          <ac:chgData name="Vermillion, Brandt" userId="3338c11c-ff9d-40a9-b706-0364dd8e49a9" providerId="ADAL" clId="{53FAD441-2A57-474D-9EF5-BEAEEDB0D2FC}" dt="2022-11-08T22:32:05.031" v="4518" actId="478"/>
          <ac:cxnSpMkLst>
            <pc:docMk/>
            <pc:sldMk cId="2777482936" sldId="286"/>
            <ac:cxnSpMk id="13" creationId="{EB30023E-0060-479A-A3F8-81C7EA3A9EC9}"/>
          </ac:cxnSpMkLst>
        </pc:cxnChg>
        <pc:cxnChg chg="add del">
          <ac:chgData name="Vermillion, Brandt" userId="3338c11c-ff9d-40a9-b706-0364dd8e49a9" providerId="ADAL" clId="{53FAD441-2A57-474D-9EF5-BEAEEDB0D2FC}" dt="2022-11-08T22:32:09.222" v="4522" actId="478"/>
          <ac:cxnSpMkLst>
            <pc:docMk/>
            <pc:sldMk cId="2777482936" sldId="286"/>
            <ac:cxnSpMk id="22" creationId="{1E24E3F0-04AD-4A90-8F9C-F65830930AFE}"/>
          </ac:cxnSpMkLst>
        </pc:cxnChg>
        <pc:cxnChg chg="mod">
          <ac:chgData name="Vermillion, Brandt" userId="3338c11c-ff9d-40a9-b706-0364dd8e49a9" providerId="ADAL" clId="{53FAD441-2A57-474D-9EF5-BEAEEDB0D2FC}" dt="2022-11-16T19:12:45.204" v="9989" actId="14100"/>
          <ac:cxnSpMkLst>
            <pc:docMk/>
            <pc:sldMk cId="2777482936" sldId="286"/>
            <ac:cxnSpMk id="24" creationId="{36D96411-A5E1-4C06-AC76-9CA0C432166D}"/>
          </ac:cxnSpMkLst>
        </pc:cxnChg>
        <pc:cxnChg chg="mod">
          <ac:chgData name="Vermillion, Brandt" userId="3338c11c-ff9d-40a9-b706-0364dd8e49a9" providerId="ADAL" clId="{53FAD441-2A57-474D-9EF5-BEAEEDB0D2FC}" dt="2022-11-16T19:12:41.487" v="9988" actId="14100"/>
          <ac:cxnSpMkLst>
            <pc:docMk/>
            <pc:sldMk cId="2777482936" sldId="286"/>
            <ac:cxnSpMk id="26" creationId="{13ABDCA2-5F16-4C56-8993-4AB4E43BD8DF}"/>
          </ac:cxnSpMkLst>
        </pc:cxnChg>
        <pc:cxnChg chg="del">
          <ac:chgData name="Vermillion, Brandt" userId="3338c11c-ff9d-40a9-b706-0364dd8e49a9" providerId="ADAL" clId="{53FAD441-2A57-474D-9EF5-BEAEEDB0D2FC}" dt="2022-11-08T22:32:03.793" v="4515" actId="478"/>
          <ac:cxnSpMkLst>
            <pc:docMk/>
            <pc:sldMk cId="2777482936" sldId="286"/>
            <ac:cxnSpMk id="34" creationId="{FF33C496-7C75-4B5A-B5D1-12DC4CE42D15}"/>
          </ac:cxnSpMkLst>
        </pc:cxnChg>
      </pc:sldChg>
      <pc:sldChg chg="modSp new mod ord">
        <pc:chgData name="Vermillion, Brandt" userId="3338c11c-ff9d-40a9-b706-0364dd8e49a9" providerId="ADAL" clId="{53FAD441-2A57-474D-9EF5-BEAEEDB0D2FC}" dt="2022-11-11T21:32:07.939" v="7162" actId="20577"/>
        <pc:sldMkLst>
          <pc:docMk/>
          <pc:sldMk cId="4038149859" sldId="287"/>
        </pc:sldMkLst>
        <pc:spChg chg="mod">
          <ac:chgData name="Vermillion, Brandt" userId="3338c11c-ff9d-40a9-b706-0364dd8e49a9" providerId="ADAL" clId="{53FAD441-2A57-474D-9EF5-BEAEEDB0D2FC}" dt="2022-11-09T21:18:14.214" v="4568" actId="20577"/>
          <ac:spMkLst>
            <pc:docMk/>
            <pc:sldMk cId="4038149859" sldId="287"/>
            <ac:spMk id="2" creationId="{4DE7FC66-F6C4-464F-B5F8-0CDD7848D132}"/>
          </ac:spMkLst>
        </pc:spChg>
        <pc:spChg chg="mod">
          <ac:chgData name="Vermillion, Brandt" userId="3338c11c-ff9d-40a9-b706-0364dd8e49a9" providerId="ADAL" clId="{53FAD441-2A57-474D-9EF5-BEAEEDB0D2FC}" dt="2022-11-11T21:32:07.939" v="7162" actId="20577"/>
          <ac:spMkLst>
            <pc:docMk/>
            <pc:sldMk cId="4038149859" sldId="287"/>
            <ac:spMk id="3" creationId="{B485818A-40ED-4004-9C46-6AFE53E66C32}"/>
          </ac:spMkLst>
        </pc:spChg>
      </pc:sldChg>
      <pc:sldChg chg="delSp add del mod">
        <pc:chgData name="Vermillion, Brandt" userId="3338c11c-ff9d-40a9-b706-0364dd8e49a9" providerId="ADAL" clId="{53FAD441-2A57-474D-9EF5-BEAEEDB0D2FC}" dt="2022-11-10T15:27:09.194" v="5629" actId="47"/>
        <pc:sldMkLst>
          <pc:docMk/>
          <pc:sldMk cId="3396246974" sldId="288"/>
        </pc:sldMkLst>
        <pc:graphicFrameChg chg="del">
          <ac:chgData name="Vermillion, Brandt" userId="3338c11c-ff9d-40a9-b706-0364dd8e49a9" providerId="ADAL" clId="{53FAD441-2A57-474D-9EF5-BEAEEDB0D2FC}" dt="2022-11-10T15:27:01.661" v="5625" actId="478"/>
          <ac:graphicFrameMkLst>
            <pc:docMk/>
            <pc:sldMk cId="3396246974" sldId="288"/>
            <ac:graphicFrameMk id="6" creationId="{1CD974CB-2719-46EC-8933-B44987F267E8}"/>
          </ac:graphicFrameMkLst>
        </pc:graphicFrameChg>
      </pc:sldChg>
      <pc:sldChg chg="addSp modSp add mod">
        <pc:chgData name="Vermillion, Brandt" userId="3338c11c-ff9d-40a9-b706-0364dd8e49a9" providerId="ADAL" clId="{53FAD441-2A57-474D-9EF5-BEAEEDB0D2FC}" dt="2022-11-10T15:40:47.935" v="6954" actId="20577"/>
        <pc:sldMkLst>
          <pc:docMk/>
          <pc:sldMk cId="4118131625" sldId="288"/>
        </pc:sldMkLst>
        <pc:spChg chg="add mod">
          <ac:chgData name="Vermillion, Brandt" userId="3338c11c-ff9d-40a9-b706-0364dd8e49a9" providerId="ADAL" clId="{53FAD441-2A57-474D-9EF5-BEAEEDB0D2FC}" dt="2022-11-10T15:40:47.935" v="6954" actId="20577"/>
          <ac:spMkLst>
            <pc:docMk/>
            <pc:sldMk cId="4118131625" sldId="288"/>
            <ac:spMk id="5" creationId="{4D8749C6-8E77-4568-91EF-48A60B295DC2}"/>
          </ac:spMkLst>
        </pc:spChg>
        <pc:cxnChg chg="add mod">
          <ac:chgData name="Vermillion, Brandt" userId="3338c11c-ff9d-40a9-b706-0364dd8e49a9" providerId="ADAL" clId="{53FAD441-2A57-474D-9EF5-BEAEEDB0D2FC}" dt="2022-11-10T15:32:08.686" v="6085" actId="14100"/>
          <ac:cxnSpMkLst>
            <pc:docMk/>
            <pc:sldMk cId="4118131625" sldId="288"/>
            <ac:cxnSpMk id="6" creationId="{092E2CE6-3FC8-4B45-92FC-BAD4D9287054}"/>
          </ac:cxnSpMkLst>
        </pc:cxnChg>
      </pc:sldChg>
      <pc:sldChg chg="add del">
        <pc:chgData name="Vermillion, Brandt" userId="3338c11c-ff9d-40a9-b706-0364dd8e49a9" providerId="ADAL" clId="{53FAD441-2A57-474D-9EF5-BEAEEDB0D2FC}" dt="2022-11-10T15:27:09.063" v="5628" actId="47"/>
        <pc:sldMkLst>
          <pc:docMk/>
          <pc:sldMk cId="1011208815" sldId="289"/>
        </pc:sldMkLst>
      </pc:sldChg>
      <pc:sldChg chg="addSp modSp add del mod">
        <pc:chgData name="Vermillion, Brandt" userId="3338c11c-ff9d-40a9-b706-0364dd8e49a9" providerId="ADAL" clId="{53FAD441-2A57-474D-9EF5-BEAEEDB0D2FC}" dt="2022-11-10T15:36:12.605" v="6362" actId="47"/>
        <pc:sldMkLst>
          <pc:docMk/>
          <pc:sldMk cId="3393469089" sldId="289"/>
        </pc:sldMkLst>
        <pc:cxnChg chg="add mod">
          <ac:chgData name="Vermillion, Brandt" userId="3338c11c-ff9d-40a9-b706-0364dd8e49a9" providerId="ADAL" clId="{53FAD441-2A57-474D-9EF5-BEAEEDB0D2FC}" dt="2022-11-10T15:30:06.213" v="5681" actId="1076"/>
          <ac:cxnSpMkLst>
            <pc:docMk/>
            <pc:sldMk cId="3393469089" sldId="289"/>
            <ac:cxnSpMk id="5" creationId="{6E1FC3EF-81E9-4547-9F7F-B1341624C697}"/>
          </ac:cxnSpMkLst>
        </pc:cxnChg>
      </pc:sldChg>
      <pc:sldChg chg="addSp modSp add mod">
        <pc:chgData name="Vermillion, Brandt" userId="3338c11c-ff9d-40a9-b706-0364dd8e49a9" providerId="ADAL" clId="{53FAD441-2A57-474D-9EF5-BEAEEDB0D2FC}" dt="2022-11-14T17:11:58.269" v="8615" actId="20577"/>
        <pc:sldMkLst>
          <pc:docMk/>
          <pc:sldMk cId="1512536868" sldId="290"/>
        </pc:sldMkLst>
        <pc:spChg chg="add mod">
          <ac:chgData name="Vermillion, Brandt" userId="3338c11c-ff9d-40a9-b706-0364dd8e49a9" providerId="ADAL" clId="{53FAD441-2A57-474D-9EF5-BEAEEDB0D2FC}" dt="2022-11-14T17:11:58.269" v="8615" actId="20577"/>
          <ac:spMkLst>
            <pc:docMk/>
            <pc:sldMk cId="1512536868" sldId="290"/>
            <ac:spMk id="5" creationId="{FBBC4BD7-14EF-40A3-BE1B-4532EB1DD952}"/>
          </ac:spMkLst>
        </pc:spChg>
        <pc:cxnChg chg="add mod">
          <ac:chgData name="Vermillion, Brandt" userId="3338c11c-ff9d-40a9-b706-0364dd8e49a9" providerId="ADAL" clId="{53FAD441-2A57-474D-9EF5-BEAEEDB0D2FC}" dt="2022-11-10T15:29:48.317" v="5677" actId="14100"/>
          <ac:cxnSpMkLst>
            <pc:docMk/>
            <pc:sldMk cId="1512536868" sldId="290"/>
            <ac:cxnSpMk id="6" creationId="{87B6360D-F7B3-43DB-BA87-F4A1FF28B143}"/>
          </ac:cxnSpMkLst>
        </pc:cxnChg>
      </pc:sldChg>
      <pc:sldChg chg="modSp add mod ord">
        <pc:chgData name="Vermillion, Brandt" userId="3338c11c-ff9d-40a9-b706-0364dd8e49a9" providerId="ADAL" clId="{53FAD441-2A57-474D-9EF5-BEAEEDB0D2FC}" dt="2022-11-17T21:05:32.620" v="10206"/>
        <pc:sldMkLst>
          <pc:docMk/>
          <pc:sldMk cId="1559034719" sldId="291"/>
        </pc:sldMkLst>
        <pc:spChg chg="mod">
          <ac:chgData name="Vermillion, Brandt" userId="3338c11c-ff9d-40a9-b706-0364dd8e49a9" providerId="ADAL" clId="{53FAD441-2A57-474D-9EF5-BEAEEDB0D2FC}" dt="2022-11-10T15:40:31.231" v="6930" actId="20577"/>
          <ac:spMkLst>
            <pc:docMk/>
            <pc:sldMk cId="1559034719" sldId="291"/>
            <ac:spMk id="5" creationId="{4D8749C6-8E77-4568-91EF-48A60B295DC2}"/>
          </ac:spMkLst>
        </pc:spChg>
        <pc:cxnChg chg="mod">
          <ac:chgData name="Vermillion, Brandt" userId="3338c11c-ff9d-40a9-b706-0364dd8e49a9" providerId="ADAL" clId="{53FAD441-2A57-474D-9EF5-BEAEEDB0D2FC}" dt="2022-11-14T17:11:05.907" v="8603" actId="14100"/>
          <ac:cxnSpMkLst>
            <pc:docMk/>
            <pc:sldMk cId="1559034719" sldId="291"/>
            <ac:cxnSpMk id="6" creationId="{092E2CE6-3FC8-4B45-92FC-BAD4D9287054}"/>
          </ac:cxnSpMkLst>
        </pc:cxnChg>
      </pc:sldChg>
      <pc:sldChg chg="add del">
        <pc:chgData name="Vermillion, Brandt" userId="3338c11c-ff9d-40a9-b706-0364dd8e49a9" providerId="ADAL" clId="{53FAD441-2A57-474D-9EF5-BEAEEDB0D2FC}" dt="2022-11-10T15:30:09.465" v="5683"/>
        <pc:sldMkLst>
          <pc:docMk/>
          <pc:sldMk cId="2914695020" sldId="291"/>
        </pc:sldMkLst>
      </pc:sldChg>
      <pc:sldChg chg="modSp add mod">
        <pc:chgData name="Vermillion, Brandt" userId="3338c11c-ff9d-40a9-b706-0364dd8e49a9" providerId="ADAL" clId="{53FAD441-2A57-474D-9EF5-BEAEEDB0D2FC}" dt="2022-11-10T15:37:13.477" v="6561" actId="14100"/>
        <pc:sldMkLst>
          <pc:docMk/>
          <pc:sldMk cId="894581203" sldId="292"/>
        </pc:sldMkLst>
        <pc:spChg chg="mod">
          <ac:chgData name="Vermillion, Brandt" userId="3338c11c-ff9d-40a9-b706-0364dd8e49a9" providerId="ADAL" clId="{53FAD441-2A57-474D-9EF5-BEAEEDB0D2FC}" dt="2022-11-10T15:37:07.499" v="6559" actId="20577"/>
          <ac:spMkLst>
            <pc:docMk/>
            <pc:sldMk cId="894581203" sldId="292"/>
            <ac:spMk id="5" creationId="{4D8749C6-8E77-4568-91EF-48A60B295DC2}"/>
          </ac:spMkLst>
        </pc:spChg>
        <pc:cxnChg chg="mod">
          <ac:chgData name="Vermillion, Brandt" userId="3338c11c-ff9d-40a9-b706-0364dd8e49a9" providerId="ADAL" clId="{53FAD441-2A57-474D-9EF5-BEAEEDB0D2FC}" dt="2022-11-10T15:37:13.477" v="6561" actId="14100"/>
          <ac:cxnSpMkLst>
            <pc:docMk/>
            <pc:sldMk cId="894581203" sldId="292"/>
            <ac:cxnSpMk id="6" creationId="{092E2CE6-3FC8-4B45-92FC-BAD4D9287054}"/>
          </ac:cxnSpMkLst>
        </pc:cxnChg>
      </pc:sldChg>
      <pc:sldChg chg="delSp modSp add mod">
        <pc:chgData name="Vermillion, Brandt" userId="3338c11c-ff9d-40a9-b706-0364dd8e49a9" providerId="ADAL" clId="{53FAD441-2A57-474D-9EF5-BEAEEDB0D2FC}" dt="2022-11-10T15:39:00.978" v="6703" actId="478"/>
        <pc:sldMkLst>
          <pc:docMk/>
          <pc:sldMk cId="3478600154" sldId="293"/>
        </pc:sldMkLst>
        <pc:spChg chg="mod">
          <ac:chgData name="Vermillion, Brandt" userId="3338c11c-ff9d-40a9-b706-0364dd8e49a9" providerId="ADAL" clId="{53FAD441-2A57-474D-9EF5-BEAEEDB0D2FC}" dt="2022-11-10T15:38:14.765" v="6699" actId="1076"/>
          <ac:spMkLst>
            <pc:docMk/>
            <pc:sldMk cId="3478600154" sldId="293"/>
            <ac:spMk id="5" creationId="{4D8749C6-8E77-4568-91EF-48A60B295DC2}"/>
          </ac:spMkLst>
        </pc:spChg>
        <pc:graphicFrameChg chg="mod">
          <ac:chgData name="Vermillion, Brandt" userId="3338c11c-ff9d-40a9-b706-0364dd8e49a9" providerId="ADAL" clId="{53FAD441-2A57-474D-9EF5-BEAEEDB0D2FC}" dt="2022-11-10T15:38:45.065" v="6701"/>
          <ac:graphicFrameMkLst>
            <pc:docMk/>
            <pc:sldMk cId="3478600154" sldId="293"/>
            <ac:graphicFrameMk id="7" creationId="{1CD974CB-2719-46EC-8933-B44987F267E8}"/>
          </ac:graphicFrameMkLst>
        </pc:graphicFrameChg>
        <pc:cxnChg chg="del mod">
          <ac:chgData name="Vermillion, Brandt" userId="3338c11c-ff9d-40a9-b706-0364dd8e49a9" providerId="ADAL" clId="{53FAD441-2A57-474D-9EF5-BEAEEDB0D2FC}" dt="2022-11-10T15:39:00.978" v="6703" actId="478"/>
          <ac:cxnSpMkLst>
            <pc:docMk/>
            <pc:sldMk cId="3478600154" sldId="293"/>
            <ac:cxnSpMk id="6" creationId="{092E2CE6-3FC8-4B45-92FC-BAD4D9287054}"/>
          </ac:cxnSpMkLst>
        </pc:cxnChg>
      </pc:sldChg>
      <pc:sldChg chg="modSp add mod">
        <pc:chgData name="Vermillion, Brandt" userId="3338c11c-ff9d-40a9-b706-0364dd8e49a9" providerId="ADAL" clId="{53FAD441-2A57-474D-9EF5-BEAEEDB0D2FC}" dt="2022-11-14T17:10:38.217" v="8601" actId="33524"/>
        <pc:sldMkLst>
          <pc:docMk/>
          <pc:sldMk cId="3175729531" sldId="294"/>
        </pc:sldMkLst>
        <pc:spChg chg="mod">
          <ac:chgData name="Vermillion, Brandt" userId="3338c11c-ff9d-40a9-b706-0364dd8e49a9" providerId="ADAL" clId="{53FAD441-2A57-474D-9EF5-BEAEEDB0D2FC}" dt="2022-11-14T17:10:38.217" v="8601" actId="33524"/>
          <ac:spMkLst>
            <pc:docMk/>
            <pc:sldMk cId="3175729531" sldId="294"/>
            <ac:spMk id="5" creationId="{4D8749C6-8E77-4568-91EF-48A60B295DC2}"/>
          </ac:spMkLst>
        </pc:spChg>
      </pc:sldChg>
      <pc:sldChg chg="delSp modSp new mod">
        <pc:chgData name="Vermillion, Brandt" userId="3338c11c-ff9d-40a9-b706-0364dd8e49a9" providerId="ADAL" clId="{53FAD441-2A57-474D-9EF5-BEAEEDB0D2FC}" dt="2022-11-10T16:16:28.940" v="6979" actId="20577"/>
        <pc:sldMkLst>
          <pc:docMk/>
          <pc:sldMk cId="3670424784" sldId="295"/>
        </pc:sldMkLst>
        <pc:spChg chg="mod">
          <ac:chgData name="Vermillion, Brandt" userId="3338c11c-ff9d-40a9-b706-0364dd8e49a9" providerId="ADAL" clId="{53FAD441-2A57-474D-9EF5-BEAEEDB0D2FC}" dt="2022-11-10T16:16:28.940" v="6979" actId="20577"/>
          <ac:spMkLst>
            <pc:docMk/>
            <pc:sldMk cId="3670424784" sldId="295"/>
            <ac:spMk id="2" creationId="{2CB4371B-0F52-428C-9292-95EACDFCFED0}"/>
          </ac:spMkLst>
        </pc:spChg>
        <pc:spChg chg="del">
          <ac:chgData name="Vermillion, Brandt" userId="3338c11c-ff9d-40a9-b706-0364dd8e49a9" providerId="ADAL" clId="{53FAD441-2A57-474D-9EF5-BEAEEDB0D2FC}" dt="2022-11-10T16:16:18.432" v="6957" actId="478"/>
          <ac:spMkLst>
            <pc:docMk/>
            <pc:sldMk cId="3670424784" sldId="295"/>
            <ac:spMk id="3" creationId="{DBA0C0E1-9692-457C-BDE0-F41E0C7B1C66}"/>
          </ac:spMkLst>
        </pc:spChg>
      </pc:sldChg>
      <pc:sldChg chg="modSp mod">
        <pc:chgData name="Vermillion, Brandt" userId="3338c11c-ff9d-40a9-b706-0364dd8e49a9" providerId="ADAL" clId="{53FAD441-2A57-474D-9EF5-BEAEEDB0D2FC}" dt="2022-11-11T21:37:09.754" v="7184" actId="6549"/>
        <pc:sldMkLst>
          <pc:docMk/>
          <pc:sldMk cId="3515415291" sldId="296"/>
        </pc:sldMkLst>
        <pc:spChg chg="mod">
          <ac:chgData name="Vermillion, Brandt" userId="3338c11c-ff9d-40a9-b706-0364dd8e49a9" providerId="ADAL" clId="{53FAD441-2A57-474D-9EF5-BEAEEDB0D2FC}" dt="2022-11-11T21:37:09.754" v="7184" actId="6549"/>
          <ac:spMkLst>
            <pc:docMk/>
            <pc:sldMk cId="3515415291" sldId="296"/>
            <ac:spMk id="3" creationId="{B485818A-40ED-4004-9C46-6AFE53E66C32}"/>
          </ac:spMkLst>
        </pc:spChg>
      </pc:sldChg>
      <pc:sldChg chg="addSp delSp modSp mod delCm modCm modNotesTx">
        <pc:chgData name="Vermillion, Brandt" userId="3338c11c-ff9d-40a9-b706-0364dd8e49a9" providerId="ADAL" clId="{53FAD441-2A57-474D-9EF5-BEAEEDB0D2FC}" dt="2022-11-16T20:03:28.953" v="10203" actId="1076"/>
        <pc:sldMkLst>
          <pc:docMk/>
          <pc:sldMk cId="3275661508" sldId="298"/>
        </pc:sldMkLst>
        <pc:spChg chg="del mod">
          <ac:chgData name="Vermillion, Brandt" userId="3338c11c-ff9d-40a9-b706-0364dd8e49a9" providerId="ADAL" clId="{53FAD441-2A57-474D-9EF5-BEAEEDB0D2FC}" dt="2022-11-11T23:11:50.854" v="7466" actId="21"/>
          <ac:spMkLst>
            <pc:docMk/>
            <pc:sldMk cId="3275661508" sldId="298"/>
            <ac:spMk id="3" creationId="{578FB3B6-1279-4B89-9B17-FF5AF2838DC7}"/>
          </ac:spMkLst>
        </pc:spChg>
        <pc:spChg chg="add del mod">
          <ac:chgData name="Vermillion, Brandt" userId="3338c11c-ff9d-40a9-b706-0364dd8e49a9" providerId="ADAL" clId="{53FAD441-2A57-474D-9EF5-BEAEEDB0D2FC}" dt="2022-11-16T18:38:43.528" v="9947" actId="478"/>
          <ac:spMkLst>
            <pc:docMk/>
            <pc:sldMk cId="3275661508" sldId="298"/>
            <ac:spMk id="5" creationId="{0638E0CB-40CB-481E-83D7-44EBDD559CFE}"/>
          </ac:spMkLst>
        </pc:spChg>
        <pc:spChg chg="add del mod">
          <ac:chgData name="Vermillion, Brandt" userId="3338c11c-ff9d-40a9-b706-0364dd8e49a9" providerId="ADAL" clId="{53FAD441-2A57-474D-9EF5-BEAEEDB0D2FC}" dt="2022-11-16T18:38:52.664" v="9949" actId="478"/>
          <ac:spMkLst>
            <pc:docMk/>
            <pc:sldMk cId="3275661508" sldId="298"/>
            <ac:spMk id="6" creationId="{95CBDE83-2294-4340-BD8F-EC81748821AF}"/>
          </ac:spMkLst>
        </pc:spChg>
        <pc:graphicFrameChg chg="add del mod">
          <ac:chgData name="Vermillion, Brandt" userId="3338c11c-ff9d-40a9-b706-0364dd8e49a9" providerId="ADAL" clId="{53FAD441-2A57-474D-9EF5-BEAEEDB0D2FC}" dt="2022-11-14T16:12:20.383" v="7836" actId="478"/>
          <ac:graphicFrameMkLst>
            <pc:docMk/>
            <pc:sldMk cId="3275661508" sldId="298"/>
            <ac:graphicFrameMk id="5" creationId="{07828D52-5647-4E94-9E22-184B5698C42E}"/>
          </ac:graphicFrameMkLst>
        </pc:graphicFrameChg>
        <pc:graphicFrameChg chg="add del mod">
          <ac:chgData name="Vermillion, Brandt" userId="3338c11c-ff9d-40a9-b706-0364dd8e49a9" providerId="ADAL" clId="{53FAD441-2A57-474D-9EF5-BEAEEDB0D2FC}" dt="2022-11-14T16:19:27.536" v="7853" actId="478"/>
          <ac:graphicFrameMkLst>
            <pc:docMk/>
            <pc:sldMk cId="3275661508" sldId="298"/>
            <ac:graphicFrameMk id="6" creationId="{07828D52-5647-4E94-9E22-184B5698C42E}"/>
          </ac:graphicFrameMkLst>
        </pc:graphicFrameChg>
        <pc:graphicFrameChg chg="add del mod">
          <ac:chgData name="Vermillion, Brandt" userId="3338c11c-ff9d-40a9-b706-0364dd8e49a9" providerId="ADAL" clId="{53FAD441-2A57-474D-9EF5-BEAEEDB0D2FC}" dt="2022-11-14T16:12:05.033" v="7828" actId="478"/>
          <ac:graphicFrameMkLst>
            <pc:docMk/>
            <pc:sldMk cId="3275661508" sldId="298"/>
            <ac:graphicFrameMk id="7" creationId="{07828D52-5647-4E94-9E22-184B5698C42E}"/>
          </ac:graphicFrameMkLst>
        </pc:graphicFrameChg>
        <pc:graphicFrameChg chg="add del mod">
          <ac:chgData name="Vermillion, Brandt" userId="3338c11c-ff9d-40a9-b706-0364dd8e49a9" providerId="ADAL" clId="{53FAD441-2A57-474D-9EF5-BEAEEDB0D2FC}" dt="2022-11-16T20:03:14.985" v="10198" actId="478"/>
          <ac:graphicFrameMkLst>
            <pc:docMk/>
            <pc:sldMk cId="3275661508" sldId="298"/>
            <ac:graphicFrameMk id="8" creationId="{07828D52-5647-4E94-9E22-184B5698C42E}"/>
          </ac:graphicFrameMkLst>
        </pc:graphicFrameChg>
        <pc:picChg chg="add mod ord">
          <ac:chgData name="Vermillion, Brandt" userId="3338c11c-ff9d-40a9-b706-0364dd8e49a9" providerId="ADAL" clId="{53FAD441-2A57-474D-9EF5-BEAEEDB0D2FC}" dt="2022-11-16T20:03:28.953" v="10203" actId="1076"/>
          <ac:picMkLst>
            <pc:docMk/>
            <pc:sldMk cId="3275661508" sldId="298"/>
            <ac:picMk id="3" creationId="{45430816-0FE3-439E-8CC5-AADAFD2F061B}"/>
          </ac:picMkLst>
        </pc:picChg>
      </pc:sldChg>
      <pc:sldChg chg="modSp mod">
        <pc:chgData name="Vermillion, Brandt" userId="3338c11c-ff9d-40a9-b706-0364dd8e49a9" providerId="ADAL" clId="{53FAD441-2A57-474D-9EF5-BEAEEDB0D2FC}" dt="2022-11-14T15:50:18.923" v="7804" actId="33524"/>
        <pc:sldMkLst>
          <pc:docMk/>
          <pc:sldMk cId="4025702165" sldId="299"/>
        </pc:sldMkLst>
        <pc:spChg chg="mod">
          <ac:chgData name="Vermillion, Brandt" userId="3338c11c-ff9d-40a9-b706-0364dd8e49a9" providerId="ADAL" clId="{53FAD441-2A57-474D-9EF5-BEAEEDB0D2FC}" dt="2022-11-14T15:50:18.923" v="7804" actId="33524"/>
          <ac:spMkLst>
            <pc:docMk/>
            <pc:sldMk cId="4025702165" sldId="299"/>
            <ac:spMk id="3" creationId="{81F96783-D5A2-4FCF-B97F-1D0C8DCB7396}"/>
          </ac:spMkLst>
        </pc:spChg>
      </pc:sldChg>
      <pc:sldMasterChg chg="addSp delSp modSp mod">
        <pc:chgData name="Vermillion, Brandt" userId="3338c11c-ff9d-40a9-b706-0364dd8e49a9" providerId="ADAL" clId="{53FAD441-2A57-474D-9EF5-BEAEEDB0D2FC}" dt="2022-11-16T18:29:44.936" v="9426" actId="20577"/>
        <pc:sldMasterMkLst>
          <pc:docMk/>
          <pc:sldMasterMk cId="505522639" sldId="2147483664"/>
        </pc:sldMasterMkLst>
        <pc:spChg chg="add del mod">
          <ac:chgData name="Vermillion, Brandt" userId="3338c11c-ff9d-40a9-b706-0364dd8e49a9" providerId="ADAL" clId="{53FAD441-2A57-474D-9EF5-BEAEEDB0D2FC}" dt="2022-11-16T18:29:44.936" v="9426" actId="20577"/>
          <ac:spMkLst>
            <pc:docMk/>
            <pc:sldMasterMk cId="505522639" sldId="2147483664"/>
            <ac:spMk id="9" creationId="{00000000-0000-0000-0000-000000000000}"/>
          </ac:spMkLst>
        </pc:spChg>
      </pc:sldMasterChg>
    </pc:docChg>
  </pc:docChgLst>
  <pc:docChgLst>
    <pc:chgData name="Mago, Nitika" userId="S::nitika.mago@ercot.com::eb4dfd7f-5a13-4bd1-acb0-2d627733e6c8" providerId="AD" clId="Web-{EC3D3460-B49F-47EB-B4C8-05879489E0CC}"/>
    <pc:docChg chg="">
      <pc:chgData name="Mago, Nitika" userId="S::nitika.mago@ercot.com::eb4dfd7f-5a13-4bd1-acb0-2d627733e6c8" providerId="AD" clId="Web-{EC3D3460-B49F-47EB-B4C8-05879489E0CC}" dt="2022-11-14T17:09:16.164" v="0"/>
      <pc:docMkLst>
        <pc:docMk/>
      </pc:docMkLst>
      <pc:sldChg chg="modCm">
        <pc:chgData name="Mago, Nitika" userId="S::nitika.mago@ercot.com::eb4dfd7f-5a13-4bd1-acb0-2d627733e6c8" providerId="AD" clId="Web-{EC3D3460-B49F-47EB-B4C8-05879489E0CC}" dt="2022-11-14T17:09:16.164" v="0"/>
        <pc:sldMkLst>
          <pc:docMk/>
          <pc:sldMk cId="2909380944" sldId="280"/>
        </pc:sldMkLst>
      </pc:sldChg>
    </pc:docChg>
  </pc:docChgLst>
  <pc:docChgLst>
    <pc:chgData name="Mago, Nitika" userId="eb4dfd7f-5a13-4bd1-acb0-2d627733e6c8" providerId="ADAL" clId="{DC5882F7-7FB2-47AE-86F3-F2234A91465B}"/>
    <pc:docChg chg="undo custSel addSld delSld modSld sldOrd">
      <pc:chgData name="Mago, Nitika" userId="eb4dfd7f-5a13-4bd1-acb0-2d627733e6c8" providerId="ADAL" clId="{DC5882F7-7FB2-47AE-86F3-F2234A91465B}" dt="2022-11-14T16:12:06.118" v="4716" actId="2056"/>
      <pc:docMkLst>
        <pc:docMk/>
      </pc:docMkLst>
      <pc:sldChg chg="modSp mod">
        <pc:chgData name="Mago, Nitika" userId="eb4dfd7f-5a13-4bd1-acb0-2d627733e6c8" providerId="ADAL" clId="{DC5882F7-7FB2-47AE-86F3-F2234A91465B}" dt="2022-11-14T15:40:31.891" v="4709" actId="6549"/>
        <pc:sldMkLst>
          <pc:docMk/>
          <pc:sldMk cId="2366982174" sldId="276"/>
        </pc:sldMkLst>
        <pc:spChg chg="mod">
          <ac:chgData name="Mago, Nitika" userId="eb4dfd7f-5a13-4bd1-acb0-2d627733e6c8" providerId="ADAL" clId="{DC5882F7-7FB2-47AE-86F3-F2234A91465B}" dt="2022-11-10T18:13:04.664" v="3690" actId="20577"/>
          <ac:spMkLst>
            <pc:docMk/>
            <pc:sldMk cId="2366982174" sldId="276"/>
            <ac:spMk id="2" creationId="{B3C4CDBD-53B5-44D6-B0FE-24102D81A2F3}"/>
          </ac:spMkLst>
        </pc:spChg>
        <pc:spChg chg="mod">
          <ac:chgData name="Mago, Nitika" userId="eb4dfd7f-5a13-4bd1-acb0-2d627733e6c8" providerId="ADAL" clId="{DC5882F7-7FB2-47AE-86F3-F2234A91465B}" dt="2022-11-14T15:40:31.891" v="4709" actId="6549"/>
          <ac:spMkLst>
            <pc:docMk/>
            <pc:sldMk cId="2366982174" sldId="276"/>
            <ac:spMk id="3" creationId="{556F5D79-3C21-4168-9DF3-F67242BB3303}"/>
          </ac:spMkLst>
        </pc:spChg>
      </pc:sldChg>
      <pc:sldChg chg="modSp mod">
        <pc:chgData name="Mago, Nitika" userId="eb4dfd7f-5a13-4bd1-acb0-2d627733e6c8" providerId="ADAL" clId="{DC5882F7-7FB2-47AE-86F3-F2234A91465B}" dt="2022-11-10T18:35:01.565" v="4265" actId="6549"/>
        <pc:sldMkLst>
          <pc:docMk/>
          <pc:sldMk cId="4063443973" sldId="277"/>
        </pc:sldMkLst>
        <pc:spChg chg="mod">
          <ac:chgData name="Mago, Nitika" userId="eb4dfd7f-5a13-4bd1-acb0-2d627733e6c8" providerId="ADAL" clId="{DC5882F7-7FB2-47AE-86F3-F2234A91465B}" dt="2022-11-10T18:35:01.565" v="4265" actId="6549"/>
          <ac:spMkLst>
            <pc:docMk/>
            <pc:sldMk cId="4063443973" sldId="277"/>
            <ac:spMk id="3" creationId="{6005065D-3A48-4EA1-BCCF-EF3ACDD2CF71}"/>
          </ac:spMkLst>
        </pc:spChg>
      </pc:sldChg>
      <pc:sldChg chg="addSp modSp mod addCm">
        <pc:chgData name="Mago, Nitika" userId="eb4dfd7f-5a13-4bd1-acb0-2d627733e6c8" providerId="ADAL" clId="{DC5882F7-7FB2-47AE-86F3-F2234A91465B}" dt="2022-11-14T15:55:22.742" v="4711"/>
        <pc:sldMkLst>
          <pc:docMk/>
          <pc:sldMk cId="2682709066" sldId="279"/>
        </pc:sldMkLst>
        <pc:spChg chg="add mod">
          <ac:chgData name="Mago, Nitika" userId="eb4dfd7f-5a13-4bd1-acb0-2d627733e6c8" providerId="ADAL" clId="{DC5882F7-7FB2-47AE-86F3-F2234A91465B}" dt="2022-11-10T18:28:37.089" v="4224" actId="255"/>
          <ac:spMkLst>
            <pc:docMk/>
            <pc:sldMk cId="2682709066" sldId="279"/>
            <ac:spMk id="3" creationId="{578FB3B6-1279-4B89-9B17-FF5AF2838DC7}"/>
          </ac:spMkLst>
        </pc:spChg>
      </pc:sldChg>
      <pc:sldChg chg="addSp modSp mod addCm">
        <pc:chgData name="Mago, Nitika" userId="eb4dfd7f-5a13-4bd1-acb0-2d627733e6c8" providerId="ADAL" clId="{DC5882F7-7FB2-47AE-86F3-F2234A91465B}" dt="2022-11-14T16:01:28.382" v="4715"/>
        <pc:sldMkLst>
          <pc:docMk/>
          <pc:sldMk cId="2909380944" sldId="280"/>
        </pc:sldMkLst>
        <pc:spChg chg="add mod">
          <ac:chgData name="Mago, Nitika" userId="eb4dfd7f-5a13-4bd1-acb0-2d627733e6c8" providerId="ADAL" clId="{DC5882F7-7FB2-47AE-86F3-F2234A91465B}" dt="2022-11-10T18:33:08.633" v="4262" actId="20577"/>
          <ac:spMkLst>
            <pc:docMk/>
            <pc:sldMk cId="2909380944" sldId="280"/>
            <ac:spMk id="7" creationId="{68B6B309-275B-4CB0-B250-E6741F68A6B5}"/>
          </ac:spMkLst>
        </pc:spChg>
        <pc:graphicFrameChg chg="mod">
          <ac:chgData name="Mago, Nitika" userId="eb4dfd7f-5a13-4bd1-acb0-2d627733e6c8" providerId="ADAL" clId="{DC5882F7-7FB2-47AE-86F3-F2234A91465B}" dt="2022-11-10T18:34:01.561" v="4264" actId="692"/>
          <ac:graphicFrameMkLst>
            <pc:docMk/>
            <pc:sldMk cId="2909380944" sldId="280"/>
            <ac:graphicFrameMk id="13" creationId="{49BD2D2D-19DE-4642-87B7-A820F18C6579}"/>
          </ac:graphicFrameMkLst>
        </pc:graphicFrameChg>
        <pc:cxnChg chg="add mod">
          <ac:chgData name="Mago, Nitika" userId="eb4dfd7f-5a13-4bd1-acb0-2d627733e6c8" providerId="ADAL" clId="{DC5882F7-7FB2-47AE-86F3-F2234A91465B}" dt="2022-11-10T18:33:48.286" v="4263" actId="1076"/>
          <ac:cxnSpMkLst>
            <pc:docMk/>
            <pc:sldMk cId="2909380944" sldId="280"/>
            <ac:cxnSpMk id="5" creationId="{518A75B7-004C-4272-A6F8-6C13337CF611}"/>
          </ac:cxnSpMkLst>
        </pc:cxnChg>
      </pc:sldChg>
      <pc:sldChg chg="addCm">
        <pc:chgData name="Mago, Nitika" userId="eb4dfd7f-5a13-4bd1-acb0-2d627733e6c8" providerId="ADAL" clId="{DC5882F7-7FB2-47AE-86F3-F2234A91465B}" dt="2022-11-14T15:57:52.954" v="4713"/>
        <pc:sldMkLst>
          <pc:docMk/>
          <pc:sldMk cId="775798016" sldId="284"/>
        </pc:sldMkLst>
      </pc:sldChg>
      <pc:sldChg chg="ord">
        <pc:chgData name="Mago, Nitika" userId="eb4dfd7f-5a13-4bd1-acb0-2d627733e6c8" providerId="ADAL" clId="{DC5882F7-7FB2-47AE-86F3-F2234A91465B}" dt="2022-11-10T18:24:29.985" v="4123"/>
        <pc:sldMkLst>
          <pc:docMk/>
          <pc:sldMk cId="3544476412" sldId="285"/>
        </pc:sldMkLst>
      </pc:sldChg>
      <pc:sldChg chg="addCm">
        <pc:chgData name="Mago, Nitika" userId="eb4dfd7f-5a13-4bd1-acb0-2d627733e6c8" providerId="ADAL" clId="{DC5882F7-7FB2-47AE-86F3-F2234A91465B}" dt="2022-11-14T15:58:01.057" v="4714"/>
        <pc:sldMkLst>
          <pc:docMk/>
          <pc:sldMk cId="2777482936" sldId="286"/>
        </pc:sldMkLst>
      </pc:sldChg>
      <pc:sldChg chg="modSp mod">
        <pc:chgData name="Mago, Nitika" userId="eb4dfd7f-5a13-4bd1-acb0-2d627733e6c8" providerId="ADAL" clId="{DC5882F7-7FB2-47AE-86F3-F2234A91465B}" dt="2022-11-10T18:05:25.075" v="3348" actId="20577"/>
        <pc:sldMkLst>
          <pc:docMk/>
          <pc:sldMk cId="4038149859" sldId="287"/>
        </pc:sldMkLst>
        <pc:spChg chg="mod">
          <ac:chgData name="Mago, Nitika" userId="eb4dfd7f-5a13-4bd1-acb0-2d627733e6c8" providerId="ADAL" clId="{DC5882F7-7FB2-47AE-86F3-F2234A91465B}" dt="2022-11-10T18:05:25.075" v="3348" actId="20577"/>
          <ac:spMkLst>
            <pc:docMk/>
            <pc:sldMk cId="4038149859" sldId="287"/>
            <ac:spMk id="3" creationId="{B485818A-40ED-4004-9C46-6AFE53E66C32}"/>
          </ac:spMkLst>
        </pc:spChg>
      </pc:sldChg>
      <pc:sldChg chg="modSp add mod">
        <pc:chgData name="Mago, Nitika" userId="eb4dfd7f-5a13-4bd1-acb0-2d627733e6c8" providerId="ADAL" clId="{DC5882F7-7FB2-47AE-86F3-F2234A91465B}" dt="2022-11-10T18:12:27.787" v="3650" actId="20577"/>
        <pc:sldMkLst>
          <pc:docMk/>
          <pc:sldMk cId="3515415291" sldId="296"/>
        </pc:sldMkLst>
        <pc:spChg chg="mod">
          <ac:chgData name="Mago, Nitika" userId="eb4dfd7f-5a13-4bd1-acb0-2d627733e6c8" providerId="ADAL" clId="{DC5882F7-7FB2-47AE-86F3-F2234A91465B}" dt="2022-11-10T18:12:27.787" v="3650" actId="20577"/>
          <ac:spMkLst>
            <pc:docMk/>
            <pc:sldMk cId="3515415291" sldId="296"/>
            <ac:spMk id="3" creationId="{B485818A-40ED-4004-9C46-6AFE53E66C32}"/>
          </ac:spMkLst>
        </pc:spChg>
      </pc:sldChg>
      <pc:sldChg chg="modSp add del mod">
        <pc:chgData name="Mago, Nitika" userId="eb4dfd7f-5a13-4bd1-acb0-2d627733e6c8" providerId="ADAL" clId="{DC5882F7-7FB2-47AE-86F3-F2234A91465B}" dt="2022-11-10T18:35:47.678" v="4266" actId="47"/>
        <pc:sldMkLst>
          <pc:docMk/>
          <pc:sldMk cId="2730248925" sldId="297"/>
        </pc:sldMkLst>
        <pc:spChg chg="mod">
          <ac:chgData name="Mago, Nitika" userId="eb4dfd7f-5a13-4bd1-acb0-2d627733e6c8" providerId="ADAL" clId="{DC5882F7-7FB2-47AE-86F3-F2234A91465B}" dt="2022-11-10T17:44:54.801" v="1731" actId="20577"/>
          <ac:spMkLst>
            <pc:docMk/>
            <pc:sldMk cId="2730248925" sldId="297"/>
            <ac:spMk id="2" creationId="{4DE7FC66-F6C4-464F-B5F8-0CDD7848D132}"/>
          </ac:spMkLst>
        </pc:spChg>
      </pc:sldChg>
      <pc:sldChg chg="add addCm modCm">
        <pc:chgData name="Mago, Nitika" userId="eb4dfd7f-5a13-4bd1-acb0-2d627733e6c8" providerId="ADAL" clId="{DC5882F7-7FB2-47AE-86F3-F2234A91465B}" dt="2022-11-14T16:12:06.118" v="4716" actId="2056"/>
        <pc:sldMkLst>
          <pc:docMk/>
          <pc:sldMk cId="3275661508" sldId="298"/>
        </pc:sldMkLst>
      </pc:sldChg>
      <pc:sldChg chg="modSp new mod">
        <pc:chgData name="Mago, Nitika" userId="eb4dfd7f-5a13-4bd1-acb0-2d627733e6c8" providerId="ADAL" clId="{DC5882F7-7FB2-47AE-86F3-F2234A91465B}" dt="2022-11-10T18:39:03.162" v="4655" actId="20577"/>
        <pc:sldMkLst>
          <pc:docMk/>
          <pc:sldMk cId="4025702165" sldId="299"/>
        </pc:sldMkLst>
        <pc:spChg chg="mod">
          <ac:chgData name="Mago, Nitika" userId="eb4dfd7f-5a13-4bd1-acb0-2d627733e6c8" providerId="ADAL" clId="{DC5882F7-7FB2-47AE-86F3-F2234A91465B}" dt="2022-11-10T18:35:52.717" v="4274" actId="20577"/>
          <ac:spMkLst>
            <pc:docMk/>
            <pc:sldMk cId="4025702165" sldId="299"/>
            <ac:spMk id="2" creationId="{EA2211A6-6195-4F37-A705-F63F1E450565}"/>
          </ac:spMkLst>
        </pc:spChg>
        <pc:spChg chg="mod">
          <ac:chgData name="Mago, Nitika" userId="eb4dfd7f-5a13-4bd1-acb0-2d627733e6c8" providerId="ADAL" clId="{DC5882F7-7FB2-47AE-86F3-F2234A91465B}" dt="2022-11-10T18:39:03.162" v="4655" actId="20577"/>
          <ac:spMkLst>
            <pc:docMk/>
            <pc:sldMk cId="4025702165" sldId="299"/>
            <ac:spMk id="3" creationId="{81F96783-D5A2-4FCF-B97F-1D0C8DCB7396}"/>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0.10894</cdr:x>
      <cdr:y>0.19795</cdr:y>
    </cdr:from>
    <cdr:to>
      <cdr:x>0.12315</cdr:x>
      <cdr:y>0.29238</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a:off x="1211728" y="1084608"/>
          <a:ext cx="158008" cy="51742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0.11259</cdr:x>
      <cdr:y>0.18674</cdr:y>
    </cdr:from>
    <cdr:to>
      <cdr:x>0.11259</cdr:x>
      <cdr:y>0.46806</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a:off x="1252290" y="1023192"/>
          <a:ext cx="0" cy="154147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0.31698</cdr:x>
      <cdr:y>0.20254</cdr:y>
    </cdr:from>
    <cdr:to>
      <cdr:x>0.34715</cdr:x>
      <cdr:y>0.43323</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flipH="1">
          <a:off x="3525707" y="1109775"/>
          <a:ext cx="335559" cy="126404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0.34757</cdr:x>
      <cdr:y>0.20254</cdr:y>
    </cdr:from>
    <cdr:to>
      <cdr:x>0.37208</cdr:x>
      <cdr:y>0.63668</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3865985" y="1109783"/>
          <a:ext cx="272612" cy="237881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0.3981</cdr:x>
      <cdr:y>0.20254</cdr:y>
    </cdr:from>
    <cdr:to>
      <cdr:x>0.42099</cdr:x>
      <cdr:y>0.35855</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4427960" y="1109783"/>
          <a:ext cx="254657" cy="85481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0.46208</cdr:x>
      <cdr:y>0.16389</cdr:y>
    </cdr:from>
    <cdr:to>
      <cdr:x>0.48116</cdr:x>
      <cdr:y>0.49066</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a:off x="5139656" y="898007"/>
          <a:ext cx="212229" cy="179048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0.49271</cdr:x>
      <cdr:y>0.15612</cdr:y>
    </cdr:from>
    <cdr:to>
      <cdr:x>0.50457</cdr:x>
      <cdr:y>0.46806</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a:off x="5480341" y="855412"/>
          <a:ext cx="131894" cy="170925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0.79138</cdr:x>
      <cdr:y>0.19795</cdr:y>
    </cdr:from>
    <cdr:to>
      <cdr:x>0.81354</cdr:x>
      <cdr:y>0.55571</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8802382" y="1084608"/>
          <a:ext cx="246543" cy="196033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0.75719</cdr:x>
      <cdr:y>0.18806</cdr:y>
    </cdr:from>
    <cdr:to>
      <cdr:x>0.79666</cdr:x>
      <cdr:y>0.39189</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8422081" y="1030443"/>
          <a:ext cx="439032" cy="111687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0.85704</cdr:x>
      <cdr:y>0.19795</cdr:y>
    </cdr:from>
    <cdr:to>
      <cdr:x>0.91205</cdr:x>
      <cdr:y>0.55112</cdr:y>
    </cdr:to>
    <cdr:cxnSp macro="">
      <cdr:nvCxnSpPr>
        <cdr:cNvPr id="6" name="Straight Arrow Connector 5">
          <a:extLst xmlns:a="http://schemas.openxmlformats.org/drawingml/2006/main">
            <a:ext uri="{FF2B5EF4-FFF2-40B4-BE49-F238E27FC236}">
              <a16:creationId xmlns:a16="http://schemas.microsoft.com/office/drawing/2014/main" id="{D56C6F1D-87C2-4561-AEE2-742D4C203442}"/>
            </a:ext>
          </a:extLst>
        </cdr:cNvPr>
        <cdr:cNvCxnSpPr>
          <a:cxnSpLocks xmlns:a="http://schemas.openxmlformats.org/drawingml/2006/main"/>
        </cdr:cNvCxnSpPr>
      </cdr:nvCxnSpPr>
      <cdr:spPr>
        <a:xfrm xmlns:a="http://schemas.openxmlformats.org/drawingml/2006/main">
          <a:off x="9532698" y="1084608"/>
          <a:ext cx="611922" cy="193516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431DC6-6F39-43ED-9D57-5684D6FCEC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A6AB5E6-49AE-48B9-9CE7-5647405F61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8FD67D-B785-4D59-B96E-F1E4A7197962}" type="datetimeFigureOut">
              <a:rPr lang="en-US" smtClean="0"/>
              <a:t>11/16/2022</a:t>
            </a:fld>
            <a:endParaRPr lang="en-US"/>
          </a:p>
        </p:txBody>
      </p:sp>
      <p:sp>
        <p:nvSpPr>
          <p:cNvPr id="4" name="Footer Placeholder 3">
            <a:extLst>
              <a:ext uri="{FF2B5EF4-FFF2-40B4-BE49-F238E27FC236}">
                <a16:creationId xmlns:a16="http://schemas.microsoft.com/office/drawing/2014/main" id="{1E47D899-629E-44DD-8FB0-60D223CFAF9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F83BB37-DF48-4579-8B3F-9027F6331F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68C7DC-08E4-4F22-B039-E33BA8E24D54}" type="slidenum">
              <a:rPr lang="en-US" smtClean="0"/>
              <a:t>‹#›</a:t>
            </a:fld>
            <a:endParaRPr lang="en-US"/>
          </a:p>
        </p:txBody>
      </p:sp>
    </p:spTree>
    <p:extLst>
      <p:ext uri="{BB962C8B-B14F-4D97-AF65-F5344CB8AC3E}">
        <p14:creationId xmlns:p14="http://schemas.microsoft.com/office/powerpoint/2010/main" val="695009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E679B-0A47-4953-8419-055585AECF5B}" type="datetimeFigureOut">
              <a:rPr lang="en-US" smtClean="0"/>
              <a:t>11/14/2022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501096-9DA8-47E7-A109-E71A64D8233D}" type="slidenum">
              <a:rPr lang="en-US" smtClean="0"/>
              <a:t>‹#›</a:t>
            </a:fld>
            <a:endParaRPr lang="en-US"/>
          </a:p>
        </p:txBody>
      </p:sp>
    </p:spTree>
    <p:extLst>
      <p:ext uri="{BB962C8B-B14F-4D97-AF65-F5344CB8AC3E}">
        <p14:creationId xmlns:p14="http://schemas.microsoft.com/office/powerpoint/2010/main" val="318650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501096-9DA8-47E7-A109-E71A64D8233D}" type="slidenum">
              <a:rPr lang="en-US" smtClean="0"/>
              <a:t>4</a:t>
            </a:fld>
            <a:endParaRPr lang="en-US"/>
          </a:p>
        </p:txBody>
      </p:sp>
    </p:spTree>
    <p:extLst>
      <p:ext uri="{BB962C8B-B14F-4D97-AF65-F5344CB8AC3E}">
        <p14:creationId xmlns:p14="http://schemas.microsoft.com/office/powerpoint/2010/main" val="193655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lumMod val="65000"/>
                  <a:lumOff val="35000"/>
                </a:prstClr>
              </a:solidFill>
            </a:endParaRPr>
          </a:p>
        </p:txBody>
      </p:sp>
      <p:sp>
        <p:nvSpPr>
          <p:cNvPr id="4" name="Slide Number Placeholder 3"/>
          <p:cNvSpPr>
            <a:spLocks noGrp="1"/>
          </p:cNvSpPr>
          <p:nvPr>
            <p:ph type="sldNum" sz="quarter" idx="5"/>
          </p:nvPr>
        </p:nvSpPr>
        <p:spPr/>
        <p:txBody>
          <a:bodyPr/>
          <a:lstStyle/>
          <a:p>
            <a:fld id="{7A501096-9DA8-47E7-A109-E71A64D8233D}" type="slidenum">
              <a:rPr lang="en-US" smtClean="0"/>
              <a:t>5</a:t>
            </a:fld>
            <a:endParaRPr lang="en-US"/>
          </a:p>
        </p:txBody>
      </p:sp>
    </p:spTree>
    <p:extLst>
      <p:ext uri="{BB962C8B-B14F-4D97-AF65-F5344CB8AC3E}">
        <p14:creationId xmlns:p14="http://schemas.microsoft.com/office/powerpoint/2010/main" val="676145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501096-9DA8-47E7-A109-E71A64D8233D}" type="slidenum">
              <a:rPr lang="en-US" smtClean="0"/>
              <a:t>6</a:t>
            </a:fld>
            <a:endParaRPr lang="en-US"/>
          </a:p>
        </p:txBody>
      </p:sp>
    </p:spTree>
    <p:extLst>
      <p:ext uri="{BB962C8B-B14F-4D97-AF65-F5344CB8AC3E}">
        <p14:creationId xmlns:p14="http://schemas.microsoft.com/office/powerpoint/2010/main" val="34680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501096-9DA8-47E7-A109-E71A64D8233D}" type="slidenum">
              <a:rPr lang="en-US" smtClean="0"/>
              <a:t>8</a:t>
            </a:fld>
            <a:endParaRPr lang="en-US"/>
          </a:p>
        </p:txBody>
      </p:sp>
    </p:spTree>
    <p:extLst>
      <p:ext uri="{BB962C8B-B14F-4D97-AF65-F5344CB8AC3E}">
        <p14:creationId xmlns:p14="http://schemas.microsoft.com/office/powerpoint/2010/main" val="2455150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501096-9DA8-47E7-A109-E71A64D8233D}" type="slidenum">
              <a:rPr lang="en-US" smtClean="0"/>
              <a:t>9</a:t>
            </a:fld>
            <a:endParaRPr lang="en-US"/>
          </a:p>
        </p:txBody>
      </p:sp>
    </p:spTree>
    <p:extLst>
      <p:ext uri="{BB962C8B-B14F-4D97-AF65-F5344CB8AC3E}">
        <p14:creationId xmlns:p14="http://schemas.microsoft.com/office/powerpoint/2010/main" val="50657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394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82E-A243-4F8D-A61E-024967F604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B86F9B-7D5E-4F26-B99A-C5D7F753CA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DB062C-DBF4-4E34-93B7-91DE3F1E666F}"/>
              </a:ext>
            </a:extLst>
          </p:cNvPr>
          <p:cNvSpPr>
            <a:spLocks noGrp="1"/>
          </p:cNvSpPr>
          <p:nvPr>
            <p:ph type="dt" sz="half" idx="10"/>
          </p:nvPr>
        </p:nvSpPr>
        <p:spPr/>
        <p:txBody>
          <a:bodyPr/>
          <a:lstStyle/>
          <a:p>
            <a:fld id="{45BD87D8-B90D-4977-9D22-5801AF97774B}" type="datetimeFigureOut">
              <a:rPr lang="en-US" smtClean="0"/>
              <a:t>11/14/2022</a:t>
            </a:fld>
            <a:endParaRPr lang="en-US"/>
          </a:p>
        </p:txBody>
      </p:sp>
      <p:sp>
        <p:nvSpPr>
          <p:cNvPr id="5" name="Footer Placeholder 4">
            <a:extLst>
              <a:ext uri="{FF2B5EF4-FFF2-40B4-BE49-F238E27FC236}">
                <a16:creationId xmlns:a16="http://schemas.microsoft.com/office/drawing/2014/main" id="{C401ECF3-6399-46B8-B526-9D1D18781C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A1E71E-9847-4C3E-BDE9-C506239AD36E}"/>
              </a:ext>
            </a:extLst>
          </p:cNvPr>
          <p:cNvSpPr>
            <a:spLocks noGrp="1"/>
          </p:cNvSpPr>
          <p:nvPr>
            <p:ph type="sldNum" sz="quarter" idx="12"/>
          </p:nvPr>
        </p:nvSpPr>
        <p:spPr/>
        <p:txBody>
          <a:bodyPr/>
          <a:lstStyle/>
          <a:p>
            <a:fld id="{97C11512-AFF3-49B6-B2A2-275FFA66E005}" type="slidenum">
              <a:rPr lang="en-US" smtClean="0"/>
              <a:t>‹#›</a:t>
            </a:fld>
            <a:endParaRPr lang="en-US"/>
          </a:p>
        </p:txBody>
      </p:sp>
    </p:spTree>
    <p:extLst>
      <p:ext uri="{BB962C8B-B14F-4D97-AF65-F5344CB8AC3E}">
        <p14:creationId xmlns:p14="http://schemas.microsoft.com/office/powerpoint/2010/main" val="69590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F110-D199-47EC-8EC0-4E6256BD2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A9B7C-C6C4-42A0-A562-5E3EE674D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98C41-6275-49DD-8013-DEBCB2C0B3BC}"/>
              </a:ext>
            </a:extLst>
          </p:cNvPr>
          <p:cNvSpPr>
            <a:spLocks noGrp="1"/>
          </p:cNvSpPr>
          <p:nvPr>
            <p:ph type="dt" sz="half" idx="10"/>
          </p:nvPr>
        </p:nvSpPr>
        <p:spPr/>
        <p:txBody>
          <a:bodyPr/>
          <a:lstStyle/>
          <a:p>
            <a:fld id="{45BD87D8-B90D-4977-9D22-5801AF97774B}" type="datetimeFigureOut">
              <a:rPr lang="en-US" smtClean="0"/>
              <a:t>11/14/2022</a:t>
            </a:fld>
            <a:endParaRPr lang="en-US"/>
          </a:p>
        </p:txBody>
      </p:sp>
      <p:sp>
        <p:nvSpPr>
          <p:cNvPr id="5" name="Footer Placeholder 4">
            <a:extLst>
              <a:ext uri="{FF2B5EF4-FFF2-40B4-BE49-F238E27FC236}">
                <a16:creationId xmlns:a16="http://schemas.microsoft.com/office/drawing/2014/main" id="{CF298FD4-F0E2-404F-967C-0B99971494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5B9F7-B89E-4630-B5E7-C5A41963253B}"/>
              </a:ext>
            </a:extLst>
          </p:cNvPr>
          <p:cNvSpPr>
            <a:spLocks noGrp="1"/>
          </p:cNvSpPr>
          <p:nvPr>
            <p:ph type="sldNum" sz="quarter" idx="12"/>
          </p:nvPr>
        </p:nvSpPr>
        <p:spPr/>
        <p:txBody>
          <a:bodyPr/>
          <a:lstStyle/>
          <a:p>
            <a:fld id="{97C11512-AFF3-49B6-B2A2-275FFA66E005}" type="slidenum">
              <a:rPr lang="en-US" smtClean="0"/>
              <a:t>‹#›</a:t>
            </a:fld>
            <a:endParaRPr lang="en-US"/>
          </a:p>
        </p:txBody>
      </p:sp>
    </p:spTree>
    <p:extLst>
      <p:ext uri="{BB962C8B-B14F-4D97-AF65-F5344CB8AC3E}">
        <p14:creationId xmlns:p14="http://schemas.microsoft.com/office/powerpoint/2010/main" val="229047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984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3027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4841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153225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50800" y="6611780"/>
            <a:ext cx="16256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0552263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39D0-5B50-47A7-80DC-71CCD322131D}"/>
              </a:ext>
            </a:extLst>
          </p:cNvPr>
          <p:cNvSpPr>
            <a:spLocks noGrp="1"/>
          </p:cNvSpPr>
          <p:nvPr>
            <p:ph type="ctrTitle"/>
          </p:nvPr>
        </p:nvSpPr>
        <p:spPr>
          <a:xfrm>
            <a:off x="5102086" y="1122363"/>
            <a:ext cx="5883966" cy="2387600"/>
          </a:xfrm>
        </p:spPr>
        <p:txBody>
          <a:bodyPr/>
          <a:lstStyle/>
          <a:p>
            <a:pPr algn="l"/>
            <a:r>
              <a:rPr lang="en-US" sz="3200">
                <a:solidFill>
                  <a:schemeClr val="tx2"/>
                </a:solidFill>
              </a:rPr>
              <a:t>NPRR 1143 – Benefits of ESR Charging During EEA3</a:t>
            </a:r>
          </a:p>
        </p:txBody>
      </p:sp>
      <p:sp>
        <p:nvSpPr>
          <p:cNvPr id="3" name="Subtitle 2">
            <a:extLst>
              <a:ext uri="{FF2B5EF4-FFF2-40B4-BE49-F238E27FC236}">
                <a16:creationId xmlns:a16="http://schemas.microsoft.com/office/drawing/2014/main" id="{62379DBD-A359-41EF-9AE3-D9491749FB2B}"/>
              </a:ext>
            </a:extLst>
          </p:cNvPr>
          <p:cNvSpPr>
            <a:spLocks noGrp="1"/>
          </p:cNvSpPr>
          <p:nvPr>
            <p:ph type="subTitle" idx="1"/>
          </p:nvPr>
        </p:nvSpPr>
        <p:spPr>
          <a:xfrm>
            <a:off x="5102086" y="3602038"/>
            <a:ext cx="5565913" cy="1655762"/>
          </a:xfrm>
        </p:spPr>
        <p:txBody>
          <a:bodyPr/>
          <a:lstStyle/>
          <a:p>
            <a:pPr algn="l"/>
            <a:r>
              <a:rPr lang="en-US" sz="2000">
                <a:solidFill>
                  <a:schemeClr val="tx2"/>
                </a:solidFill>
              </a:rPr>
              <a:t>11/14/2022</a:t>
            </a:r>
          </a:p>
          <a:p>
            <a:pPr algn="l"/>
            <a:endParaRPr lang="en-US" sz="2000">
              <a:solidFill>
                <a:schemeClr val="tx2"/>
              </a:solidFill>
            </a:endParaRPr>
          </a:p>
          <a:p>
            <a:pPr algn="l"/>
            <a:r>
              <a:rPr lang="en-US" sz="2000">
                <a:solidFill>
                  <a:schemeClr val="tx2"/>
                </a:solidFill>
              </a:rPr>
              <a:t>ERCOT Staff</a:t>
            </a:r>
          </a:p>
        </p:txBody>
      </p:sp>
    </p:spTree>
    <p:extLst>
      <p:ext uri="{BB962C8B-B14F-4D97-AF65-F5344CB8AC3E}">
        <p14:creationId xmlns:p14="http://schemas.microsoft.com/office/powerpoint/2010/main" val="271917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F3F4C-32B8-4E12-BC5F-9961C4D3B260}"/>
              </a:ext>
            </a:extLst>
          </p:cNvPr>
          <p:cNvSpPr>
            <a:spLocks noGrp="1"/>
          </p:cNvSpPr>
          <p:nvPr>
            <p:ph type="title"/>
          </p:nvPr>
        </p:nvSpPr>
        <p:spPr/>
        <p:txBody>
          <a:bodyPr/>
          <a:lstStyle/>
          <a:p>
            <a:r>
              <a:rPr lang="en-US"/>
              <a:t>ESR and Solar Unit Behind Constraint Case Assumptions</a:t>
            </a:r>
          </a:p>
        </p:txBody>
      </p:sp>
      <p:sp>
        <p:nvSpPr>
          <p:cNvPr id="3" name="Content Placeholder 2">
            <a:extLst>
              <a:ext uri="{FF2B5EF4-FFF2-40B4-BE49-F238E27FC236}">
                <a16:creationId xmlns:a16="http://schemas.microsoft.com/office/drawing/2014/main" id="{6005065D-3A48-4EA1-BCCF-EF3ACDD2CF71}"/>
              </a:ext>
            </a:extLst>
          </p:cNvPr>
          <p:cNvSpPr>
            <a:spLocks noGrp="1"/>
          </p:cNvSpPr>
          <p:nvPr>
            <p:ph idx="1"/>
          </p:nvPr>
        </p:nvSpPr>
        <p:spPr/>
        <p:txBody>
          <a:bodyPr/>
          <a:lstStyle/>
          <a:p>
            <a:r>
              <a:rPr lang="en-US" sz="2200"/>
              <a:t>Settlement price is at the LMP.</a:t>
            </a:r>
          </a:p>
          <a:p>
            <a:r>
              <a:rPr lang="en-US" sz="2200"/>
              <a:t>System Lambda will be above the ESR’s offer for discharging (and therefore the LMP is high enough when respecting the constraint for the ESR to discharge) when the solar unit’s HSL is below the value of the export constraint.</a:t>
            </a:r>
          </a:p>
          <a:p>
            <a:r>
              <a:rPr lang="en-US" sz="2200"/>
              <a:t>The LMP will also be low enough when the solar unit is curtailed below its HSL in order to respect the transmission constraint for the ESR’s offer curve to lead them to be dispatched by SCED to charge.</a:t>
            </a:r>
          </a:p>
          <a:p>
            <a:pPr lvl="1"/>
            <a:r>
              <a:rPr lang="en-US" sz="2000"/>
              <a:t>This case essentially assumes the ESR will have tailored their offer curve to hit the ‘sweet spot’ of prices throughout the day such that they are able to be dispatched by SCED to charge and discharge whenever the congestion dictates.</a:t>
            </a:r>
          </a:p>
          <a:p>
            <a:r>
              <a:rPr lang="en-US" sz="2200"/>
              <a:t>The two generators are radially connected to a POI that given transmission conditions has only two export feeds. Thus, the only way for the generators to contribute to the system is by exporting out of the local area. It is assumed that System Operations prefers not to perform a remedial switching action due to a lack of fault interrupting devices on each of the two export feeds and the presence of load on each feed.</a:t>
            </a:r>
          </a:p>
        </p:txBody>
      </p:sp>
      <p:sp>
        <p:nvSpPr>
          <p:cNvPr id="4" name="Slide Number Placeholder 3">
            <a:extLst>
              <a:ext uri="{FF2B5EF4-FFF2-40B4-BE49-F238E27FC236}">
                <a16:creationId xmlns:a16="http://schemas.microsoft.com/office/drawing/2014/main" id="{66F96067-5A8A-45A2-9D4B-2834DAD13732}"/>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4063443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F491-1B58-4A63-B94A-9EFE967706B9}"/>
              </a:ext>
            </a:extLst>
          </p:cNvPr>
          <p:cNvSpPr>
            <a:spLocks noGrp="1"/>
          </p:cNvSpPr>
          <p:nvPr>
            <p:ph type="title"/>
          </p:nvPr>
        </p:nvSpPr>
        <p:spPr/>
        <p:txBody>
          <a:bodyPr/>
          <a:lstStyle/>
          <a:p>
            <a:r>
              <a:rPr lang="en-US"/>
              <a:t>ESR and Solar Unit Behind Constraint Setup</a:t>
            </a:r>
          </a:p>
        </p:txBody>
      </p:sp>
      <p:sp>
        <p:nvSpPr>
          <p:cNvPr id="4" name="Slide Number Placeholder 3">
            <a:extLst>
              <a:ext uri="{FF2B5EF4-FFF2-40B4-BE49-F238E27FC236}">
                <a16:creationId xmlns:a16="http://schemas.microsoft.com/office/drawing/2014/main" id="{0E25FFB0-0A76-4054-B9BE-1B10B9998AE7}"/>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6" name="Picture 5">
            <a:extLst>
              <a:ext uri="{FF2B5EF4-FFF2-40B4-BE49-F238E27FC236}">
                <a16:creationId xmlns:a16="http://schemas.microsoft.com/office/drawing/2014/main" id="{AAC985BC-A556-470B-8BC9-9DC404DFB130}"/>
              </a:ext>
            </a:extLst>
          </p:cNvPr>
          <p:cNvPicPr>
            <a:picLocks noChangeAspect="1"/>
          </p:cNvPicPr>
          <p:nvPr/>
        </p:nvPicPr>
        <p:blipFill>
          <a:blip r:embed="rId2"/>
          <a:stretch>
            <a:fillRect/>
          </a:stretch>
        </p:blipFill>
        <p:spPr>
          <a:xfrm>
            <a:off x="2012502" y="786938"/>
            <a:ext cx="8268595" cy="5284123"/>
          </a:xfrm>
          <a:prstGeom prst="rect">
            <a:avLst/>
          </a:prstGeom>
        </p:spPr>
      </p:pic>
    </p:spTree>
    <p:extLst>
      <p:ext uri="{BB962C8B-B14F-4D97-AF65-F5344CB8AC3E}">
        <p14:creationId xmlns:p14="http://schemas.microsoft.com/office/powerpoint/2010/main" val="2419060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4289933562"/>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6547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2057295996"/>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903198" y="1330307"/>
            <a:ext cx="2687289" cy="646331"/>
          </a:xfrm>
          <a:prstGeom prst="rect">
            <a:avLst/>
          </a:prstGeom>
          <a:noFill/>
        </p:spPr>
        <p:txBody>
          <a:bodyPr wrap="square" rtlCol="0">
            <a:spAutoFit/>
          </a:bodyPr>
          <a:lstStyle/>
          <a:p>
            <a:r>
              <a:rPr lang="en-US" sz="1200">
                <a:solidFill>
                  <a:srgbClr val="FF0000"/>
                </a:solidFill>
              </a:rPr>
              <a:t>Local generation export is curtailed to 80 MWs despite the solar resource’s HSL reaching 200 MW.</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a:off x="1343140" y="1948939"/>
            <a:ext cx="175267" cy="194355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13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1107636397"/>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902266" y="1251442"/>
            <a:ext cx="2923113" cy="646331"/>
          </a:xfrm>
          <a:prstGeom prst="rect">
            <a:avLst/>
          </a:prstGeom>
          <a:noFill/>
        </p:spPr>
        <p:txBody>
          <a:bodyPr wrap="square" rtlCol="0">
            <a:spAutoFit/>
          </a:bodyPr>
          <a:lstStyle/>
          <a:p>
            <a:r>
              <a:rPr lang="en-US" sz="1200">
                <a:solidFill>
                  <a:srgbClr val="FF0000"/>
                </a:solidFill>
              </a:rPr>
              <a:t>The ESR begins to charge at 120 MW to utilize the additional generation not currently deployed due to the constraint.</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a:off x="2076450" y="1897773"/>
            <a:ext cx="104775" cy="119785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034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900852031"/>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2779769" y="1364667"/>
            <a:ext cx="4181462" cy="830997"/>
          </a:xfrm>
          <a:prstGeom prst="rect">
            <a:avLst/>
          </a:prstGeom>
          <a:noFill/>
        </p:spPr>
        <p:txBody>
          <a:bodyPr wrap="square" rtlCol="0">
            <a:spAutoFit/>
          </a:bodyPr>
          <a:lstStyle/>
          <a:p>
            <a:r>
              <a:rPr lang="en-US" sz="1200">
                <a:solidFill>
                  <a:srgbClr val="FF0000"/>
                </a:solidFill>
              </a:rPr>
              <a:t>The ESR eventually reaches its maximum SOC of 200 MWh, then discharges when cloud cover causes the solar resource’s HSL to fall below the level of the transmission constraint.</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flipH="1">
            <a:off x="3749879" y="1974106"/>
            <a:ext cx="58723" cy="50064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581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2466288707"/>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4005269" y="1327775"/>
            <a:ext cx="4181462" cy="646331"/>
          </a:xfrm>
          <a:prstGeom prst="rect">
            <a:avLst/>
          </a:prstGeom>
          <a:noFill/>
        </p:spPr>
        <p:txBody>
          <a:bodyPr wrap="square" rtlCol="0">
            <a:spAutoFit/>
          </a:bodyPr>
          <a:lstStyle/>
          <a:p>
            <a:r>
              <a:rPr lang="en-US" sz="1200">
                <a:solidFill>
                  <a:srgbClr val="FF0000"/>
                </a:solidFill>
              </a:rPr>
              <a:t>The cloud cover dissipates, and the ESR goes back to charging when the solar resource’s HSL climbs back above 80 MW.</a:t>
            </a:r>
          </a:p>
        </p:txBody>
      </p:sp>
    </p:spTree>
    <p:extLst>
      <p:ext uri="{BB962C8B-B14F-4D97-AF65-F5344CB8AC3E}">
        <p14:creationId xmlns:p14="http://schemas.microsoft.com/office/powerpoint/2010/main" val="347860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17</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3382983194"/>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6865915" y="1302608"/>
            <a:ext cx="4181462" cy="646331"/>
          </a:xfrm>
          <a:prstGeom prst="rect">
            <a:avLst/>
          </a:prstGeom>
          <a:noFill/>
        </p:spPr>
        <p:txBody>
          <a:bodyPr wrap="square" rtlCol="0">
            <a:spAutoFit/>
          </a:bodyPr>
          <a:lstStyle/>
          <a:p>
            <a:r>
              <a:rPr lang="en-US" sz="1200">
                <a:solidFill>
                  <a:srgbClr val="FF0000"/>
                </a:solidFill>
              </a:rPr>
              <a:t>The solar follows its typical evening ramp downward, but in this scenario, we have a fully charged ESR able to sustain the local area’s 80 MW export to the system across peak.</a:t>
            </a:r>
          </a:p>
        </p:txBody>
      </p:sp>
    </p:spTree>
    <p:extLst>
      <p:ext uri="{BB962C8B-B14F-4D97-AF65-F5344CB8AC3E}">
        <p14:creationId xmlns:p14="http://schemas.microsoft.com/office/powerpoint/2010/main" val="3175729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FBBC4BD7-14EF-40A3-BE1B-4532EB1DD952}"/>
              </a:ext>
            </a:extLst>
          </p:cNvPr>
          <p:cNvSpPr txBox="1"/>
          <p:nvPr/>
        </p:nvSpPr>
        <p:spPr>
          <a:xfrm>
            <a:off x="7798950" y="1280110"/>
            <a:ext cx="2508308" cy="830997"/>
          </a:xfrm>
          <a:prstGeom prst="rect">
            <a:avLst/>
          </a:prstGeom>
          <a:noFill/>
        </p:spPr>
        <p:txBody>
          <a:bodyPr wrap="square" rtlCol="0">
            <a:spAutoFit/>
          </a:bodyPr>
          <a:lstStyle/>
          <a:p>
            <a:r>
              <a:rPr lang="en-US" sz="1200">
                <a:solidFill>
                  <a:srgbClr val="FF0000"/>
                </a:solidFill>
              </a:rPr>
              <a:t>Nearly 250 MWh of additional energy was exported to the grid by one ESR in this hypothetical example.</a:t>
            </a:r>
          </a:p>
        </p:txBody>
      </p:sp>
      <p:cxnSp>
        <p:nvCxnSpPr>
          <p:cNvPr id="6" name="Straight Arrow Connector 5">
            <a:extLst>
              <a:ext uri="{FF2B5EF4-FFF2-40B4-BE49-F238E27FC236}">
                <a16:creationId xmlns:a16="http://schemas.microsoft.com/office/drawing/2014/main" id="{87B6360D-F7B3-43DB-BA87-F4A1FF28B143}"/>
              </a:ext>
            </a:extLst>
          </p:cNvPr>
          <p:cNvCxnSpPr>
            <a:cxnSpLocks/>
          </p:cNvCxnSpPr>
          <p:nvPr/>
        </p:nvCxnSpPr>
        <p:spPr>
          <a:xfrm>
            <a:off x="10033233" y="1761688"/>
            <a:ext cx="880844" cy="26005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536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11A6-6195-4F37-A705-F63F1E450565}"/>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81F96783-D5A2-4FCF-B97F-1D0C8DCB7396}"/>
              </a:ext>
            </a:extLst>
          </p:cNvPr>
          <p:cNvSpPr>
            <a:spLocks noGrp="1"/>
          </p:cNvSpPr>
          <p:nvPr>
            <p:ph idx="1"/>
          </p:nvPr>
        </p:nvSpPr>
        <p:spPr/>
        <p:txBody>
          <a:bodyPr/>
          <a:lstStyle/>
          <a:p>
            <a:r>
              <a:rPr lang="en-US" sz="2400"/>
              <a:t>ERCOT’s default posture when at the onset of an EEA3 will still be to suspend charging on ESRs.</a:t>
            </a:r>
          </a:p>
          <a:p>
            <a:r>
              <a:rPr lang="en-US" sz="2400"/>
              <a:t>However, there may be times during an EEA3 wherein allowing ESRs to charge may provide reliability benefits, particularly when said EEA3 is over an extended period (multiple net load peaks).  </a:t>
            </a:r>
          </a:p>
          <a:p>
            <a:r>
              <a:rPr lang="en-US" sz="2400"/>
              <a:t>NPRR1143 will provide ERCOT the flexibility in determining when to let SCED consider ESR-CLR bids as a part of its optimization and send non-zero BPs to ESR-CLRs.</a:t>
            </a:r>
          </a:p>
          <a:p>
            <a:endParaRPr lang="en-US" sz="2800"/>
          </a:p>
          <a:p>
            <a:endParaRPr lang="en-US" sz="2800"/>
          </a:p>
          <a:p>
            <a:endParaRPr lang="en-US"/>
          </a:p>
        </p:txBody>
      </p:sp>
      <p:sp>
        <p:nvSpPr>
          <p:cNvPr id="4" name="Slide Number Placeholder 3">
            <a:extLst>
              <a:ext uri="{FF2B5EF4-FFF2-40B4-BE49-F238E27FC236}">
                <a16:creationId xmlns:a16="http://schemas.microsoft.com/office/drawing/2014/main" id="{98E28DD9-015B-4D4E-A04B-5F6F2B118AFC}"/>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402570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FC66-F6C4-464F-B5F8-0CDD7848D132}"/>
              </a:ext>
            </a:extLst>
          </p:cNvPr>
          <p:cNvSpPr>
            <a:spLocks noGrp="1"/>
          </p:cNvSpPr>
          <p:nvPr>
            <p:ph type="title"/>
          </p:nvPr>
        </p:nvSpPr>
        <p:spPr/>
        <p:txBody>
          <a:bodyPr/>
          <a:lstStyle/>
          <a:p>
            <a:r>
              <a:rPr lang="en-US"/>
              <a:t>Background on NPRR 1143</a:t>
            </a:r>
          </a:p>
        </p:txBody>
      </p:sp>
      <p:sp>
        <p:nvSpPr>
          <p:cNvPr id="3" name="Content Placeholder 2">
            <a:extLst>
              <a:ext uri="{FF2B5EF4-FFF2-40B4-BE49-F238E27FC236}">
                <a16:creationId xmlns:a16="http://schemas.microsoft.com/office/drawing/2014/main" id="{B485818A-40ED-4004-9C46-6AFE53E66C32}"/>
              </a:ext>
            </a:extLst>
          </p:cNvPr>
          <p:cNvSpPr>
            <a:spLocks noGrp="1"/>
          </p:cNvSpPr>
          <p:nvPr>
            <p:ph idx="1"/>
          </p:nvPr>
        </p:nvSpPr>
        <p:spPr/>
        <p:txBody>
          <a:bodyPr/>
          <a:lstStyle/>
          <a:p>
            <a:r>
              <a:rPr lang="en-US" sz="2000"/>
              <a:t>NPRR 1143 will provide the Control Room the flexibility to allow SCED to dispatch the charging side of ESRs during an extended EEA3 (such as Winter Storm Uri) in order to build up state of charge in ESRs and enhance the resilience of ERCOT system operations.</a:t>
            </a:r>
          </a:p>
          <a:p>
            <a:r>
              <a:rPr lang="en-US" sz="2000"/>
              <a:t>The operational perspective:</a:t>
            </a:r>
          </a:p>
          <a:p>
            <a:pPr lvl="1"/>
            <a:r>
              <a:rPr lang="en-US" sz="1800"/>
              <a:t>ERCOT’s default posture when entering an EEA3 will be to suspend charging on ESRs and set ESR-CLR Base Point (BP) = 0 MW.</a:t>
            </a:r>
          </a:p>
          <a:p>
            <a:pPr lvl="1"/>
            <a:r>
              <a:rPr lang="en-US" sz="1800"/>
              <a:t>When operating in an extended EEA3, as the situation improves and available reserves increase, ERCOT’s approach will be to restore as much firm load shed as can be reliably supported. </a:t>
            </a:r>
          </a:p>
          <a:p>
            <a:pPr lvl="2"/>
            <a:r>
              <a:rPr lang="en-US" sz="1600"/>
              <a:t>However, knowing that load restoration is “blocky” in nature, during times while load is being restored, there may be opportunity to let ESRs to charge in order to build up their state of charge. NPRR1143 will provide ERCOT flexibility to let SCED consider ESR-CLR bids as a part of its optimization and send non-zero BPs.</a:t>
            </a:r>
          </a:p>
          <a:p>
            <a:pPr lvl="2"/>
            <a:r>
              <a:rPr lang="en-US" sz="1600"/>
              <a:t>Note that following a decision to allow charging, ERCOT will actively monitor evolving grid conditions and if they expect ESR charging to negatively impact reliability, ERCOT may toggle back to not allowing non-zero charging BPs.</a:t>
            </a:r>
          </a:p>
          <a:p>
            <a:pPr lvl="1"/>
            <a:endParaRPr lang="en-US" sz="1800">
              <a:solidFill>
                <a:srgbClr val="FF0000"/>
              </a:solidFill>
            </a:endParaRPr>
          </a:p>
          <a:p>
            <a:endParaRPr lang="en-US" sz="2000"/>
          </a:p>
          <a:p>
            <a:pPr lvl="1"/>
            <a:endParaRPr lang="en-US" sz="2000"/>
          </a:p>
          <a:p>
            <a:pPr lvl="1"/>
            <a:endParaRPr lang="en-US"/>
          </a:p>
          <a:p>
            <a:endParaRPr lang="en-US"/>
          </a:p>
        </p:txBody>
      </p:sp>
      <p:sp>
        <p:nvSpPr>
          <p:cNvPr id="4" name="Slide Number Placeholder 3">
            <a:extLst>
              <a:ext uri="{FF2B5EF4-FFF2-40B4-BE49-F238E27FC236}">
                <a16:creationId xmlns:a16="http://schemas.microsoft.com/office/drawing/2014/main" id="{FA6730F1-29C7-47B8-AF82-BC21B7F30047}"/>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38149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371B-0F52-428C-9292-95EACDFCFED0}"/>
              </a:ext>
            </a:extLst>
          </p:cNvPr>
          <p:cNvSpPr>
            <a:spLocks noGrp="1"/>
          </p:cNvSpPr>
          <p:nvPr>
            <p:ph type="title"/>
          </p:nvPr>
        </p:nvSpPr>
        <p:spPr>
          <a:xfrm>
            <a:off x="457200" y="3169841"/>
            <a:ext cx="11277600" cy="518318"/>
          </a:xfrm>
        </p:spPr>
        <p:txBody>
          <a:bodyPr/>
          <a:lstStyle/>
          <a:p>
            <a:pPr algn="ctr"/>
            <a:r>
              <a:rPr lang="en-US"/>
              <a:t>Questions?</a:t>
            </a:r>
          </a:p>
        </p:txBody>
      </p:sp>
      <p:sp>
        <p:nvSpPr>
          <p:cNvPr id="4" name="Slide Number Placeholder 3">
            <a:extLst>
              <a:ext uri="{FF2B5EF4-FFF2-40B4-BE49-F238E27FC236}">
                <a16:creationId xmlns:a16="http://schemas.microsoft.com/office/drawing/2014/main" id="{87B4C146-7DEF-4739-9BEC-240E475A5E22}"/>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670424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5234-62D7-441D-9E8F-D603D6000AD1}"/>
              </a:ext>
            </a:extLst>
          </p:cNvPr>
          <p:cNvSpPr>
            <a:spLocks noGrp="1"/>
          </p:cNvSpPr>
          <p:nvPr>
            <p:ph type="title"/>
          </p:nvPr>
        </p:nvSpPr>
        <p:spPr/>
        <p:txBody>
          <a:bodyPr/>
          <a:lstStyle/>
          <a:p>
            <a:r>
              <a:rPr lang="en-US"/>
              <a:t>Calculating ‘New’ PRC with Inclusion of ESR PRC Component</a:t>
            </a:r>
          </a:p>
        </p:txBody>
      </p:sp>
      <p:sp>
        <p:nvSpPr>
          <p:cNvPr id="4" name="Slide Number Placeholder 3">
            <a:extLst>
              <a:ext uri="{FF2B5EF4-FFF2-40B4-BE49-F238E27FC236}">
                <a16:creationId xmlns:a16="http://schemas.microsoft.com/office/drawing/2014/main" id="{10BB364F-31EF-4352-9B39-8F2C5DEFE761}"/>
              </a:ext>
            </a:extLst>
          </p:cNvPr>
          <p:cNvSpPr>
            <a:spLocks noGrp="1"/>
          </p:cNvSpPr>
          <p:nvPr>
            <p:ph type="sldNum" sz="quarter" idx="4"/>
          </p:nvPr>
        </p:nvSpPr>
        <p:spPr/>
        <p:txBody>
          <a:bodyPr/>
          <a:lstStyle/>
          <a:p>
            <a:fld id="{1D93BD3E-1E9A-4970-A6F7-E7AC52762E0C}" type="slidenum">
              <a:rPr lang="en-US" smtClean="0"/>
              <a:pPr/>
              <a:t>21</a:t>
            </a:fld>
            <a:endParaRPr lang="en-US"/>
          </a:p>
        </p:txBody>
      </p:sp>
      <p:pic>
        <p:nvPicPr>
          <p:cNvPr id="6" name="Picture 5">
            <a:extLst>
              <a:ext uri="{FF2B5EF4-FFF2-40B4-BE49-F238E27FC236}">
                <a16:creationId xmlns:a16="http://schemas.microsoft.com/office/drawing/2014/main" id="{4A2885B4-877C-41D3-8B7A-CAFE9654EC91}"/>
              </a:ext>
            </a:extLst>
          </p:cNvPr>
          <p:cNvPicPr>
            <a:picLocks noChangeAspect="1"/>
          </p:cNvPicPr>
          <p:nvPr/>
        </p:nvPicPr>
        <p:blipFill>
          <a:blip r:embed="rId2"/>
          <a:stretch>
            <a:fillRect/>
          </a:stretch>
        </p:blipFill>
        <p:spPr>
          <a:xfrm>
            <a:off x="1983109" y="2128837"/>
            <a:ext cx="8225781" cy="2600325"/>
          </a:xfrm>
          <a:prstGeom prst="rect">
            <a:avLst/>
          </a:prstGeom>
        </p:spPr>
      </p:pic>
    </p:spTree>
    <p:extLst>
      <p:ext uri="{BB962C8B-B14F-4D97-AF65-F5344CB8AC3E}">
        <p14:creationId xmlns:p14="http://schemas.microsoft.com/office/powerpoint/2010/main" val="3544476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FC66-F6C4-464F-B5F8-0CDD7848D132}"/>
              </a:ext>
            </a:extLst>
          </p:cNvPr>
          <p:cNvSpPr>
            <a:spLocks noGrp="1"/>
          </p:cNvSpPr>
          <p:nvPr>
            <p:ph type="title"/>
          </p:nvPr>
        </p:nvSpPr>
        <p:spPr/>
        <p:txBody>
          <a:bodyPr/>
          <a:lstStyle/>
          <a:p>
            <a:r>
              <a:rPr lang="en-US"/>
              <a:t>Background on NPRR 1143</a:t>
            </a:r>
          </a:p>
        </p:txBody>
      </p:sp>
      <p:sp>
        <p:nvSpPr>
          <p:cNvPr id="3" name="Content Placeholder 2">
            <a:extLst>
              <a:ext uri="{FF2B5EF4-FFF2-40B4-BE49-F238E27FC236}">
                <a16:creationId xmlns:a16="http://schemas.microsoft.com/office/drawing/2014/main" id="{B485818A-40ED-4004-9C46-6AFE53E66C32}"/>
              </a:ext>
            </a:extLst>
          </p:cNvPr>
          <p:cNvSpPr>
            <a:spLocks noGrp="1"/>
          </p:cNvSpPr>
          <p:nvPr>
            <p:ph idx="1"/>
          </p:nvPr>
        </p:nvSpPr>
        <p:spPr/>
        <p:txBody>
          <a:bodyPr/>
          <a:lstStyle/>
          <a:p>
            <a:r>
              <a:rPr lang="en-US" sz="2000" dirty="0"/>
              <a:t>Potential reliability benefits of allowing charging and thus having ESR’s with non-zero State of Charge during EEA3 include:</a:t>
            </a:r>
          </a:p>
          <a:p>
            <a:pPr lvl="1"/>
            <a:r>
              <a:rPr lang="en-US" sz="1800" dirty="0"/>
              <a:t>Increased available frequency responsive capability and enhanced operational PRC.</a:t>
            </a:r>
          </a:p>
          <a:p>
            <a:pPr lvl="1"/>
            <a:r>
              <a:rPr lang="en-US" sz="1800" dirty="0"/>
              <a:t>Additional available capability, which may also help reduce any additional amount of firm load shed needed meet subsequent peak net load period.</a:t>
            </a:r>
          </a:p>
          <a:p>
            <a:pPr lvl="1"/>
            <a:r>
              <a:rPr lang="en-US" sz="1800" dirty="0"/>
              <a:t>Maximize generation in export constrained local area by charging ESRs that are behind the export  constraint.</a:t>
            </a:r>
          </a:p>
          <a:p>
            <a:r>
              <a:rPr lang="en-US" sz="2000" dirty="0"/>
              <a:t>This slide deck will use mock-ups of illustrative scenarios to demonstrate situations wherein charging ESRs may provide reliability benefits during an EEA3, in some cases utilizing data from Winter Storm Uri. </a:t>
            </a:r>
          </a:p>
          <a:p>
            <a:endParaRPr lang="en-US" sz="2000" dirty="0"/>
          </a:p>
          <a:p>
            <a:pPr lvl="1"/>
            <a:endParaRPr lang="en-US" sz="2000" dirty="0"/>
          </a:p>
          <a:p>
            <a:pPr lvl="1"/>
            <a:endParaRPr lang="en-US" dirty="0"/>
          </a:p>
          <a:p>
            <a:endParaRPr lang="en-US" dirty="0"/>
          </a:p>
        </p:txBody>
      </p:sp>
      <p:sp>
        <p:nvSpPr>
          <p:cNvPr id="4" name="Slide Number Placeholder 3">
            <a:extLst>
              <a:ext uri="{FF2B5EF4-FFF2-40B4-BE49-F238E27FC236}">
                <a16:creationId xmlns:a16="http://schemas.microsoft.com/office/drawing/2014/main" id="{FA6730F1-29C7-47B8-AF82-BC21B7F30047}"/>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154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4CDBD-53B5-44D6-B0FE-24102D81A2F3}"/>
              </a:ext>
            </a:extLst>
          </p:cNvPr>
          <p:cNvSpPr>
            <a:spLocks noGrp="1"/>
          </p:cNvSpPr>
          <p:nvPr>
            <p:ph type="title"/>
          </p:nvPr>
        </p:nvSpPr>
        <p:spPr/>
        <p:txBody>
          <a:bodyPr/>
          <a:lstStyle/>
          <a:p>
            <a:r>
              <a:rPr lang="en-US"/>
              <a:t>Assumptions for the Mockups</a:t>
            </a:r>
          </a:p>
        </p:txBody>
      </p:sp>
      <p:sp>
        <p:nvSpPr>
          <p:cNvPr id="3" name="Content Placeholder 2">
            <a:extLst>
              <a:ext uri="{FF2B5EF4-FFF2-40B4-BE49-F238E27FC236}">
                <a16:creationId xmlns:a16="http://schemas.microsoft.com/office/drawing/2014/main" id="{556F5D79-3C21-4168-9DF3-F67242BB3303}"/>
              </a:ext>
            </a:extLst>
          </p:cNvPr>
          <p:cNvSpPr>
            <a:spLocks noGrp="1"/>
          </p:cNvSpPr>
          <p:nvPr>
            <p:ph idx="1"/>
          </p:nvPr>
        </p:nvSpPr>
        <p:spPr/>
        <p:txBody>
          <a:bodyPr/>
          <a:lstStyle/>
          <a:p>
            <a:r>
              <a:rPr lang="en-US" sz="1800" dirty="0"/>
              <a:t>Fictional Fleet of 25 ESRs:</a:t>
            </a:r>
          </a:p>
          <a:p>
            <a:pPr lvl="1"/>
            <a:r>
              <a:rPr lang="en-US" sz="1600" dirty="0"/>
              <a:t>HSL and MPC of 100 MW with 1% droop </a:t>
            </a:r>
          </a:p>
          <a:p>
            <a:pPr lvl="1"/>
            <a:r>
              <a:rPr lang="en-US" sz="1600" dirty="0"/>
              <a:t>One hour duration, so MXOS is 100 MWh</a:t>
            </a:r>
          </a:p>
          <a:p>
            <a:pPr lvl="1"/>
            <a:r>
              <a:rPr lang="en-US" sz="1600" dirty="0"/>
              <a:t>Total of 2500 MW HSL and MPC, along with 2500 MWh MXOS</a:t>
            </a:r>
          </a:p>
          <a:p>
            <a:r>
              <a:rPr lang="en-US" sz="1800" dirty="0"/>
              <a:t>All ESRs in the fleet are operating with the same energy offer/bid curve:</a:t>
            </a:r>
          </a:p>
          <a:p>
            <a:pPr lvl="1"/>
            <a:r>
              <a:rPr lang="en-US" sz="1600" dirty="0"/>
              <a:t>2/14 – 2/17 HE 12, they charge below $2000/MWh, and discharge above $7500/MWh</a:t>
            </a:r>
          </a:p>
          <a:p>
            <a:pPr lvl="1"/>
            <a:r>
              <a:rPr lang="en-US" sz="1600" dirty="0"/>
              <a:t>2/17 HE 13 and beyond, they charge when their settlement price is below $1000/MWh, while discharging above $1500/MWh</a:t>
            </a:r>
          </a:p>
          <a:p>
            <a:pPr lvl="1"/>
            <a:r>
              <a:rPr lang="en-US" sz="1600" dirty="0"/>
              <a:t>Note that this is with Winter Storm Uri data and the scenario is build with a $9000/MWh price cap in mind</a:t>
            </a:r>
            <a:endParaRPr lang="en-US" sz="1400" dirty="0"/>
          </a:p>
          <a:p>
            <a:r>
              <a:rPr lang="en-US" sz="1800" dirty="0"/>
              <a:t>None of the ESRs are impacted by constraints that would cause their LMP to differ from their System Lambda. It’s also assumed that System Lambda will be from the dispatch run of SCED rather than the pricing run, and as such there are no price adders, etc.</a:t>
            </a:r>
          </a:p>
          <a:p>
            <a:r>
              <a:rPr lang="en-US" sz="1800" dirty="0"/>
              <a:t>ESRs can only charge when system conditions match ERCOT control room-determined ‘charging windows’. For these mock-ups, charging was considered acceptable anytime when available Headroom (ERCOT HSL-GEN) is greater than 3,500 MW. Note:</a:t>
            </a:r>
          </a:p>
          <a:p>
            <a:pPr lvl="1"/>
            <a:r>
              <a:rPr lang="en-US" sz="1600" dirty="0"/>
              <a:t>This is not necessarily a reflection of the procedure the ERCOT control room would use in this scenario.</a:t>
            </a:r>
          </a:p>
          <a:p>
            <a:r>
              <a:rPr lang="en-US" sz="1800" dirty="0"/>
              <a:t>Note that because of the way the energy offer &amp; bid curves for this fictional fleet are setup, the fleet’s dispatch &amp; response in the subsequent slides will functionally look like a single resource.</a:t>
            </a:r>
          </a:p>
        </p:txBody>
      </p:sp>
      <p:sp>
        <p:nvSpPr>
          <p:cNvPr id="4" name="Slide Number Placeholder 3">
            <a:extLst>
              <a:ext uri="{FF2B5EF4-FFF2-40B4-BE49-F238E27FC236}">
                <a16:creationId xmlns:a16="http://schemas.microsoft.com/office/drawing/2014/main" id="{469BF831-7DB5-4273-8690-2264D8FFBC4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366982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430816-0FE3-439E-8CC5-AADAFD2F061B}"/>
              </a:ext>
            </a:extLst>
          </p:cNvPr>
          <p:cNvPicPr>
            <a:picLocks noChangeAspect="1"/>
          </p:cNvPicPr>
          <p:nvPr/>
        </p:nvPicPr>
        <p:blipFill>
          <a:blip r:embed="rId3"/>
          <a:stretch>
            <a:fillRect/>
          </a:stretch>
        </p:blipFill>
        <p:spPr>
          <a:xfrm>
            <a:off x="379129" y="666647"/>
            <a:ext cx="11535342" cy="5524705"/>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27566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3" name="TextBox 2">
            <a:extLst>
              <a:ext uri="{FF2B5EF4-FFF2-40B4-BE49-F238E27FC236}">
                <a16:creationId xmlns:a16="http://schemas.microsoft.com/office/drawing/2014/main" id="{578FB3B6-1279-4B89-9B17-FF5AF2838DC7}"/>
              </a:ext>
            </a:extLst>
          </p:cNvPr>
          <p:cNvSpPr txBox="1"/>
          <p:nvPr/>
        </p:nvSpPr>
        <p:spPr>
          <a:xfrm>
            <a:off x="3038475" y="6041193"/>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 </a:t>
            </a:r>
          </a:p>
        </p:txBody>
      </p:sp>
      <p:sp>
        <p:nvSpPr>
          <p:cNvPr id="6" name="TextBox 5">
            <a:extLst>
              <a:ext uri="{FF2B5EF4-FFF2-40B4-BE49-F238E27FC236}">
                <a16:creationId xmlns:a16="http://schemas.microsoft.com/office/drawing/2014/main" id="{74D4F61B-8F5A-4BB4-B50A-E7496C5768D2}"/>
              </a:ext>
            </a:extLst>
          </p:cNvPr>
          <p:cNvSpPr txBox="1"/>
          <p:nvPr/>
        </p:nvSpPr>
        <p:spPr>
          <a:xfrm>
            <a:off x="3038474" y="6465270"/>
            <a:ext cx="8340725" cy="369332"/>
          </a:xfrm>
          <a:prstGeom prst="rect">
            <a:avLst/>
          </a:prstGeom>
          <a:noFill/>
        </p:spPr>
        <p:txBody>
          <a:bodyPr wrap="square" rtlCol="0">
            <a:spAutoFit/>
          </a:bodyPr>
          <a:lstStyle/>
          <a:p>
            <a:r>
              <a:rPr lang="en-US" sz="900" dirty="0">
                <a:solidFill>
                  <a:prstClr val="black">
                    <a:lumMod val="65000"/>
                    <a:lumOff val="35000"/>
                  </a:prstClr>
                </a:solidFill>
              </a:rPr>
              <a:t>**Note that SCED was not re-run in any of the proceeding slides in instances where charging or discharging is occurring. The Power Balance Penalty Curve is expected to constrain charging in instances where there is insufficient generation to continue charging.</a:t>
            </a:r>
          </a:p>
        </p:txBody>
      </p:sp>
      <p:pic>
        <p:nvPicPr>
          <p:cNvPr id="5" name="Picture 4">
            <a:extLst>
              <a:ext uri="{FF2B5EF4-FFF2-40B4-BE49-F238E27FC236}">
                <a16:creationId xmlns:a16="http://schemas.microsoft.com/office/drawing/2014/main" id="{865DA0C5-EDBE-4548-868A-84D8D451A52F}"/>
              </a:ext>
            </a:extLst>
          </p:cNvPr>
          <p:cNvPicPr>
            <a:picLocks noChangeAspect="1"/>
          </p:cNvPicPr>
          <p:nvPr/>
        </p:nvPicPr>
        <p:blipFill>
          <a:blip r:embed="rId3"/>
          <a:stretch>
            <a:fillRect/>
          </a:stretch>
        </p:blipFill>
        <p:spPr>
          <a:xfrm>
            <a:off x="137962" y="823795"/>
            <a:ext cx="11916076" cy="5210409"/>
          </a:xfrm>
          <a:prstGeom prst="rect">
            <a:avLst/>
          </a:prstGeom>
        </p:spPr>
      </p:pic>
    </p:spTree>
    <p:extLst>
      <p:ext uri="{BB962C8B-B14F-4D97-AF65-F5344CB8AC3E}">
        <p14:creationId xmlns:p14="http://schemas.microsoft.com/office/powerpoint/2010/main" val="2682709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AD21095-A7A3-4BC2-BA8E-FC63F999E817}"/>
              </a:ext>
            </a:extLst>
          </p:cNvPr>
          <p:cNvPicPr>
            <a:picLocks noChangeAspect="1"/>
          </p:cNvPicPr>
          <p:nvPr/>
        </p:nvPicPr>
        <p:blipFill>
          <a:blip r:embed="rId2"/>
          <a:stretch>
            <a:fillRect/>
          </a:stretch>
        </p:blipFill>
        <p:spPr>
          <a:xfrm>
            <a:off x="137962" y="823795"/>
            <a:ext cx="11916076" cy="5210409"/>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7</a:t>
            </a:fld>
            <a:endParaRPr lang="en-US"/>
          </a:p>
        </p:txBody>
      </p:sp>
      <p:cxnSp>
        <p:nvCxnSpPr>
          <p:cNvPr id="6" name="Straight Arrow Connector 5">
            <a:extLst>
              <a:ext uri="{FF2B5EF4-FFF2-40B4-BE49-F238E27FC236}">
                <a16:creationId xmlns:a16="http://schemas.microsoft.com/office/drawing/2014/main" id="{7B3EEF60-CA58-410D-B114-CF1E102D511E}"/>
              </a:ext>
            </a:extLst>
          </p:cNvPr>
          <p:cNvCxnSpPr>
            <a:cxnSpLocks/>
          </p:cNvCxnSpPr>
          <p:nvPr/>
        </p:nvCxnSpPr>
        <p:spPr>
          <a:xfrm>
            <a:off x="1257300" y="2464067"/>
            <a:ext cx="676727" cy="19104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BAE951B-961D-4F05-A310-716A48B984C9}"/>
              </a:ext>
            </a:extLst>
          </p:cNvPr>
          <p:cNvSpPr txBox="1"/>
          <p:nvPr/>
        </p:nvSpPr>
        <p:spPr>
          <a:xfrm>
            <a:off x="2818701" y="1837189"/>
            <a:ext cx="2508308" cy="461665"/>
          </a:xfrm>
          <a:prstGeom prst="rect">
            <a:avLst/>
          </a:prstGeom>
          <a:noFill/>
        </p:spPr>
        <p:txBody>
          <a:bodyPr wrap="square" rtlCol="0">
            <a:spAutoFit/>
          </a:bodyPr>
          <a:lstStyle/>
          <a:p>
            <a:r>
              <a:rPr lang="en-US" sz="1200" dirty="0">
                <a:solidFill>
                  <a:srgbClr val="FF0000"/>
                </a:solidFill>
              </a:rPr>
              <a:t>PRC increases according to PRC8 formula</a:t>
            </a:r>
          </a:p>
        </p:txBody>
      </p:sp>
      <p:cxnSp>
        <p:nvCxnSpPr>
          <p:cNvPr id="22" name="Straight Arrow Connector 21">
            <a:extLst>
              <a:ext uri="{FF2B5EF4-FFF2-40B4-BE49-F238E27FC236}">
                <a16:creationId xmlns:a16="http://schemas.microsoft.com/office/drawing/2014/main" id="{1E24E3F0-04AD-4A90-8F9C-F65830930AFE}"/>
              </a:ext>
            </a:extLst>
          </p:cNvPr>
          <p:cNvCxnSpPr>
            <a:cxnSpLocks/>
          </p:cNvCxnSpPr>
          <p:nvPr/>
        </p:nvCxnSpPr>
        <p:spPr>
          <a:xfrm flipH="1">
            <a:off x="2406316" y="2223083"/>
            <a:ext cx="517859" cy="12059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6D96411-A5E1-4C06-AC76-9CA0C432166D}"/>
              </a:ext>
            </a:extLst>
          </p:cNvPr>
          <p:cNvCxnSpPr>
            <a:cxnSpLocks/>
          </p:cNvCxnSpPr>
          <p:nvPr/>
        </p:nvCxnSpPr>
        <p:spPr>
          <a:xfrm flipH="1">
            <a:off x="2252312" y="2261294"/>
            <a:ext cx="890938" cy="1954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8824018-2BEA-4D6C-B539-CC2E18A6E53C}"/>
              </a:ext>
            </a:extLst>
          </p:cNvPr>
          <p:cNvSpPr txBox="1"/>
          <p:nvPr/>
        </p:nvSpPr>
        <p:spPr>
          <a:xfrm>
            <a:off x="884269" y="1837189"/>
            <a:ext cx="2064465" cy="646331"/>
          </a:xfrm>
          <a:prstGeom prst="rect">
            <a:avLst/>
          </a:prstGeom>
          <a:noFill/>
        </p:spPr>
        <p:txBody>
          <a:bodyPr wrap="square" rtlCol="0">
            <a:spAutoFit/>
          </a:bodyPr>
          <a:lstStyle/>
          <a:p>
            <a:r>
              <a:rPr lang="en-US" sz="1200" dirty="0">
                <a:solidFill>
                  <a:srgbClr val="FF0000"/>
                </a:solidFill>
              </a:rPr>
              <a:t>ESRs begin charging as System Lambda falls and Headroom rises</a:t>
            </a:r>
          </a:p>
        </p:txBody>
      </p:sp>
      <p:cxnSp>
        <p:nvCxnSpPr>
          <p:cNvPr id="34" name="Straight Arrow Connector 33">
            <a:extLst>
              <a:ext uri="{FF2B5EF4-FFF2-40B4-BE49-F238E27FC236}">
                <a16:creationId xmlns:a16="http://schemas.microsoft.com/office/drawing/2014/main" id="{FF33C496-7C75-4B5A-B5D1-12DC4CE42D15}"/>
              </a:ext>
            </a:extLst>
          </p:cNvPr>
          <p:cNvCxnSpPr>
            <a:cxnSpLocks/>
          </p:cNvCxnSpPr>
          <p:nvPr/>
        </p:nvCxnSpPr>
        <p:spPr>
          <a:xfrm>
            <a:off x="1799924" y="2464067"/>
            <a:ext cx="233313" cy="13956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9A6378C-4787-492C-BE8B-43DF496E6B3C}"/>
              </a:ext>
            </a:extLst>
          </p:cNvPr>
          <p:cNvSpPr txBox="1"/>
          <p:nvPr/>
        </p:nvSpPr>
        <p:spPr>
          <a:xfrm>
            <a:off x="3143250" y="6034204"/>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a:t>
            </a:r>
          </a:p>
        </p:txBody>
      </p:sp>
    </p:spTree>
    <p:extLst>
      <p:ext uri="{BB962C8B-B14F-4D97-AF65-F5344CB8AC3E}">
        <p14:creationId xmlns:p14="http://schemas.microsoft.com/office/powerpoint/2010/main" val="77579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8D53262-6BBB-425F-9D36-75D299F12FC0}"/>
              </a:ext>
            </a:extLst>
          </p:cNvPr>
          <p:cNvPicPr>
            <a:picLocks noChangeAspect="1"/>
          </p:cNvPicPr>
          <p:nvPr/>
        </p:nvPicPr>
        <p:blipFill>
          <a:blip r:embed="rId3"/>
          <a:stretch>
            <a:fillRect/>
          </a:stretch>
        </p:blipFill>
        <p:spPr>
          <a:xfrm>
            <a:off x="137962" y="823795"/>
            <a:ext cx="11916076" cy="5210409"/>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20" name="TextBox 19">
            <a:extLst>
              <a:ext uri="{FF2B5EF4-FFF2-40B4-BE49-F238E27FC236}">
                <a16:creationId xmlns:a16="http://schemas.microsoft.com/office/drawing/2014/main" id="{2BAE951B-961D-4F05-A310-716A48B984C9}"/>
              </a:ext>
            </a:extLst>
          </p:cNvPr>
          <p:cNvSpPr txBox="1"/>
          <p:nvPr/>
        </p:nvSpPr>
        <p:spPr>
          <a:xfrm>
            <a:off x="3762462" y="1977093"/>
            <a:ext cx="2508308" cy="461665"/>
          </a:xfrm>
          <a:prstGeom prst="rect">
            <a:avLst/>
          </a:prstGeom>
          <a:noFill/>
        </p:spPr>
        <p:txBody>
          <a:bodyPr wrap="square" rtlCol="0">
            <a:spAutoFit/>
          </a:bodyPr>
          <a:lstStyle/>
          <a:p>
            <a:r>
              <a:rPr lang="en-US" sz="1200">
                <a:solidFill>
                  <a:srgbClr val="FF0000"/>
                </a:solidFill>
              </a:rPr>
              <a:t>ESRs discharge as System Lambda rises</a:t>
            </a:r>
          </a:p>
        </p:txBody>
      </p:sp>
      <p:cxnSp>
        <p:nvCxnSpPr>
          <p:cNvPr id="24" name="Straight Arrow Connector 23">
            <a:extLst>
              <a:ext uri="{FF2B5EF4-FFF2-40B4-BE49-F238E27FC236}">
                <a16:creationId xmlns:a16="http://schemas.microsoft.com/office/drawing/2014/main" id="{36D96411-A5E1-4C06-AC76-9CA0C432166D}"/>
              </a:ext>
            </a:extLst>
          </p:cNvPr>
          <p:cNvCxnSpPr>
            <a:cxnSpLocks/>
          </p:cNvCxnSpPr>
          <p:nvPr/>
        </p:nvCxnSpPr>
        <p:spPr>
          <a:xfrm>
            <a:off x="5282214" y="2273045"/>
            <a:ext cx="1070961" cy="18369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3ABDCA2-5F16-4C56-8993-4AB4E43BD8DF}"/>
              </a:ext>
            </a:extLst>
          </p:cNvPr>
          <p:cNvCxnSpPr>
            <a:cxnSpLocks/>
          </p:cNvCxnSpPr>
          <p:nvPr/>
        </p:nvCxnSpPr>
        <p:spPr>
          <a:xfrm>
            <a:off x="5712903" y="2189527"/>
            <a:ext cx="640272" cy="3419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95D9D2B-C137-4923-83B6-EDB4AD198A67}"/>
              </a:ext>
            </a:extLst>
          </p:cNvPr>
          <p:cNvSpPr txBox="1"/>
          <p:nvPr/>
        </p:nvSpPr>
        <p:spPr>
          <a:xfrm>
            <a:off x="3172627" y="6031194"/>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a:t>
            </a:r>
          </a:p>
        </p:txBody>
      </p:sp>
    </p:spTree>
    <p:extLst>
      <p:ext uri="{BB962C8B-B14F-4D97-AF65-F5344CB8AC3E}">
        <p14:creationId xmlns:p14="http://schemas.microsoft.com/office/powerpoint/2010/main" val="277748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C13A78-0771-4AAE-9BB6-D106C36002B7}"/>
              </a:ext>
            </a:extLst>
          </p:cNvPr>
          <p:cNvPicPr>
            <a:picLocks noChangeAspect="1"/>
          </p:cNvPicPr>
          <p:nvPr/>
        </p:nvPicPr>
        <p:blipFill>
          <a:blip r:embed="rId3"/>
          <a:stretch>
            <a:fillRect/>
          </a:stretch>
        </p:blipFill>
        <p:spPr>
          <a:xfrm>
            <a:off x="0" y="785251"/>
            <a:ext cx="12192000" cy="5287498"/>
          </a:xfrm>
          <a:prstGeom prst="rect">
            <a:avLst/>
          </a:prstGeom>
        </p:spPr>
      </p:pic>
      <p:sp>
        <p:nvSpPr>
          <p:cNvPr id="2" name="Title 1">
            <a:extLst>
              <a:ext uri="{FF2B5EF4-FFF2-40B4-BE49-F238E27FC236}">
                <a16:creationId xmlns:a16="http://schemas.microsoft.com/office/drawing/2014/main" id="{F8F6FB8F-5E2B-4A24-AE5A-277F470527BB}"/>
              </a:ext>
            </a:extLst>
          </p:cNvPr>
          <p:cNvSpPr>
            <a:spLocks noGrp="1"/>
          </p:cNvSpPr>
          <p:nvPr>
            <p:ph type="title"/>
          </p:nvPr>
        </p:nvSpPr>
        <p:spPr/>
        <p:txBody>
          <a:bodyPr/>
          <a:lstStyle/>
          <a:p>
            <a:r>
              <a:rPr lang="en-US"/>
              <a:t>Winter Storm Uri System Snapshot with ESR Charging Enabled</a:t>
            </a:r>
          </a:p>
        </p:txBody>
      </p:sp>
      <p:sp>
        <p:nvSpPr>
          <p:cNvPr id="4" name="Slide Number Placeholder 3">
            <a:extLst>
              <a:ext uri="{FF2B5EF4-FFF2-40B4-BE49-F238E27FC236}">
                <a16:creationId xmlns:a16="http://schemas.microsoft.com/office/drawing/2014/main" id="{47D7D568-CDC3-4C39-9925-1DDC9CA110BB}"/>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14" name="TextBox 13">
            <a:extLst>
              <a:ext uri="{FF2B5EF4-FFF2-40B4-BE49-F238E27FC236}">
                <a16:creationId xmlns:a16="http://schemas.microsoft.com/office/drawing/2014/main" id="{6411B5DC-FB67-4A50-9C38-C6FB727685A4}"/>
              </a:ext>
            </a:extLst>
          </p:cNvPr>
          <p:cNvSpPr txBox="1"/>
          <p:nvPr/>
        </p:nvSpPr>
        <p:spPr>
          <a:xfrm>
            <a:off x="8495237" y="920387"/>
            <a:ext cx="2508308" cy="646331"/>
          </a:xfrm>
          <a:prstGeom prst="rect">
            <a:avLst/>
          </a:prstGeom>
          <a:noFill/>
        </p:spPr>
        <p:txBody>
          <a:bodyPr wrap="square" rtlCol="0">
            <a:spAutoFit/>
          </a:bodyPr>
          <a:lstStyle/>
          <a:p>
            <a:r>
              <a:rPr lang="en-US" sz="1200" dirty="0">
                <a:solidFill>
                  <a:srgbClr val="FF0000"/>
                </a:solidFill>
              </a:rPr>
              <a:t>Over 20,000 MWh of additional energy was injected to the grid by ESRs in this hypothetical example</a:t>
            </a:r>
          </a:p>
        </p:txBody>
      </p:sp>
      <p:cxnSp>
        <p:nvCxnSpPr>
          <p:cNvPr id="15" name="Straight Arrow Connector 14">
            <a:extLst>
              <a:ext uri="{FF2B5EF4-FFF2-40B4-BE49-F238E27FC236}">
                <a16:creationId xmlns:a16="http://schemas.microsoft.com/office/drawing/2014/main" id="{8BB06D6B-BFAA-40C4-B7D6-0EF98E60F720}"/>
              </a:ext>
            </a:extLst>
          </p:cNvPr>
          <p:cNvCxnSpPr>
            <a:cxnSpLocks/>
          </p:cNvCxnSpPr>
          <p:nvPr/>
        </p:nvCxnSpPr>
        <p:spPr>
          <a:xfrm>
            <a:off x="10133901" y="1566718"/>
            <a:ext cx="761897" cy="186228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18A75B7-004C-4272-A6F8-6C13337CF611}"/>
              </a:ext>
            </a:extLst>
          </p:cNvPr>
          <p:cNvCxnSpPr>
            <a:cxnSpLocks/>
          </p:cNvCxnSpPr>
          <p:nvPr/>
        </p:nvCxnSpPr>
        <p:spPr>
          <a:xfrm>
            <a:off x="7019526" y="1505722"/>
            <a:ext cx="0" cy="3104365"/>
          </a:xfrm>
          <a:prstGeom prst="line">
            <a:avLst/>
          </a:prstGeom>
          <a:ln w="254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8B6B309-275B-4CB0-B250-E6741F68A6B5}"/>
              </a:ext>
            </a:extLst>
          </p:cNvPr>
          <p:cNvSpPr txBox="1"/>
          <p:nvPr/>
        </p:nvSpPr>
        <p:spPr>
          <a:xfrm>
            <a:off x="5985320" y="1228723"/>
            <a:ext cx="2068411" cy="276999"/>
          </a:xfrm>
          <a:prstGeom prst="rect">
            <a:avLst/>
          </a:prstGeom>
          <a:noFill/>
        </p:spPr>
        <p:txBody>
          <a:bodyPr wrap="square" rtlCol="0">
            <a:spAutoFit/>
          </a:bodyPr>
          <a:lstStyle/>
          <a:p>
            <a:r>
              <a:rPr lang="en-US" sz="1200" dirty="0">
                <a:solidFill>
                  <a:srgbClr val="FF0000"/>
                </a:solidFill>
              </a:rPr>
              <a:t>Assumed offer/bid changes</a:t>
            </a:r>
          </a:p>
        </p:txBody>
      </p:sp>
      <p:sp>
        <p:nvSpPr>
          <p:cNvPr id="13" name="TextBox 12">
            <a:extLst>
              <a:ext uri="{FF2B5EF4-FFF2-40B4-BE49-F238E27FC236}">
                <a16:creationId xmlns:a16="http://schemas.microsoft.com/office/drawing/2014/main" id="{694809F3-A144-4BAD-BCB5-90068F39EBDB}"/>
              </a:ext>
            </a:extLst>
          </p:cNvPr>
          <p:cNvSpPr txBox="1"/>
          <p:nvPr/>
        </p:nvSpPr>
        <p:spPr>
          <a:xfrm>
            <a:off x="3288325" y="6008390"/>
            <a:ext cx="7462399" cy="507831"/>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the ESR fleet consists of identical energy offer/bid curves. In actuality, this would not be the case, and the dispatch and response of the ESR fleet would be much more granular and staggered throughout charging and discharging windows, due to the variations in individual bid/offer curves.</a:t>
            </a:r>
          </a:p>
        </p:txBody>
      </p:sp>
    </p:spTree>
    <p:extLst>
      <p:ext uri="{BB962C8B-B14F-4D97-AF65-F5344CB8AC3E}">
        <p14:creationId xmlns:p14="http://schemas.microsoft.com/office/powerpoint/2010/main" val="2909380944"/>
      </p:ext>
    </p:extLst>
  </p:cSld>
  <p:clrMapOvr>
    <a:masterClrMapping/>
  </p:clrMapOvr>
</p:sld>
</file>

<file path=ppt/theme/theme1.xml><?xml version="1.0" encoding="utf-8"?>
<a:theme xmlns:a="http://schemas.openxmlformats.org/drawingml/2006/main" name="ConfidentialPPT">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dentialPPT" id="{6DEA48DC-C807-4E5A-BCE5-43BFA8A600A3}" vid="{C91BC990-AF49-4E1B-8A77-07FA8136C1AF}"/>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1494</Words>
  <Application>Microsoft Office PowerPoint</Application>
  <PresentationFormat>Widescreen</PresentationFormat>
  <Paragraphs>109</Paragraphs>
  <Slides>21</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ConfidentialPPT</vt:lpstr>
      <vt:lpstr>Office Theme</vt:lpstr>
      <vt:lpstr>NPRR 1143 – Benefits of ESR Charging During EEA3</vt:lpstr>
      <vt:lpstr>Background on NPRR 1143</vt:lpstr>
      <vt:lpstr>Background on NPRR 1143</vt:lpstr>
      <vt:lpstr>Assumptions for the Mockups</vt:lpstr>
      <vt:lpstr>February 16th System Snapshot with ESR Charging Enabled</vt:lpstr>
      <vt:lpstr>February 16th System Snapshot with ESR Charging Enabled</vt:lpstr>
      <vt:lpstr>February 16th System Snapshot with ESR Charging Enabled</vt:lpstr>
      <vt:lpstr>February 16th System Snapshot with ESR Charging Enabled</vt:lpstr>
      <vt:lpstr>Winter Storm Uri System Snapshot with ESR Charging Enabled</vt:lpstr>
      <vt:lpstr>ESR and Solar Unit Behind Constraint Case Assumptions</vt:lpstr>
      <vt:lpstr>ESR and Solar Unit Behind Constraint Setup</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Summary</vt:lpstr>
      <vt:lpstr>Questions?</vt:lpstr>
      <vt:lpstr>Calculating ‘New’ PRC with Inclusion of ESR PRC Component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TRQ22 State of Charge vs. Ancillary Service Monitoring</dc:title>
  <dc:creator>Vermillion, Brandt</dc:creator>
  <cp:lastModifiedBy>Vermillion, Brandt</cp:lastModifiedBy>
  <cp:revision>1</cp:revision>
  <dcterms:created xsi:type="dcterms:W3CDTF">2022-10-12T15:28:08Z</dcterms:created>
  <dcterms:modified xsi:type="dcterms:W3CDTF">2022-11-17T21:05:43Z</dcterms:modified>
</cp:coreProperties>
</file>