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drawings/drawing5.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24"/>
  </p:notesMasterIdLst>
  <p:handoutMasterIdLst>
    <p:handoutMasterId r:id="rId25"/>
  </p:handoutMasterIdLst>
  <p:sldIdLst>
    <p:sldId id="257" r:id="rId3"/>
    <p:sldId id="287" r:id="rId4"/>
    <p:sldId id="296" r:id="rId5"/>
    <p:sldId id="276" r:id="rId6"/>
    <p:sldId id="298" r:id="rId7"/>
    <p:sldId id="279" r:id="rId8"/>
    <p:sldId id="284" r:id="rId9"/>
    <p:sldId id="286" r:id="rId10"/>
    <p:sldId id="280" r:id="rId11"/>
    <p:sldId id="277" r:id="rId12"/>
    <p:sldId id="282" r:id="rId13"/>
    <p:sldId id="281" r:id="rId14"/>
    <p:sldId id="288" r:id="rId15"/>
    <p:sldId id="291" r:id="rId16"/>
    <p:sldId id="292" r:id="rId17"/>
    <p:sldId id="293" r:id="rId18"/>
    <p:sldId id="294" r:id="rId19"/>
    <p:sldId id="290" r:id="rId20"/>
    <p:sldId id="299" r:id="rId21"/>
    <p:sldId id="295"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C1687F-D869-8188-3A44-13DE930AB03B}" name="Mago, Nitika" initials="MN" userId="S::nitika.mago@ercot.com::eb4dfd7f-5a13-4bd1-acb0-2d627733e6c8" providerId="AD"/>
  <p188:author id="{AE0D528A-27EB-A1C2-9572-55229C3671D4}" name="ERCOT" initials="ERCOT" userId="ERCOT" providerId="None"/>
  <p188:author id="{5791B792-A87B-F1BD-0F61-BEB66EEB1476}" name="Vermillion, Brandt" initials="VB" userId="S::Brandt.Vermillion@ercot.com::3338c11c-ff9d-40a9-b706-0364dd8e49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FAD441-2A57-474D-9EF5-BEAEEDB0D2FC}" v="1180" dt="2022-11-16T20:02:49.4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74" autoAdjust="0"/>
  </p:normalViewPr>
  <p:slideViewPr>
    <p:cSldViewPr snapToGrid="0">
      <p:cViewPr varScale="1">
        <p:scale>
          <a:sx n="99" d="100"/>
          <a:sy n="99" d="100"/>
        </p:scale>
        <p:origin x="186" y="78"/>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S::nitika.mago@ercot.com::eb4dfd7f-5a13-4bd1-acb0-2d627733e6c8" providerId="AD" clId="Web-{93E4CE6D-55ED-7B39-A615-23F3E6531B7B}"/>
    <pc:docChg chg="mod">
      <pc:chgData name="Mago, Nitika" userId="S::nitika.mago@ercot.com::eb4dfd7f-5a13-4bd1-acb0-2d627733e6c8" providerId="AD" clId="Web-{93E4CE6D-55ED-7B39-A615-23F3E6531B7B}" dt="2022-11-14T16:30:36.163" v="3"/>
      <pc:docMkLst>
        <pc:docMk/>
      </pc:docMkLst>
      <pc:sldChg chg="modCm">
        <pc:chgData name="Mago, Nitika" userId="S::nitika.mago@ercot.com::eb4dfd7f-5a13-4bd1-acb0-2d627733e6c8" providerId="AD" clId="Web-{93E4CE6D-55ED-7B39-A615-23F3E6531B7B}" dt="2022-11-14T16:30:36.163" v="3"/>
        <pc:sldMkLst>
          <pc:docMk/>
          <pc:sldMk cId="2682709066" sldId="279"/>
        </pc:sldMkLst>
      </pc:sldChg>
      <pc:sldChg chg="modCm">
        <pc:chgData name="Mago, Nitika" userId="S::nitika.mago@ercot.com::eb4dfd7f-5a13-4bd1-acb0-2d627733e6c8" providerId="AD" clId="Web-{93E4CE6D-55ED-7B39-A615-23F3E6531B7B}" dt="2022-11-14T16:28:37.645" v="2"/>
        <pc:sldMkLst>
          <pc:docMk/>
          <pc:sldMk cId="3275661508" sldId="298"/>
        </pc:sldMkLst>
      </pc:sldChg>
    </pc:docChg>
  </pc:docChgLst>
  <pc:docChgLst>
    <pc:chgData name="Hinojosa, Luis" userId="0abb1bae-9833-48f0-96c3-80292fd0fd86" providerId="ADAL" clId="{AA9EED4E-C750-427C-935F-01418476525C}"/>
    <pc:docChg chg="modSld">
      <pc:chgData name="Hinojosa, Luis" userId="0abb1bae-9833-48f0-96c3-80292fd0fd86" providerId="ADAL" clId="{AA9EED4E-C750-427C-935F-01418476525C}" dt="2022-11-12T01:41:26.744" v="3" actId="27918"/>
      <pc:docMkLst>
        <pc:docMk/>
      </pc:docMkLst>
      <pc:sldChg chg="mod">
        <pc:chgData name="Hinojosa, Luis" userId="0abb1bae-9833-48f0-96c3-80292fd0fd86" providerId="ADAL" clId="{AA9EED4E-C750-427C-935F-01418476525C}" dt="2022-11-12T01:41:26.744" v="3" actId="27918"/>
        <pc:sldMkLst>
          <pc:docMk/>
          <pc:sldMk cId="3275661508" sldId="298"/>
        </pc:sldMkLst>
      </pc:sldChg>
    </pc:docChg>
  </pc:docChgLst>
  <pc:docChgLst>
    <pc:chgData name="Vermillion, Brandt" userId="3338c11c-ff9d-40a9-b706-0364dd8e49a9" providerId="ADAL" clId="{53FAD441-2A57-474D-9EF5-BEAEEDB0D2FC}"/>
    <pc:docChg chg="undo custSel addSld delSld modSld sldOrd modMainMaster">
      <pc:chgData name="Vermillion, Brandt" userId="3338c11c-ff9d-40a9-b706-0364dd8e49a9" providerId="ADAL" clId="{53FAD441-2A57-474D-9EF5-BEAEEDB0D2FC}" dt="2022-11-16T20:03:28.953" v="10203" actId="1076"/>
      <pc:docMkLst>
        <pc:docMk/>
      </pc:docMkLst>
      <pc:sldChg chg="modSp mod ord">
        <pc:chgData name="Vermillion, Brandt" userId="3338c11c-ff9d-40a9-b706-0364dd8e49a9" providerId="ADAL" clId="{53FAD441-2A57-474D-9EF5-BEAEEDB0D2FC}" dt="2022-11-14T17:12:14.052" v="8627" actId="20577"/>
        <pc:sldMkLst>
          <pc:docMk/>
          <pc:sldMk cId="2719171780" sldId="257"/>
        </pc:sldMkLst>
        <pc:spChg chg="mod">
          <ac:chgData name="Vermillion, Brandt" userId="3338c11c-ff9d-40a9-b706-0364dd8e49a9" providerId="ADAL" clId="{53FAD441-2A57-474D-9EF5-BEAEEDB0D2FC}" dt="2022-11-14T17:12:14.052" v="8627" actId="20577"/>
          <ac:spMkLst>
            <pc:docMk/>
            <pc:sldMk cId="2719171780" sldId="257"/>
            <ac:spMk id="3" creationId="{62379DBD-A359-41EF-9AE3-D9491749FB2B}"/>
          </ac:spMkLst>
        </pc:spChg>
      </pc:sldChg>
      <pc:sldChg chg="del">
        <pc:chgData name="Vermillion, Brandt" userId="3338c11c-ff9d-40a9-b706-0364dd8e49a9" providerId="ADAL" clId="{53FAD441-2A57-474D-9EF5-BEAEEDB0D2FC}" dt="2022-11-08T19:27:05.168" v="0" actId="47"/>
        <pc:sldMkLst>
          <pc:docMk/>
          <pc:sldMk cId="533563205" sldId="274"/>
        </pc:sldMkLst>
      </pc:sldChg>
      <pc:sldChg chg="modSp del mod">
        <pc:chgData name="Vermillion, Brandt" userId="3338c11c-ff9d-40a9-b706-0364dd8e49a9" providerId="ADAL" clId="{53FAD441-2A57-474D-9EF5-BEAEEDB0D2FC}" dt="2022-11-10T15:00:42.243" v="5046" actId="47"/>
        <pc:sldMkLst>
          <pc:docMk/>
          <pc:sldMk cId="1249467292" sldId="275"/>
        </pc:sldMkLst>
        <pc:spChg chg="mod">
          <ac:chgData name="Vermillion, Brandt" userId="3338c11c-ff9d-40a9-b706-0364dd8e49a9" providerId="ADAL" clId="{53FAD441-2A57-474D-9EF5-BEAEEDB0D2FC}" dt="2022-11-08T20:43:41.701" v="2413" actId="255"/>
          <ac:spMkLst>
            <pc:docMk/>
            <pc:sldMk cId="1249467292" sldId="275"/>
            <ac:spMk id="3" creationId="{15BC1DA2-C02D-4D96-B6F4-49878CEF2166}"/>
          </ac:spMkLst>
        </pc:spChg>
      </pc:sldChg>
      <pc:sldChg chg="modSp mod">
        <pc:chgData name="Vermillion, Brandt" userId="3338c11c-ff9d-40a9-b706-0364dd8e49a9" providerId="ADAL" clId="{53FAD441-2A57-474D-9EF5-BEAEEDB0D2FC}" dt="2022-11-16T19:16:27.462" v="10177" actId="20577"/>
        <pc:sldMkLst>
          <pc:docMk/>
          <pc:sldMk cId="2366982174" sldId="276"/>
        </pc:sldMkLst>
        <pc:spChg chg="mod">
          <ac:chgData name="Vermillion, Brandt" userId="3338c11c-ff9d-40a9-b706-0364dd8e49a9" providerId="ADAL" clId="{53FAD441-2A57-474D-9EF5-BEAEEDB0D2FC}" dt="2022-11-08T20:39:20.367" v="2142" actId="20577"/>
          <ac:spMkLst>
            <pc:docMk/>
            <pc:sldMk cId="2366982174" sldId="276"/>
            <ac:spMk id="2" creationId="{B3C4CDBD-53B5-44D6-B0FE-24102D81A2F3}"/>
          </ac:spMkLst>
        </pc:spChg>
        <pc:spChg chg="mod">
          <ac:chgData name="Vermillion, Brandt" userId="3338c11c-ff9d-40a9-b706-0364dd8e49a9" providerId="ADAL" clId="{53FAD441-2A57-474D-9EF5-BEAEEDB0D2FC}" dt="2022-11-16T19:16:27.462" v="10177" actId="20577"/>
          <ac:spMkLst>
            <pc:docMk/>
            <pc:sldMk cId="2366982174" sldId="276"/>
            <ac:spMk id="3" creationId="{556F5D79-3C21-4168-9DF3-F67242BB3303}"/>
          </ac:spMkLst>
        </pc:spChg>
      </pc:sldChg>
      <pc:sldChg chg="modSp mod">
        <pc:chgData name="Vermillion, Brandt" userId="3338c11c-ff9d-40a9-b706-0364dd8e49a9" providerId="ADAL" clId="{53FAD441-2A57-474D-9EF5-BEAEEDB0D2FC}" dt="2022-11-14T17:15:26.721" v="8892" actId="20577"/>
        <pc:sldMkLst>
          <pc:docMk/>
          <pc:sldMk cId="4063443973" sldId="277"/>
        </pc:sldMkLst>
        <pc:spChg chg="mod">
          <ac:chgData name="Vermillion, Brandt" userId="3338c11c-ff9d-40a9-b706-0364dd8e49a9" providerId="ADAL" clId="{53FAD441-2A57-474D-9EF5-BEAEEDB0D2FC}" dt="2022-11-08T21:02:50.214" v="3288" actId="20577"/>
          <ac:spMkLst>
            <pc:docMk/>
            <pc:sldMk cId="4063443973" sldId="277"/>
            <ac:spMk id="2" creationId="{052F3F4C-32B8-4E12-BC5F-9961C4D3B260}"/>
          </ac:spMkLst>
        </pc:spChg>
        <pc:spChg chg="mod">
          <ac:chgData name="Vermillion, Brandt" userId="3338c11c-ff9d-40a9-b706-0364dd8e49a9" providerId="ADAL" clId="{53FAD441-2A57-474D-9EF5-BEAEEDB0D2FC}" dt="2022-11-14T17:15:26.721" v="8892" actId="20577"/>
          <ac:spMkLst>
            <pc:docMk/>
            <pc:sldMk cId="4063443973" sldId="277"/>
            <ac:spMk id="3" creationId="{6005065D-3A48-4EA1-BCCF-EF3ACDD2CF71}"/>
          </ac:spMkLst>
        </pc:spChg>
      </pc:sldChg>
      <pc:sldChg chg="modSp new del mod">
        <pc:chgData name="Vermillion, Brandt" userId="3338c11c-ff9d-40a9-b706-0364dd8e49a9" providerId="ADAL" clId="{53FAD441-2A57-474D-9EF5-BEAEEDB0D2FC}" dt="2022-11-08T20:50:20.685" v="3069" actId="47"/>
        <pc:sldMkLst>
          <pc:docMk/>
          <pc:sldMk cId="2201992858" sldId="278"/>
        </pc:sldMkLst>
        <pc:spChg chg="mod">
          <ac:chgData name="Vermillion, Brandt" userId="3338c11c-ff9d-40a9-b706-0364dd8e49a9" providerId="ADAL" clId="{53FAD441-2A57-474D-9EF5-BEAEEDB0D2FC}" dt="2022-11-08T20:43:31.800" v="2412" actId="20577"/>
          <ac:spMkLst>
            <pc:docMk/>
            <pc:sldMk cId="2201992858" sldId="278"/>
            <ac:spMk id="2" creationId="{BF03EEC5-738E-4B74-8FCD-05559D37A3E9}"/>
          </ac:spMkLst>
        </pc:spChg>
      </pc:sldChg>
      <pc:sldChg chg="addSp delSp modSp new mod delCm modCm">
        <pc:chgData name="Vermillion, Brandt" userId="3338c11c-ff9d-40a9-b706-0364dd8e49a9" providerId="ADAL" clId="{53FAD441-2A57-474D-9EF5-BEAEEDB0D2FC}" dt="2022-11-16T19:57:44.544" v="10189" actId="255"/>
        <pc:sldMkLst>
          <pc:docMk/>
          <pc:sldMk cId="2682709066" sldId="279"/>
        </pc:sldMkLst>
        <pc:spChg chg="mod">
          <ac:chgData name="Vermillion, Brandt" userId="3338c11c-ff9d-40a9-b706-0364dd8e49a9" providerId="ADAL" clId="{53FAD441-2A57-474D-9EF5-BEAEEDB0D2FC}" dt="2022-11-08T20:56:21.212" v="3156" actId="20577"/>
          <ac:spMkLst>
            <pc:docMk/>
            <pc:sldMk cId="2682709066" sldId="279"/>
            <ac:spMk id="2" creationId="{EF6BBF22-172C-4184-97DE-37225E9DDA63}"/>
          </ac:spMkLst>
        </pc:spChg>
        <pc:spChg chg="mod">
          <ac:chgData name="Vermillion, Brandt" userId="3338c11c-ff9d-40a9-b706-0364dd8e49a9" providerId="ADAL" clId="{53FAD441-2A57-474D-9EF5-BEAEEDB0D2FC}" dt="2022-11-16T19:57:40.409" v="10188" actId="255"/>
          <ac:spMkLst>
            <pc:docMk/>
            <pc:sldMk cId="2682709066" sldId="279"/>
            <ac:spMk id="3" creationId="{578FB3B6-1279-4B89-9B17-FF5AF2838DC7}"/>
          </ac:spMkLst>
        </pc:spChg>
        <pc:spChg chg="del">
          <ac:chgData name="Vermillion, Brandt" userId="3338c11c-ff9d-40a9-b706-0364dd8e49a9" providerId="ADAL" clId="{53FAD441-2A57-474D-9EF5-BEAEEDB0D2FC}" dt="2022-11-08T20:55:35.863" v="3070" actId="478"/>
          <ac:spMkLst>
            <pc:docMk/>
            <pc:sldMk cId="2682709066" sldId="279"/>
            <ac:spMk id="3" creationId="{8D45E6EE-627E-4F6F-9343-30A5F3EDD3F8}"/>
          </ac:spMkLst>
        </pc:spChg>
        <pc:spChg chg="add mod">
          <ac:chgData name="Vermillion, Brandt" userId="3338c11c-ff9d-40a9-b706-0364dd8e49a9" providerId="ADAL" clId="{53FAD441-2A57-474D-9EF5-BEAEEDB0D2FC}" dt="2022-11-16T19:57:44.544" v="10189" actId="255"/>
          <ac:spMkLst>
            <pc:docMk/>
            <pc:sldMk cId="2682709066" sldId="279"/>
            <ac:spMk id="6" creationId="{74D4F61B-8F5A-4BB4-B50A-E7496C5768D2}"/>
          </ac:spMkLst>
        </pc:spChg>
        <pc:graphicFrameChg chg="add del mod">
          <ac:chgData name="Vermillion, Brandt" userId="3338c11c-ff9d-40a9-b706-0364dd8e49a9" providerId="ADAL" clId="{53FAD441-2A57-474D-9EF5-BEAEEDB0D2FC}" dt="2022-11-11T23:18:38.183" v="7493" actId="478"/>
          <ac:graphicFrameMkLst>
            <pc:docMk/>
            <pc:sldMk cId="2682709066" sldId="279"/>
            <ac:graphicFrameMk id="5" creationId="{07828D52-5647-4E94-9E22-184B5698C42E}"/>
          </ac:graphicFrameMkLst>
        </pc:graphicFrameChg>
        <pc:graphicFrameChg chg="add del mod">
          <ac:chgData name="Vermillion, Brandt" userId="3338c11c-ff9d-40a9-b706-0364dd8e49a9" providerId="ADAL" clId="{53FAD441-2A57-474D-9EF5-BEAEEDB0D2FC}" dt="2022-11-14T16:19:37.182" v="7854" actId="478"/>
          <ac:graphicFrameMkLst>
            <pc:docMk/>
            <pc:sldMk cId="2682709066" sldId="279"/>
            <ac:graphicFrameMk id="6" creationId="{07828D52-5647-4E94-9E22-184B5698C42E}"/>
          </ac:graphicFrameMkLst>
        </pc:graphicFrameChg>
        <pc:graphicFrameChg chg="add del mod">
          <ac:chgData name="Vermillion, Brandt" userId="3338c11c-ff9d-40a9-b706-0364dd8e49a9" providerId="ADAL" clId="{53FAD441-2A57-474D-9EF5-BEAEEDB0D2FC}" dt="2022-11-14T15:46:07.292" v="7742" actId="478"/>
          <ac:graphicFrameMkLst>
            <pc:docMk/>
            <pc:sldMk cId="2682709066" sldId="279"/>
            <ac:graphicFrameMk id="7" creationId="{07828D52-5647-4E94-9E22-184B5698C42E}"/>
          </ac:graphicFrameMkLst>
        </pc:graphicFrameChg>
        <pc:graphicFrameChg chg="add del mod">
          <ac:chgData name="Vermillion, Brandt" userId="3338c11c-ff9d-40a9-b706-0364dd8e49a9" providerId="ADAL" clId="{53FAD441-2A57-474D-9EF5-BEAEEDB0D2FC}" dt="2022-11-16T18:56:18.769" v="9960" actId="478"/>
          <ac:graphicFrameMkLst>
            <pc:docMk/>
            <pc:sldMk cId="2682709066" sldId="279"/>
            <ac:graphicFrameMk id="8" creationId="{07828D52-5647-4E94-9E22-184B5698C42E}"/>
          </ac:graphicFrameMkLst>
        </pc:graphicFrameChg>
        <pc:picChg chg="add mod">
          <ac:chgData name="Vermillion, Brandt" userId="3338c11c-ff9d-40a9-b706-0364dd8e49a9" providerId="ADAL" clId="{53FAD441-2A57-474D-9EF5-BEAEEDB0D2FC}" dt="2022-11-16T18:56:58.233" v="9967" actId="1076"/>
          <ac:picMkLst>
            <pc:docMk/>
            <pc:sldMk cId="2682709066" sldId="279"/>
            <ac:picMk id="5" creationId="{865DA0C5-EDBE-4548-868A-84D8D451A52F}"/>
          </ac:picMkLst>
        </pc:picChg>
      </pc:sldChg>
      <pc:sldChg chg="addSp delSp modSp new mod delCm modCm">
        <pc:chgData name="Vermillion, Brandt" userId="3338c11c-ff9d-40a9-b706-0364dd8e49a9" providerId="ADAL" clId="{53FAD441-2A57-474D-9EF5-BEAEEDB0D2FC}" dt="2022-11-16T19:56:43.035" v="10181" actId="1076"/>
        <pc:sldMkLst>
          <pc:docMk/>
          <pc:sldMk cId="2909380944" sldId="280"/>
        </pc:sldMkLst>
        <pc:spChg chg="mod">
          <ac:chgData name="Vermillion, Brandt" userId="3338c11c-ff9d-40a9-b706-0364dd8e49a9" providerId="ADAL" clId="{53FAD441-2A57-474D-9EF5-BEAEEDB0D2FC}" dt="2022-11-08T21:00:53.800" v="3178" actId="20577"/>
          <ac:spMkLst>
            <pc:docMk/>
            <pc:sldMk cId="2909380944" sldId="280"/>
            <ac:spMk id="2" creationId="{F8F6FB8F-5E2B-4A24-AE5A-277F470527BB}"/>
          </ac:spMkLst>
        </pc:spChg>
        <pc:spChg chg="del">
          <ac:chgData name="Vermillion, Brandt" userId="3338c11c-ff9d-40a9-b706-0364dd8e49a9" providerId="ADAL" clId="{53FAD441-2A57-474D-9EF5-BEAEEDB0D2FC}" dt="2022-11-08T21:00:57.943" v="3179" actId="478"/>
          <ac:spMkLst>
            <pc:docMk/>
            <pc:sldMk cId="2909380944" sldId="280"/>
            <ac:spMk id="3" creationId="{0DC53D7A-E421-4BF2-B142-A48738829872}"/>
          </ac:spMkLst>
        </pc:spChg>
        <pc:spChg chg="mod">
          <ac:chgData name="Vermillion, Brandt" userId="3338c11c-ff9d-40a9-b706-0364dd8e49a9" providerId="ADAL" clId="{53FAD441-2A57-474D-9EF5-BEAEEDB0D2FC}" dt="2022-11-16T19:14:57.225" v="10001" actId="1076"/>
          <ac:spMkLst>
            <pc:docMk/>
            <pc:sldMk cId="2909380944" sldId="280"/>
            <ac:spMk id="7" creationId="{68B6B309-275B-4CB0-B250-E6741F68A6B5}"/>
          </ac:spMkLst>
        </pc:spChg>
        <pc:spChg chg="add del">
          <ac:chgData name="Vermillion, Brandt" userId="3338c11c-ff9d-40a9-b706-0364dd8e49a9" providerId="ADAL" clId="{53FAD441-2A57-474D-9EF5-BEAEEDB0D2FC}" dt="2022-11-10T15:19:44.831" v="5143" actId="22"/>
          <ac:spMkLst>
            <pc:docMk/>
            <pc:sldMk cId="2909380944" sldId="280"/>
            <ac:spMk id="10" creationId="{8CF36D9E-D432-4106-80A0-E3913CFBEAA7}"/>
          </ac:spMkLst>
        </pc:spChg>
        <pc:spChg chg="add mod">
          <ac:chgData name="Vermillion, Brandt" userId="3338c11c-ff9d-40a9-b706-0364dd8e49a9" providerId="ADAL" clId="{53FAD441-2A57-474D-9EF5-BEAEEDB0D2FC}" dt="2022-11-16T19:56:43.035" v="10181" actId="1076"/>
          <ac:spMkLst>
            <pc:docMk/>
            <pc:sldMk cId="2909380944" sldId="280"/>
            <ac:spMk id="13" creationId="{694809F3-A144-4BAD-BCB5-90068F39EBDB}"/>
          </ac:spMkLst>
        </pc:spChg>
        <pc:spChg chg="add mod">
          <ac:chgData name="Vermillion, Brandt" userId="3338c11c-ff9d-40a9-b706-0364dd8e49a9" providerId="ADAL" clId="{53FAD441-2A57-474D-9EF5-BEAEEDB0D2FC}" dt="2022-11-16T19:15:20.298" v="10008" actId="20577"/>
          <ac:spMkLst>
            <pc:docMk/>
            <pc:sldMk cId="2909380944" sldId="280"/>
            <ac:spMk id="14" creationId="{6411B5DC-FB67-4A50-9C38-C6FB727685A4}"/>
          </ac:spMkLst>
        </pc:spChg>
        <pc:graphicFrameChg chg="add del mod">
          <ac:chgData name="Vermillion, Brandt" userId="3338c11c-ff9d-40a9-b706-0364dd8e49a9" providerId="ADAL" clId="{53FAD441-2A57-474D-9EF5-BEAEEDB0D2FC}" dt="2022-11-08T21:28:22.109" v="3934" actId="478"/>
          <ac:graphicFrameMkLst>
            <pc:docMk/>
            <pc:sldMk cId="2909380944" sldId="280"/>
            <ac:graphicFrameMk id="5" creationId="{49BD2D2D-19DE-4642-87B7-A820F18C6579}"/>
          </ac:graphicFrameMkLst>
        </pc:graphicFrameChg>
        <pc:graphicFrameChg chg="add del mod">
          <ac:chgData name="Vermillion, Brandt" userId="3338c11c-ff9d-40a9-b706-0364dd8e49a9" providerId="ADAL" clId="{53FAD441-2A57-474D-9EF5-BEAEEDB0D2FC}" dt="2022-11-08T22:14:44.916" v="4109" actId="478"/>
          <ac:graphicFrameMkLst>
            <pc:docMk/>
            <pc:sldMk cId="2909380944" sldId="280"/>
            <ac:graphicFrameMk id="6" creationId="{49BD2D2D-19DE-4642-87B7-A820F18C6579}"/>
          </ac:graphicFrameMkLst>
        </pc:graphicFrameChg>
        <pc:graphicFrameChg chg="add del mod">
          <ac:chgData name="Vermillion, Brandt" userId="3338c11c-ff9d-40a9-b706-0364dd8e49a9" providerId="ADAL" clId="{53FAD441-2A57-474D-9EF5-BEAEEDB0D2FC}" dt="2022-11-08T22:22:22.659" v="4116" actId="478"/>
          <ac:graphicFrameMkLst>
            <pc:docMk/>
            <pc:sldMk cId="2909380944" sldId="280"/>
            <ac:graphicFrameMk id="7" creationId="{49BD2D2D-19DE-4642-87B7-A820F18C6579}"/>
          </ac:graphicFrameMkLst>
        </pc:graphicFrameChg>
        <pc:graphicFrameChg chg="add del mod">
          <ac:chgData name="Vermillion, Brandt" userId="3338c11c-ff9d-40a9-b706-0364dd8e49a9" providerId="ADAL" clId="{53FAD441-2A57-474D-9EF5-BEAEEDB0D2FC}" dt="2022-11-10T15:18:37.941" v="5141" actId="478"/>
          <ac:graphicFrameMkLst>
            <pc:docMk/>
            <pc:sldMk cId="2909380944" sldId="280"/>
            <ac:graphicFrameMk id="8" creationId="{49BD2D2D-19DE-4642-87B7-A820F18C6579}"/>
          </ac:graphicFrameMkLst>
        </pc:graphicFrameChg>
        <pc:graphicFrameChg chg="add del mod">
          <ac:chgData name="Vermillion, Brandt" userId="3338c11c-ff9d-40a9-b706-0364dd8e49a9" providerId="ADAL" clId="{53FAD441-2A57-474D-9EF5-BEAEEDB0D2FC}" dt="2022-11-16T19:14:25.256" v="9994" actId="478"/>
          <ac:graphicFrameMkLst>
            <pc:docMk/>
            <pc:sldMk cId="2909380944" sldId="280"/>
            <ac:graphicFrameMk id="9" creationId="{49BD2D2D-19DE-4642-87B7-A820F18C6579}"/>
          </ac:graphicFrameMkLst>
        </pc:graphicFrameChg>
        <pc:graphicFrameChg chg="add del mod">
          <ac:chgData name="Vermillion, Brandt" userId="3338c11c-ff9d-40a9-b706-0364dd8e49a9" providerId="ADAL" clId="{53FAD441-2A57-474D-9EF5-BEAEEDB0D2FC}" dt="2022-11-16T19:14:31.654" v="9997" actId="478"/>
          <ac:graphicFrameMkLst>
            <pc:docMk/>
            <pc:sldMk cId="2909380944" sldId="280"/>
            <ac:graphicFrameMk id="10" creationId="{49BD2D2D-19DE-4642-87B7-A820F18C6579}"/>
          </ac:graphicFrameMkLst>
        </pc:graphicFrameChg>
        <pc:graphicFrameChg chg="add del mod">
          <ac:chgData name="Vermillion, Brandt" userId="3338c11c-ff9d-40a9-b706-0364dd8e49a9" providerId="ADAL" clId="{53FAD441-2A57-474D-9EF5-BEAEEDB0D2FC}" dt="2022-11-10T15:20:30.352" v="5151" actId="478"/>
          <ac:graphicFrameMkLst>
            <pc:docMk/>
            <pc:sldMk cId="2909380944" sldId="280"/>
            <ac:graphicFrameMk id="11" creationId="{49BD2D2D-19DE-4642-87B7-A820F18C6579}"/>
          </ac:graphicFrameMkLst>
        </pc:graphicFrameChg>
        <pc:graphicFrameChg chg="add del mod">
          <ac:chgData name="Vermillion, Brandt" userId="3338c11c-ff9d-40a9-b706-0364dd8e49a9" providerId="ADAL" clId="{53FAD441-2A57-474D-9EF5-BEAEEDB0D2FC}" dt="2022-11-10T15:21:04.386" v="5154" actId="478"/>
          <ac:graphicFrameMkLst>
            <pc:docMk/>
            <pc:sldMk cId="2909380944" sldId="280"/>
            <ac:graphicFrameMk id="12" creationId="{49BD2D2D-19DE-4642-87B7-A820F18C6579}"/>
          </ac:graphicFrameMkLst>
        </pc:graphicFrameChg>
        <pc:graphicFrameChg chg="add del mod">
          <ac:chgData name="Vermillion, Brandt" userId="3338c11c-ff9d-40a9-b706-0364dd8e49a9" providerId="ADAL" clId="{53FAD441-2A57-474D-9EF5-BEAEEDB0D2FC}" dt="2022-11-11T22:54:28.846" v="7400" actId="478"/>
          <ac:graphicFrameMkLst>
            <pc:docMk/>
            <pc:sldMk cId="2909380944" sldId="280"/>
            <ac:graphicFrameMk id="13" creationId="{49BD2D2D-19DE-4642-87B7-A820F18C6579}"/>
          </ac:graphicFrameMkLst>
        </pc:graphicFrameChg>
        <pc:graphicFrameChg chg="add del mod">
          <ac:chgData name="Vermillion, Brandt" userId="3338c11c-ff9d-40a9-b706-0364dd8e49a9" providerId="ADAL" clId="{53FAD441-2A57-474D-9EF5-BEAEEDB0D2FC}" dt="2022-11-14T16:52:53.458" v="8061" actId="478"/>
          <ac:graphicFrameMkLst>
            <pc:docMk/>
            <pc:sldMk cId="2909380944" sldId="280"/>
            <ac:graphicFrameMk id="16" creationId="{49BD2D2D-19DE-4642-87B7-A820F18C6579}"/>
          </ac:graphicFrameMkLst>
        </pc:graphicFrameChg>
        <pc:picChg chg="add ord">
          <ac:chgData name="Vermillion, Brandt" userId="3338c11c-ff9d-40a9-b706-0364dd8e49a9" providerId="ADAL" clId="{53FAD441-2A57-474D-9EF5-BEAEEDB0D2FC}" dt="2022-11-16T19:14:36.773" v="9999" actId="167"/>
          <ac:picMkLst>
            <pc:docMk/>
            <pc:sldMk cId="2909380944" sldId="280"/>
            <ac:picMk id="3" creationId="{C6C13A78-0771-4AAE-9BB6-D106C36002B7}"/>
          </ac:picMkLst>
        </pc:picChg>
        <pc:cxnChg chg="mod">
          <ac:chgData name="Vermillion, Brandt" userId="3338c11c-ff9d-40a9-b706-0364dd8e49a9" providerId="ADAL" clId="{53FAD441-2A57-474D-9EF5-BEAEEDB0D2FC}" dt="2022-11-16T19:14:53.835" v="10000" actId="1076"/>
          <ac:cxnSpMkLst>
            <pc:docMk/>
            <pc:sldMk cId="2909380944" sldId="280"/>
            <ac:cxnSpMk id="5" creationId="{518A75B7-004C-4272-A6F8-6C13337CF611}"/>
          </ac:cxnSpMkLst>
        </pc:cxnChg>
        <pc:cxnChg chg="add mod">
          <ac:chgData name="Vermillion, Brandt" userId="3338c11c-ff9d-40a9-b706-0364dd8e49a9" providerId="ADAL" clId="{53FAD441-2A57-474D-9EF5-BEAEEDB0D2FC}" dt="2022-11-16T19:15:03.635" v="10002" actId="14100"/>
          <ac:cxnSpMkLst>
            <pc:docMk/>
            <pc:sldMk cId="2909380944" sldId="280"/>
            <ac:cxnSpMk id="15" creationId="{8BB06D6B-BFAA-40C4-B7D6-0EF98E60F720}"/>
          </ac:cxnSpMkLst>
        </pc:cxnChg>
      </pc:sldChg>
      <pc:sldChg chg="addSp delSp modSp new mod">
        <pc:chgData name="Vermillion, Brandt" userId="3338c11c-ff9d-40a9-b706-0364dd8e49a9" providerId="ADAL" clId="{53FAD441-2A57-474D-9EF5-BEAEEDB0D2FC}" dt="2022-11-10T15:28:36.071" v="5641" actId="1076"/>
        <pc:sldMkLst>
          <pc:docMk/>
          <pc:sldMk cId="1606547861" sldId="281"/>
        </pc:sldMkLst>
        <pc:spChg chg="mod">
          <ac:chgData name="Vermillion, Brandt" userId="3338c11c-ff9d-40a9-b706-0364dd8e49a9" providerId="ADAL" clId="{53FAD441-2A57-474D-9EF5-BEAEEDB0D2FC}" dt="2022-11-08T21:03:11.776" v="3300" actId="20577"/>
          <ac:spMkLst>
            <pc:docMk/>
            <pc:sldMk cId="1606547861" sldId="281"/>
            <ac:spMk id="2" creationId="{A563A500-D0F0-4D57-8D47-D71C9A7FF609}"/>
          </ac:spMkLst>
        </pc:spChg>
        <pc:spChg chg="del">
          <ac:chgData name="Vermillion, Brandt" userId="3338c11c-ff9d-40a9-b706-0364dd8e49a9" providerId="ADAL" clId="{53FAD441-2A57-474D-9EF5-BEAEEDB0D2FC}" dt="2022-11-08T21:03:19.639" v="3301" actId="478"/>
          <ac:spMkLst>
            <pc:docMk/>
            <pc:sldMk cId="1606547861" sldId="281"/>
            <ac:spMk id="3" creationId="{77D01328-A547-42E2-AB7F-B6DC906E189C}"/>
          </ac:spMkLst>
        </pc:spChg>
        <pc:graphicFrameChg chg="add del mod">
          <ac:chgData name="Vermillion, Brandt" userId="3338c11c-ff9d-40a9-b706-0364dd8e49a9" providerId="ADAL" clId="{53FAD441-2A57-474D-9EF5-BEAEEDB0D2FC}" dt="2022-11-08T21:03:22.210" v="3304" actId="478"/>
          <ac:graphicFrameMkLst>
            <pc:docMk/>
            <pc:sldMk cId="1606547861" sldId="281"/>
            <ac:graphicFrameMk id="5" creationId="{1CD974CB-2719-46EC-8933-B44987F267E8}"/>
          </ac:graphicFrameMkLst>
        </pc:graphicFrameChg>
        <pc:graphicFrameChg chg="add del mod">
          <ac:chgData name="Vermillion, Brandt" userId="3338c11c-ff9d-40a9-b706-0364dd8e49a9" providerId="ADAL" clId="{53FAD441-2A57-474D-9EF5-BEAEEDB0D2FC}" dt="2022-11-10T15:27:07.034" v="5627" actId="478"/>
          <ac:graphicFrameMkLst>
            <pc:docMk/>
            <pc:sldMk cId="1606547861" sldId="281"/>
            <ac:graphicFrameMk id="6" creationId="{1CD974CB-2719-46EC-8933-B44987F267E8}"/>
          </ac:graphicFrameMkLst>
        </pc:graphicFrameChg>
        <pc:graphicFrameChg chg="add mod">
          <ac:chgData name="Vermillion, Brandt" userId="3338c11c-ff9d-40a9-b706-0364dd8e49a9" providerId="ADAL" clId="{53FAD441-2A57-474D-9EF5-BEAEEDB0D2FC}" dt="2022-11-10T15:28:36.071" v="5641" actId="1076"/>
          <ac:graphicFrameMkLst>
            <pc:docMk/>
            <pc:sldMk cId="1606547861" sldId="281"/>
            <ac:graphicFrameMk id="7" creationId="{1CD974CB-2719-46EC-8933-B44987F267E8}"/>
          </ac:graphicFrameMkLst>
        </pc:graphicFrameChg>
      </pc:sldChg>
      <pc:sldChg chg="addSp delSp modSp new mod">
        <pc:chgData name="Vermillion, Brandt" userId="3338c11c-ff9d-40a9-b706-0364dd8e49a9" providerId="ADAL" clId="{53FAD441-2A57-474D-9EF5-BEAEEDB0D2FC}" dt="2022-11-08T21:17:24.942" v="3695" actId="1076"/>
        <pc:sldMkLst>
          <pc:docMk/>
          <pc:sldMk cId="2419060784" sldId="282"/>
        </pc:sldMkLst>
        <pc:spChg chg="mod">
          <ac:chgData name="Vermillion, Brandt" userId="3338c11c-ff9d-40a9-b706-0364dd8e49a9" providerId="ADAL" clId="{53FAD441-2A57-474D-9EF5-BEAEEDB0D2FC}" dt="2022-11-08T21:15:26.544" v="3689" actId="20577"/>
          <ac:spMkLst>
            <pc:docMk/>
            <pc:sldMk cId="2419060784" sldId="282"/>
            <ac:spMk id="2" creationId="{A59BF491-1B58-4A63-B94A-9EFE967706B9}"/>
          </ac:spMkLst>
        </pc:spChg>
        <pc:spChg chg="del">
          <ac:chgData name="Vermillion, Brandt" userId="3338c11c-ff9d-40a9-b706-0364dd8e49a9" providerId="ADAL" clId="{53FAD441-2A57-474D-9EF5-BEAEEDB0D2FC}" dt="2022-11-08T21:15:30.209" v="3690" actId="478"/>
          <ac:spMkLst>
            <pc:docMk/>
            <pc:sldMk cId="2419060784" sldId="282"/>
            <ac:spMk id="3" creationId="{A29DBDFE-A707-4ECE-8D70-A127CE576763}"/>
          </ac:spMkLst>
        </pc:spChg>
        <pc:picChg chg="add mod">
          <ac:chgData name="Vermillion, Brandt" userId="3338c11c-ff9d-40a9-b706-0364dd8e49a9" providerId="ADAL" clId="{53FAD441-2A57-474D-9EF5-BEAEEDB0D2FC}" dt="2022-11-08T21:17:24.942" v="3695" actId="1076"/>
          <ac:picMkLst>
            <pc:docMk/>
            <pc:sldMk cId="2419060784" sldId="282"/>
            <ac:picMk id="6" creationId="{AAC985BC-A556-470B-8BC9-9DC404DFB130}"/>
          </ac:picMkLst>
        </pc:picChg>
      </pc:sldChg>
      <pc:sldChg chg="delSp add del mod">
        <pc:chgData name="Vermillion, Brandt" userId="3338c11c-ff9d-40a9-b706-0364dd8e49a9" providerId="ADAL" clId="{53FAD441-2A57-474D-9EF5-BEAEEDB0D2FC}" dt="2022-11-10T15:27:09.332" v="5630" actId="47"/>
        <pc:sldMkLst>
          <pc:docMk/>
          <pc:sldMk cId="3382107066" sldId="283"/>
        </pc:sldMkLst>
        <pc:graphicFrameChg chg="del">
          <ac:chgData name="Vermillion, Brandt" userId="3338c11c-ff9d-40a9-b706-0364dd8e49a9" providerId="ADAL" clId="{53FAD441-2A57-474D-9EF5-BEAEEDB0D2FC}" dt="2022-11-10T15:27:04.440" v="5626" actId="478"/>
          <ac:graphicFrameMkLst>
            <pc:docMk/>
            <pc:sldMk cId="3382107066" sldId="283"/>
            <ac:graphicFrameMk id="6" creationId="{1CD974CB-2719-46EC-8933-B44987F267E8}"/>
          </ac:graphicFrameMkLst>
        </pc:graphicFrameChg>
      </pc:sldChg>
      <pc:sldChg chg="addSp delSp modSp add mod delCm">
        <pc:chgData name="Vermillion, Brandt" userId="3338c11c-ff9d-40a9-b706-0364dd8e49a9" providerId="ADAL" clId="{53FAD441-2A57-474D-9EF5-BEAEEDB0D2FC}" dt="2022-11-16T19:57:35.803" v="10187" actId="255"/>
        <pc:sldMkLst>
          <pc:docMk/>
          <pc:sldMk cId="775798016" sldId="284"/>
        </pc:sldMkLst>
        <pc:spChg chg="add del mod">
          <ac:chgData name="Vermillion, Brandt" userId="3338c11c-ff9d-40a9-b706-0364dd8e49a9" providerId="ADAL" clId="{53FAD441-2A57-474D-9EF5-BEAEEDB0D2FC}" dt="2022-11-08T22:28:17.920" v="4309" actId="478"/>
          <ac:spMkLst>
            <pc:docMk/>
            <pc:sldMk cId="775798016" sldId="284"/>
            <ac:spMk id="8" creationId="{14AB1AA5-B443-40CD-BC72-199BB9824A4E}"/>
          </ac:spMkLst>
        </pc:spChg>
        <pc:spChg chg="add mod">
          <ac:chgData name="Vermillion, Brandt" userId="3338c11c-ff9d-40a9-b706-0364dd8e49a9" providerId="ADAL" clId="{53FAD441-2A57-474D-9EF5-BEAEEDB0D2FC}" dt="2022-11-08T22:29:26.281" v="4370" actId="20577"/>
          <ac:spMkLst>
            <pc:docMk/>
            <pc:sldMk cId="775798016" sldId="284"/>
            <ac:spMk id="20" creationId="{2BAE951B-961D-4F05-A310-716A48B984C9}"/>
          </ac:spMkLst>
        </pc:spChg>
        <pc:spChg chg="add mod">
          <ac:chgData name="Vermillion, Brandt" userId="3338c11c-ff9d-40a9-b706-0364dd8e49a9" providerId="ADAL" clId="{53FAD441-2A57-474D-9EF5-BEAEEDB0D2FC}" dt="2022-11-16T19:57:35.803" v="10187" actId="255"/>
          <ac:spMkLst>
            <pc:docMk/>
            <pc:sldMk cId="775798016" sldId="284"/>
            <ac:spMk id="28" creationId="{39A6378C-4787-492C-BE8B-43DF496E6B3C}"/>
          </ac:spMkLst>
        </pc:spChg>
        <pc:spChg chg="add mod">
          <ac:chgData name="Vermillion, Brandt" userId="3338c11c-ff9d-40a9-b706-0364dd8e49a9" providerId="ADAL" clId="{53FAD441-2A57-474D-9EF5-BEAEEDB0D2FC}" dt="2022-11-16T18:57:58.193" v="9977" actId="1076"/>
          <ac:spMkLst>
            <pc:docMk/>
            <pc:sldMk cId="775798016" sldId="284"/>
            <ac:spMk id="31" creationId="{08824018-2BEA-4D6C-B539-CC2E18A6E53C}"/>
          </ac:spMkLst>
        </pc:spChg>
        <pc:graphicFrameChg chg="del">
          <ac:chgData name="Vermillion, Brandt" userId="3338c11c-ff9d-40a9-b706-0364dd8e49a9" providerId="ADAL" clId="{53FAD441-2A57-474D-9EF5-BEAEEDB0D2FC}" dt="2022-11-11T23:22:16.514" v="7564" actId="478"/>
          <ac:graphicFrameMkLst>
            <pc:docMk/>
            <pc:sldMk cId="775798016" sldId="284"/>
            <ac:graphicFrameMk id="5" creationId="{07828D52-5647-4E94-9E22-184B5698C42E}"/>
          </ac:graphicFrameMkLst>
        </pc:graphicFrameChg>
        <pc:graphicFrameChg chg="add del mod">
          <ac:chgData name="Vermillion, Brandt" userId="3338c11c-ff9d-40a9-b706-0364dd8e49a9" providerId="ADAL" clId="{53FAD441-2A57-474D-9EF5-BEAEEDB0D2FC}" dt="2022-11-14T16:22:38.133" v="7879" actId="478"/>
          <ac:graphicFrameMkLst>
            <pc:docMk/>
            <pc:sldMk cId="775798016" sldId="284"/>
            <ac:graphicFrameMk id="11" creationId="{841BB34A-5FA5-4FC2-969A-55E84FBD3D46}"/>
          </ac:graphicFrameMkLst>
        </pc:graphicFrameChg>
        <pc:graphicFrameChg chg="add del mod">
          <ac:chgData name="Vermillion, Brandt" userId="3338c11c-ff9d-40a9-b706-0364dd8e49a9" providerId="ADAL" clId="{53FAD441-2A57-474D-9EF5-BEAEEDB0D2FC}" dt="2022-11-11T23:24:50.577" v="7582" actId="478"/>
          <ac:graphicFrameMkLst>
            <pc:docMk/>
            <pc:sldMk cId="775798016" sldId="284"/>
            <ac:graphicFrameMk id="14" creationId="{831F98E9-FE61-49E3-874D-77526864F17A}"/>
          </ac:graphicFrameMkLst>
        </pc:graphicFrameChg>
        <pc:graphicFrameChg chg="add del mod">
          <ac:chgData name="Vermillion, Brandt" userId="3338c11c-ff9d-40a9-b706-0364dd8e49a9" providerId="ADAL" clId="{53FAD441-2A57-474D-9EF5-BEAEEDB0D2FC}" dt="2022-11-14T15:46:54.313" v="7756" actId="478"/>
          <ac:graphicFrameMkLst>
            <pc:docMk/>
            <pc:sldMk cId="775798016" sldId="284"/>
            <ac:graphicFrameMk id="21" creationId="{BBEA3E70-AE74-4C90-88A9-5F63D8C834A6}"/>
          </ac:graphicFrameMkLst>
        </pc:graphicFrameChg>
        <pc:graphicFrameChg chg="add del mod">
          <ac:chgData name="Vermillion, Brandt" userId="3338c11c-ff9d-40a9-b706-0364dd8e49a9" providerId="ADAL" clId="{53FAD441-2A57-474D-9EF5-BEAEEDB0D2FC}" dt="2022-11-16T18:57:29.915" v="9970" actId="478"/>
          <ac:graphicFrameMkLst>
            <pc:docMk/>
            <pc:sldMk cId="775798016" sldId="284"/>
            <ac:graphicFrameMk id="23" creationId="{111EF82A-A735-4418-81B1-A08DB95A21C4}"/>
          </ac:graphicFrameMkLst>
        </pc:graphicFrameChg>
        <pc:picChg chg="add mod ord">
          <ac:chgData name="Vermillion, Brandt" userId="3338c11c-ff9d-40a9-b706-0364dd8e49a9" providerId="ADAL" clId="{53FAD441-2A57-474D-9EF5-BEAEEDB0D2FC}" dt="2022-11-16T18:58:02.835" v="9979" actId="1076"/>
          <ac:picMkLst>
            <pc:docMk/>
            <pc:sldMk cId="775798016" sldId="284"/>
            <ac:picMk id="12" creationId="{FAD21095-A7A3-4BC2-BA8E-FC63F999E817}"/>
          </ac:picMkLst>
        </pc:picChg>
        <pc:cxnChg chg="add mod">
          <ac:chgData name="Vermillion, Brandt" userId="3338c11c-ff9d-40a9-b706-0364dd8e49a9" providerId="ADAL" clId="{53FAD441-2A57-474D-9EF5-BEAEEDB0D2FC}" dt="2022-11-16T18:58:18.188" v="9983" actId="14100"/>
          <ac:cxnSpMkLst>
            <pc:docMk/>
            <pc:sldMk cId="775798016" sldId="284"/>
            <ac:cxnSpMk id="6" creationId="{7B3EEF60-CA58-410D-B114-CF1E102D511E}"/>
          </ac:cxnSpMkLst>
        </pc:cxnChg>
        <pc:cxnChg chg="add del mod">
          <ac:chgData name="Vermillion, Brandt" userId="3338c11c-ff9d-40a9-b706-0364dd8e49a9" providerId="ADAL" clId="{53FAD441-2A57-474D-9EF5-BEAEEDB0D2FC}" dt="2022-11-11T23:25:28.296" v="7592" actId="478"/>
          <ac:cxnSpMkLst>
            <pc:docMk/>
            <pc:sldMk cId="775798016" sldId="284"/>
            <ac:cxnSpMk id="13" creationId="{EB30023E-0060-479A-A3F8-81C7EA3A9EC9}"/>
          </ac:cxnSpMkLst>
        </pc:cxnChg>
        <pc:cxnChg chg="add mod">
          <ac:chgData name="Vermillion, Brandt" userId="3338c11c-ff9d-40a9-b706-0364dd8e49a9" providerId="ADAL" clId="{53FAD441-2A57-474D-9EF5-BEAEEDB0D2FC}" dt="2022-11-16T18:57:44.383" v="9972" actId="14100"/>
          <ac:cxnSpMkLst>
            <pc:docMk/>
            <pc:sldMk cId="775798016" sldId="284"/>
            <ac:cxnSpMk id="22" creationId="{1E24E3F0-04AD-4A90-8F9C-F65830930AFE}"/>
          </ac:cxnSpMkLst>
        </pc:cxnChg>
        <pc:cxnChg chg="add mod">
          <ac:chgData name="Vermillion, Brandt" userId="3338c11c-ff9d-40a9-b706-0364dd8e49a9" providerId="ADAL" clId="{53FAD441-2A57-474D-9EF5-BEAEEDB0D2FC}" dt="2022-11-16T18:57:40.781" v="9971" actId="14100"/>
          <ac:cxnSpMkLst>
            <pc:docMk/>
            <pc:sldMk cId="775798016" sldId="284"/>
            <ac:cxnSpMk id="24" creationId="{36D96411-A5E1-4C06-AC76-9CA0C432166D}"/>
          </ac:cxnSpMkLst>
        </pc:cxnChg>
        <pc:cxnChg chg="add del mod">
          <ac:chgData name="Vermillion, Brandt" userId="3338c11c-ff9d-40a9-b706-0364dd8e49a9" providerId="ADAL" clId="{53FAD441-2A57-474D-9EF5-BEAEEDB0D2FC}" dt="2022-11-11T23:25:25.653" v="7591" actId="478"/>
          <ac:cxnSpMkLst>
            <pc:docMk/>
            <pc:sldMk cId="775798016" sldId="284"/>
            <ac:cxnSpMk id="26" creationId="{13ABDCA2-5F16-4C56-8993-4AB4E43BD8DF}"/>
          </ac:cxnSpMkLst>
        </pc:cxnChg>
        <pc:cxnChg chg="add mod">
          <ac:chgData name="Vermillion, Brandt" userId="3338c11c-ff9d-40a9-b706-0364dd8e49a9" providerId="ADAL" clId="{53FAD441-2A57-474D-9EF5-BEAEEDB0D2FC}" dt="2022-11-16T18:58:15.688" v="9982" actId="14100"/>
          <ac:cxnSpMkLst>
            <pc:docMk/>
            <pc:sldMk cId="775798016" sldId="284"/>
            <ac:cxnSpMk id="34" creationId="{FF33C496-7C75-4B5A-B5D1-12DC4CE42D15}"/>
          </ac:cxnSpMkLst>
        </pc:cxnChg>
      </pc:sldChg>
      <pc:sldChg chg="addSp delSp modSp new mod">
        <pc:chgData name="Vermillion, Brandt" userId="3338c11c-ff9d-40a9-b706-0364dd8e49a9" providerId="ADAL" clId="{53FAD441-2A57-474D-9EF5-BEAEEDB0D2FC}" dt="2022-11-08T21:55:27.748" v="4108" actId="1076"/>
        <pc:sldMkLst>
          <pc:docMk/>
          <pc:sldMk cId="3544476412" sldId="285"/>
        </pc:sldMkLst>
        <pc:spChg chg="mod">
          <ac:chgData name="Vermillion, Brandt" userId="3338c11c-ff9d-40a9-b706-0364dd8e49a9" providerId="ADAL" clId="{53FAD441-2A57-474D-9EF5-BEAEEDB0D2FC}" dt="2022-11-08T21:55:16.987" v="4104" actId="20577"/>
          <ac:spMkLst>
            <pc:docMk/>
            <pc:sldMk cId="3544476412" sldId="285"/>
            <ac:spMk id="2" creationId="{E0A25234-62D7-441D-9E8F-D603D6000AD1}"/>
          </ac:spMkLst>
        </pc:spChg>
        <pc:spChg chg="del">
          <ac:chgData name="Vermillion, Brandt" userId="3338c11c-ff9d-40a9-b706-0364dd8e49a9" providerId="ADAL" clId="{53FAD441-2A57-474D-9EF5-BEAEEDB0D2FC}" dt="2022-11-08T21:55:20.253" v="4105" actId="478"/>
          <ac:spMkLst>
            <pc:docMk/>
            <pc:sldMk cId="3544476412" sldId="285"/>
            <ac:spMk id="3" creationId="{96786292-DEAC-4211-BCE6-F38D20966B54}"/>
          </ac:spMkLst>
        </pc:spChg>
        <pc:picChg chg="add mod">
          <ac:chgData name="Vermillion, Brandt" userId="3338c11c-ff9d-40a9-b706-0364dd8e49a9" providerId="ADAL" clId="{53FAD441-2A57-474D-9EF5-BEAEEDB0D2FC}" dt="2022-11-08T21:55:27.748" v="4108" actId="1076"/>
          <ac:picMkLst>
            <pc:docMk/>
            <pc:sldMk cId="3544476412" sldId="285"/>
            <ac:picMk id="6" creationId="{4A2885B4-877C-41D3-8B7A-CAFE9654EC91}"/>
          </ac:picMkLst>
        </pc:picChg>
      </pc:sldChg>
      <pc:sldChg chg="addSp delSp modSp add mod delCm">
        <pc:chgData name="Vermillion, Brandt" userId="3338c11c-ff9d-40a9-b706-0364dd8e49a9" providerId="ADAL" clId="{53FAD441-2A57-474D-9EF5-BEAEEDB0D2FC}" dt="2022-11-16T19:57:27.912" v="10186" actId="255"/>
        <pc:sldMkLst>
          <pc:docMk/>
          <pc:sldMk cId="2777482936" sldId="286"/>
        </pc:sldMkLst>
        <pc:spChg chg="add mod">
          <ac:chgData name="Vermillion, Brandt" userId="3338c11c-ff9d-40a9-b706-0364dd8e49a9" providerId="ADAL" clId="{53FAD441-2A57-474D-9EF5-BEAEEDB0D2FC}" dt="2022-11-16T19:57:27.912" v="10186" actId="255"/>
          <ac:spMkLst>
            <pc:docMk/>
            <pc:sldMk cId="2777482936" sldId="286"/>
            <ac:spMk id="17" creationId="{395D9D2B-C137-4923-83B6-EDB4AD198A67}"/>
          </ac:spMkLst>
        </pc:spChg>
        <pc:spChg chg="mod">
          <ac:chgData name="Vermillion, Brandt" userId="3338c11c-ff9d-40a9-b706-0364dd8e49a9" providerId="ADAL" clId="{53FAD441-2A57-474D-9EF5-BEAEEDB0D2FC}" dt="2022-11-11T23:26:35.984" v="7597" actId="1076"/>
          <ac:spMkLst>
            <pc:docMk/>
            <pc:sldMk cId="2777482936" sldId="286"/>
            <ac:spMk id="20" creationId="{2BAE951B-961D-4F05-A310-716A48B984C9}"/>
          </ac:spMkLst>
        </pc:spChg>
        <pc:spChg chg="del">
          <ac:chgData name="Vermillion, Brandt" userId="3338c11c-ff9d-40a9-b706-0364dd8e49a9" providerId="ADAL" clId="{53FAD441-2A57-474D-9EF5-BEAEEDB0D2FC}" dt="2022-11-08T22:32:02.890" v="4514" actId="478"/>
          <ac:spMkLst>
            <pc:docMk/>
            <pc:sldMk cId="2777482936" sldId="286"/>
            <ac:spMk id="31" creationId="{08824018-2BEA-4D6C-B539-CC2E18A6E53C}"/>
          </ac:spMkLst>
        </pc:spChg>
        <pc:graphicFrameChg chg="del mod">
          <ac:chgData name="Vermillion, Brandt" userId="3338c11c-ff9d-40a9-b706-0364dd8e49a9" providerId="ADAL" clId="{53FAD441-2A57-474D-9EF5-BEAEEDB0D2FC}" dt="2022-11-11T23:25:35.996" v="7593" actId="478"/>
          <ac:graphicFrameMkLst>
            <pc:docMk/>
            <pc:sldMk cId="2777482936" sldId="286"/>
            <ac:graphicFrameMk id="5" creationId="{07828D52-5647-4E94-9E22-184B5698C42E}"/>
          </ac:graphicFrameMkLst>
        </pc:graphicFrameChg>
        <pc:graphicFrameChg chg="add del mod">
          <ac:chgData name="Vermillion, Brandt" userId="3338c11c-ff9d-40a9-b706-0364dd8e49a9" providerId="ADAL" clId="{53FAD441-2A57-474D-9EF5-BEAEEDB0D2FC}" dt="2022-11-14T15:48:20.434" v="7794" actId="478"/>
          <ac:graphicFrameMkLst>
            <pc:docMk/>
            <pc:sldMk cId="2777482936" sldId="286"/>
            <ac:graphicFrameMk id="8" creationId="{103260C2-5C77-4C50-8920-600B400E3834}"/>
          </ac:graphicFrameMkLst>
        </pc:graphicFrameChg>
        <pc:graphicFrameChg chg="add del mod">
          <ac:chgData name="Vermillion, Brandt" userId="3338c11c-ff9d-40a9-b706-0364dd8e49a9" providerId="ADAL" clId="{53FAD441-2A57-474D-9EF5-BEAEEDB0D2FC}" dt="2022-11-14T16:26:25.096" v="7899" actId="478"/>
          <ac:graphicFrameMkLst>
            <pc:docMk/>
            <pc:sldMk cId="2777482936" sldId="286"/>
            <ac:graphicFrameMk id="9" creationId="{BA6D1016-4C06-4F95-8721-71B5EFDFEF65}"/>
          </ac:graphicFrameMkLst>
        </pc:graphicFrameChg>
        <pc:graphicFrameChg chg="add del mod">
          <ac:chgData name="Vermillion, Brandt" userId="3338c11c-ff9d-40a9-b706-0364dd8e49a9" providerId="ADAL" clId="{53FAD441-2A57-474D-9EF5-BEAEEDB0D2FC}" dt="2022-11-14T16:26:23.383" v="7898"/>
          <ac:graphicFrameMkLst>
            <pc:docMk/>
            <pc:sldMk cId="2777482936" sldId="286"/>
            <ac:graphicFrameMk id="13" creationId="{A47CD9FC-086B-41BD-9955-05EC757B037E}"/>
          </ac:graphicFrameMkLst>
        </pc:graphicFrameChg>
        <pc:graphicFrameChg chg="add del mod">
          <ac:chgData name="Vermillion, Brandt" userId="3338c11c-ff9d-40a9-b706-0364dd8e49a9" providerId="ADAL" clId="{53FAD441-2A57-474D-9EF5-BEAEEDB0D2FC}" dt="2022-11-16T19:12:32.365" v="9985" actId="478"/>
          <ac:graphicFrameMkLst>
            <pc:docMk/>
            <pc:sldMk cId="2777482936" sldId="286"/>
            <ac:graphicFrameMk id="14" creationId="{F4ADA806-4221-4EAD-B4BB-DF57235FBA06}"/>
          </ac:graphicFrameMkLst>
        </pc:graphicFrameChg>
        <pc:picChg chg="add mod ord">
          <ac:chgData name="Vermillion, Brandt" userId="3338c11c-ff9d-40a9-b706-0364dd8e49a9" providerId="ADAL" clId="{53FAD441-2A57-474D-9EF5-BEAEEDB0D2FC}" dt="2022-11-16T19:12:37.683" v="9987" actId="167"/>
          <ac:picMkLst>
            <pc:docMk/>
            <pc:sldMk cId="2777482936" sldId="286"/>
            <ac:picMk id="9" creationId="{B8D53262-6BBB-425F-9D36-75D299F12FC0}"/>
          </ac:picMkLst>
        </pc:picChg>
        <pc:cxnChg chg="del">
          <ac:chgData name="Vermillion, Brandt" userId="3338c11c-ff9d-40a9-b706-0364dd8e49a9" providerId="ADAL" clId="{53FAD441-2A57-474D-9EF5-BEAEEDB0D2FC}" dt="2022-11-08T22:32:04.262" v="4516" actId="478"/>
          <ac:cxnSpMkLst>
            <pc:docMk/>
            <pc:sldMk cId="2777482936" sldId="286"/>
            <ac:cxnSpMk id="6" creationId="{7B3EEF60-CA58-410D-B114-CF1E102D511E}"/>
          </ac:cxnSpMkLst>
        </pc:cxnChg>
        <pc:cxnChg chg="del mod">
          <ac:chgData name="Vermillion, Brandt" userId="3338c11c-ff9d-40a9-b706-0364dd8e49a9" providerId="ADAL" clId="{53FAD441-2A57-474D-9EF5-BEAEEDB0D2FC}" dt="2022-11-08T22:32:05.031" v="4518" actId="478"/>
          <ac:cxnSpMkLst>
            <pc:docMk/>
            <pc:sldMk cId="2777482936" sldId="286"/>
            <ac:cxnSpMk id="13" creationId="{EB30023E-0060-479A-A3F8-81C7EA3A9EC9}"/>
          </ac:cxnSpMkLst>
        </pc:cxnChg>
        <pc:cxnChg chg="add del">
          <ac:chgData name="Vermillion, Brandt" userId="3338c11c-ff9d-40a9-b706-0364dd8e49a9" providerId="ADAL" clId="{53FAD441-2A57-474D-9EF5-BEAEEDB0D2FC}" dt="2022-11-08T22:32:09.222" v="4522" actId="478"/>
          <ac:cxnSpMkLst>
            <pc:docMk/>
            <pc:sldMk cId="2777482936" sldId="286"/>
            <ac:cxnSpMk id="22" creationId="{1E24E3F0-04AD-4A90-8F9C-F65830930AFE}"/>
          </ac:cxnSpMkLst>
        </pc:cxnChg>
        <pc:cxnChg chg="mod">
          <ac:chgData name="Vermillion, Brandt" userId="3338c11c-ff9d-40a9-b706-0364dd8e49a9" providerId="ADAL" clId="{53FAD441-2A57-474D-9EF5-BEAEEDB0D2FC}" dt="2022-11-16T19:12:45.204" v="9989" actId="14100"/>
          <ac:cxnSpMkLst>
            <pc:docMk/>
            <pc:sldMk cId="2777482936" sldId="286"/>
            <ac:cxnSpMk id="24" creationId="{36D96411-A5E1-4C06-AC76-9CA0C432166D}"/>
          </ac:cxnSpMkLst>
        </pc:cxnChg>
        <pc:cxnChg chg="mod">
          <ac:chgData name="Vermillion, Brandt" userId="3338c11c-ff9d-40a9-b706-0364dd8e49a9" providerId="ADAL" clId="{53FAD441-2A57-474D-9EF5-BEAEEDB0D2FC}" dt="2022-11-16T19:12:41.487" v="9988" actId="14100"/>
          <ac:cxnSpMkLst>
            <pc:docMk/>
            <pc:sldMk cId="2777482936" sldId="286"/>
            <ac:cxnSpMk id="26" creationId="{13ABDCA2-5F16-4C56-8993-4AB4E43BD8DF}"/>
          </ac:cxnSpMkLst>
        </pc:cxnChg>
        <pc:cxnChg chg="del">
          <ac:chgData name="Vermillion, Brandt" userId="3338c11c-ff9d-40a9-b706-0364dd8e49a9" providerId="ADAL" clId="{53FAD441-2A57-474D-9EF5-BEAEEDB0D2FC}" dt="2022-11-08T22:32:03.793" v="4515" actId="478"/>
          <ac:cxnSpMkLst>
            <pc:docMk/>
            <pc:sldMk cId="2777482936" sldId="286"/>
            <ac:cxnSpMk id="34" creationId="{FF33C496-7C75-4B5A-B5D1-12DC4CE42D15}"/>
          </ac:cxnSpMkLst>
        </pc:cxnChg>
      </pc:sldChg>
      <pc:sldChg chg="modSp new mod ord">
        <pc:chgData name="Vermillion, Brandt" userId="3338c11c-ff9d-40a9-b706-0364dd8e49a9" providerId="ADAL" clId="{53FAD441-2A57-474D-9EF5-BEAEEDB0D2FC}" dt="2022-11-11T21:32:07.939" v="7162" actId="20577"/>
        <pc:sldMkLst>
          <pc:docMk/>
          <pc:sldMk cId="4038149859" sldId="287"/>
        </pc:sldMkLst>
        <pc:spChg chg="mod">
          <ac:chgData name="Vermillion, Brandt" userId="3338c11c-ff9d-40a9-b706-0364dd8e49a9" providerId="ADAL" clId="{53FAD441-2A57-474D-9EF5-BEAEEDB0D2FC}" dt="2022-11-09T21:18:14.214" v="4568" actId="20577"/>
          <ac:spMkLst>
            <pc:docMk/>
            <pc:sldMk cId="4038149859" sldId="287"/>
            <ac:spMk id="2" creationId="{4DE7FC66-F6C4-464F-B5F8-0CDD7848D132}"/>
          </ac:spMkLst>
        </pc:spChg>
        <pc:spChg chg="mod">
          <ac:chgData name="Vermillion, Brandt" userId="3338c11c-ff9d-40a9-b706-0364dd8e49a9" providerId="ADAL" clId="{53FAD441-2A57-474D-9EF5-BEAEEDB0D2FC}" dt="2022-11-11T21:32:07.939" v="7162" actId="20577"/>
          <ac:spMkLst>
            <pc:docMk/>
            <pc:sldMk cId="4038149859" sldId="287"/>
            <ac:spMk id="3" creationId="{B485818A-40ED-4004-9C46-6AFE53E66C32}"/>
          </ac:spMkLst>
        </pc:spChg>
      </pc:sldChg>
      <pc:sldChg chg="delSp add del mod">
        <pc:chgData name="Vermillion, Brandt" userId="3338c11c-ff9d-40a9-b706-0364dd8e49a9" providerId="ADAL" clId="{53FAD441-2A57-474D-9EF5-BEAEEDB0D2FC}" dt="2022-11-10T15:27:09.194" v="5629" actId="47"/>
        <pc:sldMkLst>
          <pc:docMk/>
          <pc:sldMk cId="3396246974" sldId="288"/>
        </pc:sldMkLst>
        <pc:graphicFrameChg chg="del">
          <ac:chgData name="Vermillion, Brandt" userId="3338c11c-ff9d-40a9-b706-0364dd8e49a9" providerId="ADAL" clId="{53FAD441-2A57-474D-9EF5-BEAEEDB0D2FC}" dt="2022-11-10T15:27:01.661" v="5625" actId="478"/>
          <ac:graphicFrameMkLst>
            <pc:docMk/>
            <pc:sldMk cId="3396246974" sldId="288"/>
            <ac:graphicFrameMk id="6" creationId="{1CD974CB-2719-46EC-8933-B44987F267E8}"/>
          </ac:graphicFrameMkLst>
        </pc:graphicFrameChg>
      </pc:sldChg>
      <pc:sldChg chg="addSp modSp add mod">
        <pc:chgData name="Vermillion, Brandt" userId="3338c11c-ff9d-40a9-b706-0364dd8e49a9" providerId="ADAL" clId="{53FAD441-2A57-474D-9EF5-BEAEEDB0D2FC}" dt="2022-11-10T15:40:47.935" v="6954" actId="20577"/>
        <pc:sldMkLst>
          <pc:docMk/>
          <pc:sldMk cId="4118131625" sldId="288"/>
        </pc:sldMkLst>
        <pc:spChg chg="add mod">
          <ac:chgData name="Vermillion, Brandt" userId="3338c11c-ff9d-40a9-b706-0364dd8e49a9" providerId="ADAL" clId="{53FAD441-2A57-474D-9EF5-BEAEEDB0D2FC}" dt="2022-11-10T15:40:47.935" v="6954" actId="20577"/>
          <ac:spMkLst>
            <pc:docMk/>
            <pc:sldMk cId="4118131625" sldId="288"/>
            <ac:spMk id="5" creationId="{4D8749C6-8E77-4568-91EF-48A60B295DC2}"/>
          </ac:spMkLst>
        </pc:spChg>
        <pc:cxnChg chg="add mod">
          <ac:chgData name="Vermillion, Brandt" userId="3338c11c-ff9d-40a9-b706-0364dd8e49a9" providerId="ADAL" clId="{53FAD441-2A57-474D-9EF5-BEAEEDB0D2FC}" dt="2022-11-10T15:32:08.686" v="6085" actId="14100"/>
          <ac:cxnSpMkLst>
            <pc:docMk/>
            <pc:sldMk cId="4118131625" sldId="288"/>
            <ac:cxnSpMk id="6" creationId="{092E2CE6-3FC8-4B45-92FC-BAD4D9287054}"/>
          </ac:cxnSpMkLst>
        </pc:cxnChg>
      </pc:sldChg>
      <pc:sldChg chg="add del">
        <pc:chgData name="Vermillion, Brandt" userId="3338c11c-ff9d-40a9-b706-0364dd8e49a9" providerId="ADAL" clId="{53FAD441-2A57-474D-9EF5-BEAEEDB0D2FC}" dt="2022-11-10T15:27:09.063" v="5628" actId="47"/>
        <pc:sldMkLst>
          <pc:docMk/>
          <pc:sldMk cId="1011208815" sldId="289"/>
        </pc:sldMkLst>
      </pc:sldChg>
      <pc:sldChg chg="addSp modSp add del mod">
        <pc:chgData name="Vermillion, Brandt" userId="3338c11c-ff9d-40a9-b706-0364dd8e49a9" providerId="ADAL" clId="{53FAD441-2A57-474D-9EF5-BEAEEDB0D2FC}" dt="2022-11-10T15:36:12.605" v="6362" actId="47"/>
        <pc:sldMkLst>
          <pc:docMk/>
          <pc:sldMk cId="3393469089" sldId="289"/>
        </pc:sldMkLst>
        <pc:cxnChg chg="add mod">
          <ac:chgData name="Vermillion, Brandt" userId="3338c11c-ff9d-40a9-b706-0364dd8e49a9" providerId="ADAL" clId="{53FAD441-2A57-474D-9EF5-BEAEEDB0D2FC}" dt="2022-11-10T15:30:06.213" v="5681" actId="1076"/>
          <ac:cxnSpMkLst>
            <pc:docMk/>
            <pc:sldMk cId="3393469089" sldId="289"/>
            <ac:cxnSpMk id="5" creationId="{6E1FC3EF-81E9-4547-9F7F-B1341624C697}"/>
          </ac:cxnSpMkLst>
        </pc:cxnChg>
      </pc:sldChg>
      <pc:sldChg chg="addSp modSp add mod">
        <pc:chgData name="Vermillion, Brandt" userId="3338c11c-ff9d-40a9-b706-0364dd8e49a9" providerId="ADAL" clId="{53FAD441-2A57-474D-9EF5-BEAEEDB0D2FC}" dt="2022-11-14T17:11:58.269" v="8615" actId="20577"/>
        <pc:sldMkLst>
          <pc:docMk/>
          <pc:sldMk cId="1512536868" sldId="290"/>
        </pc:sldMkLst>
        <pc:spChg chg="add mod">
          <ac:chgData name="Vermillion, Brandt" userId="3338c11c-ff9d-40a9-b706-0364dd8e49a9" providerId="ADAL" clId="{53FAD441-2A57-474D-9EF5-BEAEEDB0D2FC}" dt="2022-11-14T17:11:58.269" v="8615" actId="20577"/>
          <ac:spMkLst>
            <pc:docMk/>
            <pc:sldMk cId="1512536868" sldId="290"/>
            <ac:spMk id="5" creationId="{FBBC4BD7-14EF-40A3-BE1B-4532EB1DD952}"/>
          </ac:spMkLst>
        </pc:spChg>
        <pc:cxnChg chg="add mod">
          <ac:chgData name="Vermillion, Brandt" userId="3338c11c-ff9d-40a9-b706-0364dd8e49a9" providerId="ADAL" clId="{53FAD441-2A57-474D-9EF5-BEAEEDB0D2FC}" dt="2022-11-10T15:29:48.317" v="5677" actId="14100"/>
          <ac:cxnSpMkLst>
            <pc:docMk/>
            <pc:sldMk cId="1512536868" sldId="290"/>
            <ac:cxnSpMk id="6" creationId="{87B6360D-F7B3-43DB-BA87-F4A1FF28B143}"/>
          </ac:cxnSpMkLst>
        </pc:cxnChg>
      </pc:sldChg>
      <pc:sldChg chg="modSp add mod">
        <pc:chgData name="Vermillion, Brandt" userId="3338c11c-ff9d-40a9-b706-0364dd8e49a9" providerId="ADAL" clId="{53FAD441-2A57-474D-9EF5-BEAEEDB0D2FC}" dt="2022-11-14T17:11:05.907" v="8603" actId="14100"/>
        <pc:sldMkLst>
          <pc:docMk/>
          <pc:sldMk cId="1559034719" sldId="291"/>
        </pc:sldMkLst>
        <pc:spChg chg="mod">
          <ac:chgData name="Vermillion, Brandt" userId="3338c11c-ff9d-40a9-b706-0364dd8e49a9" providerId="ADAL" clId="{53FAD441-2A57-474D-9EF5-BEAEEDB0D2FC}" dt="2022-11-10T15:40:31.231" v="6930" actId="20577"/>
          <ac:spMkLst>
            <pc:docMk/>
            <pc:sldMk cId="1559034719" sldId="291"/>
            <ac:spMk id="5" creationId="{4D8749C6-8E77-4568-91EF-48A60B295DC2}"/>
          </ac:spMkLst>
        </pc:spChg>
        <pc:cxnChg chg="mod">
          <ac:chgData name="Vermillion, Brandt" userId="3338c11c-ff9d-40a9-b706-0364dd8e49a9" providerId="ADAL" clId="{53FAD441-2A57-474D-9EF5-BEAEEDB0D2FC}" dt="2022-11-14T17:11:05.907" v="8603" actId="14100"/>
          <ac:cxnSpMkLst>
            <pc:docMk/>
            <pc:sldMk cId="1559034719" sldId="291"/>
            <ac:cxnSpMk id="6" creationId="{092E2CE6-3FC8-4B45-92FC-BAD4D9287054}"/>
          </ac:cxnSpMkLst>
        </pc:cxnChg>
      </pc:sldChg>
      <pc:sldChg chg="add del">
        <pc:chgData name="Vermillion, Brandt" userId="3338c11c-ff9d-40a9-b706-0364dd8e49a9" providerId="ADAL" clId="{53FAD441-2A57-474D-9EF5-BEAEEDB0D2FC}" dt="2022-11-10T15:30:09.465" v="5683"/>
        <pc:sldMkLst>
          <pc:docMk/>
          <pc:sldMk cId="2914695020" sldId="291"/>
        </pc:sldMkLst>
      </pc:sldChg>
      <pc:sldChg chg="modSp add mod">
        <pc:chgData name="Vermillion, Brandt" userId="3338c11c-ff9d-40a9-b706-0364dd8e49a9" providerId="ADAL" clId="{53FAD441-2A57-474D-9EF5-BEAEEDB0D2FC}" dt="2022-11-10T15:37:13.477" v="6561" actId="14100"/>
        <pc:sldMkLst>
          <pc:docMk/>
          <pc:sldMk cId="894581203" sldId="292"/>
        </pc:sldMkLst>
        <pc:spChg chg="mod">
          <ac:chgData name="Vermillion, Brandt" userId="3338c11c-ff9d-40a9-b706-0364dd8e49a9" providerId="ADAL" clId="{53FAD441-2A57-474D-9EF5-BEAEEDB0D2FC}" dt="2022-11-10T15:37:07.499" v="6559" actId="20577"/>
          <ac:spMkLst>
            <pc:docMk/>
            <pc:sldMk cId="894581203" sldId="292"/>
            <ac:spMk id="5" creationId="{4D8749C6-8E77-4568-91EF-48A60B295DC2}"/>
          </ac:spMkLst>
        </pc:spChg>
        <pc:cxnChg chg="mod">
          <ac:chgData name="Vermillion, Brandt" userId="3338c11c-ff9d-40a9-b706-0364dd8e49a9" providerId="ADAL" clId="{53FAD441-2A57-474D-9EF5-BEAEEDB0D2FC}" dt="2022-11-10T15:37:13.477" v="6561" actId="14100"/>
          <ac:cxnSpMkLst>
            <pc:docMk/>
            <pc:sldMk cId="894581203" sldId="292"/>
            <ac:cxnSpMk id="6" creationId="{092E2CE6-3FC8-4B45-92FC-BAD4D9287054}"/>
          </ac:cxnSpMkLst>
        </pc:cxnChg>
      </pc:sldChg>
      <pc:sldChg chg="delSp modSp add mod">
        <pc:chgData name="Vermillion, Brandt" userId="3338c11c-ff9d-40a9-b706-0364dd8e49a9" providerId="ADAL" clId="{53FAD441-2A57-474D-9EF5-BEAEEDB0D2FC}" dt="2022-11-10T15:39:00.978" v="6703" actId="478"/>
        <pc:sldMkLst>
          <pc:docMk/>
          <pc:sldMk cId="3478600154" sldId="293"/>
        </pc:sldMkLst>
        <pc:spChg chg="mod">
          <ac:chgData name="Vermillion, Brandt" userId="3338c11c-ff9d-40a9-b706-0364dd8e49a9" providerId="ADAL" clId="{53FAD441-2A57-474D-9EF5-BEAEEDB0D2FC}" dt="2022-11-10T15:38:14.765" v="6699" actId="1076"/>
          <ac:spMkLst>
            <pc:docMk/>
            <pc:sldMk cId="3478600154" sldId="293"/>
            <ac:spMk id="5" creationId="{4D8749C6-8E77-4568-91EF-48A60B295DC2}"/>
          </ac:spMkLst>
        </pc:spChg>
        <pc:graphicFrameChg chg="mod">
          <ac:chgData name="Vermillion, Brandt" userId="3338c11c-ff9d-40a9-b706-0364dd8e49a9" providerId="ADAL" clId="{53FAD441-2A57-474D-9EF5-BEAEEDB0D2FC}" dt="2022-11-10T15:38:45.065" v="6701"/>
          <ac:graphicFrameMkLst>
            <pc:docMk/>
            <pc:sldMk cId="3478600154" sldId="293"/>
            <ac:graphicFrameMk id="7" creationId="{1CD974CB-2719-46EC-8933-B44987F267E8}"/>
          </ac:graphicFrameMkLst>
        </pc:graphicFrameChg>
        <pc:cxnChg chg="del mod">
          <ac:chgData name="Vermillion, Brandt" userId="3338c11c-ff9d-40a9-b706-0364dd8e49a9" providerId="ADAL" clId="{53FAD441-2A57-474D-9EF5-BEAEEDB0D2FC}" dt="2022-11-10T15:39:00.978" v="6703" actId="478"/>
          <ac:cxnSpMkLst>
            <pc:docMk/>
            <pc:sldMk cId="3478600154" sldId="293"/>
            <ac:cxnSpMk id="6" creationId="{092E2CE6-3FC8-4B45-92FC-BAD4D9287054}"/>
          </ac:cxnSpMkLst>
        </pc:cxnChg>
      </pc:sldChg>
      <pc:sldChg chg="modSp add mod">
        <pc:chgData name="Vermillion, Brandt" userId="3338c11c-ff9d-40a9-b706-0364dd8e49a9" providerId="ADAL" clId="{53FAD441-2A57-474D-9EF5-BEAEEDB0D2FC}" dt="2022-11-14T17:10:38.217" v="8601" actId="33524"/>
        <pc:sldMkLst>
          <pc:docMk/>
          <pc:sldMk cId="3175729531" sldId="294"/>
        </pc:sldMkLst>
        <pc:spChg chg="mod">
          <ac:chgData name="Vermillion, Brandt" userId="3338c11c-ff9d-40a9-b706-0364dd8e49a9" providerId="ADAL" clId="{53FAD441-2A57-474D-9EF5-BEAEEDB0D2FC}" dt="2022-11-14T17:10:38.217" v="8601" actId="33524"/>
          <ac:spMkLst>
            <pc:docMk/>
            <pc:sldMk cId="3175729531" sldId="294"/>
            <ac:spMk id="5" creationId="{4D8749C6-8E77-4568-91EF-48A60B295DC2}"/>
          </ac:spMkLst>
        </pc:spChg>
      </pc:sldChg>
      <pc:sldChg chg="delSp modSp new mod">
        <pc:chgData name="Vermillion, Brandt" userId="3338c11c-ff9d-40a9-b706-0364dd8e49a9" providerId="ADAL" clId="{53FAD441-2A57-474D-9EF5-BEAEEDB0D2FC}" dt="2022-11-10T16:16:28.940" v="6979" actId="20577"/>
        <pc:sldMkLst>
          <pc:docMk/>
          <pc:sldMk cId="3670424784" sldId="295"/>
        </pc:sldMkLst>
        <pc:spChg chg="mod">
          <ac:chgData name="Vermillion, Brandt" userId="3338c11c-ff9d-40a9-b706-0364dd8e49a9" providerId="ADAL" clId="{53FAD441-2A57-474D-9EF5-BEAEEDB0D2FC}" dt="2022-11-10T16:16:28.940" v="6979" actId="20577"/>
          <ac:spMkLst>
            <pc:docMk/>
            <pc:sldMk cId="3670424784" sldId="295"/>
            <ac:spMk id="2" creationId="{2CB4371B-0F52-428C-9292-95EACDFCFED0}"/>
          </ac:spMkLst>
        </pc:spChg>
        <pc:spChg chg="del">
          <ac:chgData name="Vermillion, Brandt" userId="3338c11c-ff9d-40a9-b706-0364dd8e49a9" providerId="ADAL" clId="{53FAD441-2A57-474D-9EF5-BEAEEDB0D2FC}" dt="2022-11-10T16:16:18.432" v="6957" actId="478"/>
          <ac:spMkLst>
            <pc:docMk/>
            <pc:sldMk cId="3670424784" sldId="295"/>
            <ac:spMk id="3" creationId="{DBA0C0E1-9692-457C-BDE0-F41E0C7B1C66}"/>
          </ac:spMkLst>
        </pc:spChg>
      </pc:sldChg>
      <pc:sldChg chg="modSp mod">
        <pc:chgData name="Vermillion, Brandt" userId="3338c11c-ff9d-40a9-b706-0364dd8e49a9" providerId="ADAL" clId="{53FAD441-2A57-474D-9EF5-BEAEEDB0D2FC}" dt="2022-11-11T21:37:09.754" v="7184" actId="6549"/>
        <pc:sldMkLst>
          <pc:docMk/>
          <pc:sldMk cId="3515415291" sldId="296"/>
        </pc:sldMkLst>
        <pc:spChg chg="mod">
          <ac:chgData name="Vermillion, Brandt" userId="3338c11c-ff9d-40a9-b706-0364dd8e49a9" providerId="ADAL" clId="{53FAD441-2A57-474D-9EF5-BEAEEDB0D2FC}" dt="2022-11-11T21:37:09.754" v="7184" actId="6549"/>
          <ac:spMkLst>
            <pc:docMk/>
            <pc:sldMk cId="3515415291" sldId="296"/>
            <ac:spMk id="3" creationId="{B485818A-40ED-4004-9C46-6AFE53E66C32}"/>
          </ac:spMkLst>
        </pc:spChg>
      </pc:sldChg>
      <pc:sldChg chg="addSp delSp modSp mod delCm modCm modNotesTx">
        <pc:chgData name="Vermillion, Brandt" userId="3338c11c-ff9d-40a9-b706-0364dd8e49a9" providerId="ADAL" clId="{53FAD441-2A57-474D-9EF5-BEAEEDB0D2FC}" dt="2022-11-16T20:03:28.953" v="10203" actId="1076"/>
        <pc:sldMkLst>
          <pc:docMk/>
          <pc:sldMk cId="3275661508" sldId="298"/>
        </pc:sldMkLst>
        <pc:spChg chg="del mod">
          <ac:chgData name="Vermillion, Brandt" userId="3338c11c-ff9d-40a9-b706-0364dd8e49a9" providerId="ADAL" clId="{53FAD441-2A57-474D-9EF5-BEAEEDB0D2FC}" dt="2022-11-11T23:11:50.854" v="7466" actId="21"/>
          <ac:spMkLst>
            <pc:docMk/>
            <pc:sldMk cId="3275661508" sldId="298"/>
            <ac:spMk id="3" creationId="{578FB3B6-1279-4B89-9B17-FF5AF2838DC7}"/>
          </ac:spMkLst>
        </pc:spChg>
        <pc:spChg chg="add del mod">
          <ac:chgData name="Vermillion, Brandt" userId="3338c11c-ff9d-40a9-b706-0364dd8e49a9" providerId="ADAL" clId="{53FAD441-2A57-474D-9EF5-BEAEEDB0D2FC}" dt="2022-11-16T18:38:43.528" v="9947" actId="478"/>
          <ac:spMkLst>
            <pc:docMk/>
            <pc:sldMk cId="3275661508" sldId="298"/>
            <ac:spMk id="5" creationId="{0638E0CB-40CB-481E-83D7-44EBDD559CFE}"/>
          </ac:spMkLst>
        </pc:spChg>
        <pc:spChg chg="add del mod">
          <ac:chgData name="Vermillion, Brandt" userId="3338c11c-ff9d-40a9-b706-0364dd8e49a9" providerId="ADAL" clId="{53FAD441-2A57-474D-9EF5-BEAEEDB0D2FC}" dt="2022-11-16T18:38:52.664" v="9949" actId="478"/>
          <ac:spMkLst>
            <pc:docMk/>
            <pc:sldMk cId="3275661508" sldId="298"/>
            <ac:spMk id="6" creationId="{95CBDE83-2294-4340-BD8F-EC81748821AF}"/>
          </ac:spMkLst>
        </pc:spChg>
        <pc:graphicFrameChg chg="add del mod">
          <ac:chgData name="Vermillion, Brandt" userId="3338c11c-ff9d-40a9-b706-0364dd8e49a9" providerId="ADAL" clId="{53FAD441-2A57-474D-9EF5-BEAEEDB0D2FC}" dt="2022-11-14T16:12:20.383" v="7836" actId="478"/>
          <ac:graphicFrameMkLst>
            <pc:docMk/>
            <pc:sldMk cId="3275661508" sldId="298"/>
            <ac:graphicFrameMk id="5" creationId="{07828D52-5647-4E94-9E22-184B5698C42E}"/>
          </ac:graphicFrameMkLst>
        </pc:graphicFrameChg>
        <pc:graphicFrameChg chg="add del mod">
          <ac:chgData name="Vermillion, Brandt" userId="3338c11c-ff9d-40a9-b706-0364dd8e49a9" providerId="ADAL" clId="{53FAD441-2A57-474D-9EF5-BEAEEDB0D2FC}" dt="2022-11-14T16:19:27.536" v="7853" actId="478"/>
          <ac:graphicFrameMkLst>
            <pc:docMk/>
            <pc:sldMk cId="3275661508" sldId="298"/>
            <ac:graphicFrameMk id="6" creationId="{07828D52-5647-4E94-9E22-184B5698C42E}"/>
          </ac:graphicFrameMkLst>
        </pc:graphicFrameChg>
        <pc:graphicFrameChg chg="add del mod">
          <ac:chgData name="Vermillion, Brandt" userId="3338c11c-ff9d-40a9-b706-0364dd8e49a9" providerId="ADAL" clId="{53FAD441-2A57-474D-9EF5-BEAEEDB0D2FC}" dt="2022-11-14T16:12:05.033" v="7828" actId="478"/>
          <ac:graphicFrameMkLst>
            <pc:docMk/>
            <pc:sldMk cId="3275661508" sldId="298"/>
            <ac:graphicFrameMk id="7" creationId="{07828D52-5647-4E94-9E22-184B5698C42E}"/>
          </ac:graphicFrameMkLst>
        </pc:graphicFrameChg>
        <pc:graphicFrameChg chg="add del mod">
          <ac:chgData name="Vermillion, Brandt" userId="3338c11c-ff9d-40a9-b706-0364dd8e49a9" providerId="ADAL" clId="{53FAD441-2A57-474D-9EF5-BEAEEDB0D2FC}" dt="2022-11-16T20:03:14.985" v="10198" actId="478"/>
          <ac:graphicFrameMkLst>
            <pc:docMk/>
            <pc:sldMk cId="3275661508" sldId="298"/>
            <ac:graphicFrameMk id="8" creationId="{07828D52-5647-4E94-9E22-184B5698C42E}"/>
          </ac:graphicFrameMkLst>
        </pc:graphicFrameChg>
        <pc:picChg chg="add mod ord">
          <ac:chgData name="Vermillion, Brandt" userId="3338c11c-ff9d-40a9-b706-0364dd8e49a9" providerId="ADAL" clId="{53FAD441-2A57-474D-9EF5-BEAEEDB0D2FC}" dt="2022-11-16T20:03:28.953" v="10203" actId="1076"/>
          <ac:picMkLst>
            <pc:docMk/>
            <pc:sldMk cId="3275661508" sldId="298"/>
            <ac:picMk id="3" creationId="{45430816-0FE3-439E-8CC5-AADAFD2F061B}"/>
          </ac:picMkLst>
        </pc:picChg>
      </pc:sldChg>
      <pc:sldChg chg="modSp mod">
        <pc:chgData name="Vermillion, Brandt" userId="3338c11c-ff9d-40a9-b706-0364dd8e49a9" providerId="ADAL" clId="{53FAD441-2A57-474D-9EF5-BEAEEDB0D2FC}" dt="2022-11-14T15:50:18.923" v="7804" actId="33524"/>
        <pc:sldMkLst>
          <pc:docMk/>
          <pc:sldMk cId="4025702165" sldId="299"/>
        </pc:sldMkLst>
        <pc:spChg chg="mod">
          <ac:chgData name="Vermillion, Brandt" userId="3338c11c-ff9d-40a9-b706-0364dd8e49a9" providerId="ADAL" clId="{53FAD441-2A57-474D-9EF5-BEAEEDB0D2FC}" dt="2022-11-14T15:50:18.923" v="7804" actId="33524"/>
          <ac:spMkLst>
            <pc:docMk/>
            <pc:sldMk cId="4025702165" sldId="299"/>
            <ac:spMk id="3" creationId="{81F96783-D5A2-4FCF-B97F-1D0C8DCB7396}"/>
          </ac:spMkLst>
        </pc:spChg>
      </pc:sldChg>
      <pc:sldMasterChg chg="addSp delSp modSp mod">
        <pc:chgData name="Vermillion, Brandt" userId="3338c11c-ff9d-40a9-b706-0364dd8e49a9" providerId="ADAL" clId="{53FAD441-2A57-474D-9EF5-BEAEEDB0D2FC}" dt="2022-11-16T18:29:44.936" v="9426" actId="20577"/>
        <pc:sldMasterMkLst>
          <pc:docMk/>
          <pc:sldMasterMk cId="505522639" sldId="2147483664"/>
        </pc:sldMasterMkLst>
        <pc:spChg chg="add del mod">
          <ac:chgData name="Vermillion, Brandt" userId="3338c11c-ff9d-40a9-b706-0364dd8e49a9" providerId="ADAL" clId="{53FAD441-2A57-474D-9EF5-BEAEEDB0D2FC}" dt="2022-11-16T18:29:44.936" v="9426" actId="20577"/>
          <ac:spMkLst>
            <pc:docMk/>
            <pc:sldMasterMk cId="505522639" sldId="2147483664"/>
            <ac:spMk id="9" creationId="{00000000-0000-0000-0000-000000000000}"/>
          </ac:spMkLst>
        </pc:spChg>
      </pc:sldMasterChg>
    </pc:docChg>
  </pc:docChgLst>
  <pc:docChgLst>
    <pc:chgData name="Mago, Nitika" userId="S::nitika.mago@ercot.com::eb4dfd7f-5a13-4bd1-acb0-2d627733e6c8" providerId="AD" clId="Web-{EC3D3460-B49F-47EB-B4C8-05879489E0CC}"/>
    <pc:docChg chg="">
      <pc:chgData name="Mago, Nitika" userId="S::nitika.mago@ercot.com::eb4dfd7f-5a13-4bd1-acb0-2d627733e6c8" providerId="AD" clId="Web-{EC3D3460-B49F-47EB-B4C8-05879489E0CC}" dt="2022-11-14T17:09:16.164" v="0"/>
      <pc:docMkLst>
        <pc:docMk/>
      </pc:docMkLst>
      <pc:sldChg chg="modCm">
        <pc:chgData name="Mago, Nitika" userId="S::nitika.mago@ercot.com::eb4dfd7f-5a13-4bd1-acb0-2d627733e6c8" providerId="AD" clId="Web-{EC3D3460-B49F-47EB-B4C8-05879489E0CC}" dt="2022-11-14T17:09:16.164" v="0"/>
        <pc:sldMkLst>
          <pc:docMk/>
          <pc:sldMk cId="2909380944" sldId="280"/>
        </pc:sldMkLst>
      </pc:sldChg>
    </pc:docChg>
  </pc:docChgLst>
  <pc:docChgLst>
    <pc:chgData name="Mago, Nitika" userId="eb4dfd7f-5a13-4bd1-acb0-2d627733e6c8" providerId="ADAL" clId="{DC5882F7-7FB2-47AE-86F3-F2234A91465B}"/>
    <pc:docChg chg="undo custSel addSld delSld modSld sldOrd">
      <pc:chgData name="Mago, Nitika" userId="eb4dfd7f-5a13-4bd1-acb0-2d627733e6c8" providerId="ADAL" clId="{DC5882F7-7FB2-47AE-86F3-F2234A91465B}" dt="2022-11-14T16:12:06.118" v="4716" actId="2056"/>
      <pc:docMkLst>
        <pc:docMk/>
      </pc:docMkLst>
      <pc:sldChg chg="modSp mod">
        <pc:chgData name="Mago, Nitika" userId="eb4dfd7f-5a13-4bd1-acb0-2d627733e6c8" providerId="ADAL" clId="{DC5882F7-7FB2-47AE-86F3-F2234A91465B}" dt="2022-11-14T15:40:31.891" v="4709" actId="6549"/>
        <pc:sldMkLst>
          <pc:docMk/>
          <pc:sldMk cId="2366982174" sldId="276"/>
        </pc:sldMkLst>
        <pc:spChg chg="mod">
          <ac:chgData name="Mago, Nitika" userId="eb4dfd7f-5a13-4bd1-acb0-2d627733e6c8" providerId="ADAL" clId="{DC5882F7-7FB2-47AE-86F3-F2234A91465B}" dt="2022-11-10T18:13:04.664" v="3690" actId="20577"/>
          <ac:spMkLst>
            <pc:docMk/>
            <pc:sldMk cId="2366982174" sldId="276"/>
            <ac:spMk id="2" creationId="{B3C4CDBD-53B5-44D6-B0FE-24102D81A2F3}"/>
          </ac:spMkLst>
        </pc:spChg>
        <pc:spChg chg="mod">
          <ac:chgData name="Mago, Nitika" userId="eb4dfd7f-5a13-4bd1-acb0-2d627733e6c8" providerId="ADAL" clId="{DC5882F7-7FB2-47AE-86F3-F2234A91465B}" dt="2022-11-14T15:40:31.891" v="4709" actId="6549"/>
          <ac:spMkLst>
            <pc:docMk/>
            <pc:sldMk cId="2366982174" sldId="276"/>
            <ac:spMk id="3" creationId="{556F5D79-3C21-4168-9DF3-F67242BB3303}"/>
          </ac:spMkLst>
        </pc:spChg>
      </pc:sldChg>
      <pc:sldChg chg="modSp mod">
        <pc:chgData name="Mago, Nitika" userId="eb4dfd7f-5a13-4bd1-acb0-2d627733e6c8" providerId="ADAL" clId="{DC5882F7-7FB2-47AE-86F3-F2234A91465B}" dt="2022-11-10T18:35:01.565" v="4265" actId="6549"/>
        <pc:sldMkLst>
          <pc:docMk/>
          <pc:sldMk cId="4063443973" sldId="277"/>
        </pc:sldMkLst>
        <pc:spChg chg="mod">
          <ac:chgData name="Mago, Nitika" userId="eb4dfd7f-5a13-4bd1-acb0-2d627733e6c8" providerId="ADAL" clId="{DC5882F7-7FB2-47AE-86F3-F2234A91465B}" dt="2022-11-10T18:35:01.565" v="4265" actId="6549"/>
          <ac:spMkLst>
            <pc:docMk/>
            <pc:sldMk cId="4063443973" sldId="277"/>
            <ac:spMk id="3" creationId="{6005065D-3A48-4EA1-BCCF-EF3ACDD2CF71}"/>
          </ac:spMkLst>
        </pc:spChg>
      </pc:sldChg>
      <pc:sldChg chg="addSp modSp mod addCm">
        <pc:chgData name="Mago, Nitika" userId="eb4dfd7f-5a13-4bd1-acb0-2d627733e6c8" providerId="ADAL" clId="{DC5882F7-7FB2-47AE-86F3-F2234A91465B}" dt="2022-11-14T15:55:22.742" v="4711"/>
        <pc:sldMkLst>
          <pc:docMk/>
          <pc:sldMk cId="2682709066" sldId="279"/>
        </pc:sldMkLst>
        <pc:spChg chg="add mod">
          <ac:chgData name="Mago, Nitika" userId="eb4dfd7f-5a13-4bd1-acb0-2d627733e6c8" providerId="ADAL" clId="{DC5882F7-7FB2-47AE-86F3-F2234A91465B}" dt="2022-11-10T18:28:37.089" v="4224" actId="255"/>
          <ac:spMkLst>
            <pc:docMk/>
            <pc:sldMk cId="2682709066" sldId="279"/>
            <ac:spMk id="3" creationId="{578FB3B6-1279-4B89-9B17-FF5AF2838DC7}"/>
          </ac:spMkLst>
        </pc:spChg>
      </pc:sldChg>
      <pc:sldChg chg="addSp modSp mod addCm">
        <pc:chgData name="Mago, Nitika" userId="eb4dfd7f-5a13-4bd1-acb0-2d627733e6c8" providerId="ADAL" clId="{DC5882F7-7FB2-47AE-86F3-F2234A91465B}" dt="2022-11-14T16:01:28.382" v="4715"/>
        <pc:sldMkLst>
          <pc:docMk/>
          <pc:sldMk cId="2909380944" sldId="280"/>
        </pc:sldMkLst>
        <pc:spChg chg="add mod">
          <ac:chgData name="Mago, Nitika" userId="eb4dfd7f-5a13-4bd1-acb0-2d627733e6c8" providerId="ADAL" clId="{DC5882F7-7FB2-47AE-86F3-F2234A91465B}" dt="2022-11-10T18:33:08.633" v="4262" actId="20577"/>
          <ac:spMkLst>
            <pc:docMk/>
            <pc:sldMk cId="2909380944" sldId="280"/>
            <ac:spMk id="7" creationId="{68B6B309-275B-4CB0-B250-E6741F68A6B5}"/>
          </ac:spMkLst>
        </pc:spChg>
        <pc:graphicFrameChg chg="mod">
          <ac:chgData name="Mago, Nitika" userId="eb4dfd7f-5a13-4bd1-acb0-2d627733e6c8" providerId="ADAL" clId="{DC5882F7-7FB2-47AE-86F3-F2234A91465B}" dt="2022-11-10T18:34:01.561" v="4264" actId="692"/>
          <ac:graphicFrameMkLst>
            <pc:docMk/>
            <pc:sldMk cId="2909380944" sldId="280"/>
            <ac:graphicFrameMk id="13" creationId="{49BD2D2D-19DE-4642-87B7-A820F18C6579}"/>
          </ac:graphicFrameMkLst>
        </pc:graphicFrameChg>
        <pc:cxnChg chg="add mod">
          <ac:chgData name="Mago, Nitika" userId="eb4dfd7f-5a13-4bd1-acb0-2d627733e6c8" providerId="ADAL" clId="{DC5882F7-7FB2-47AE-86F3-F2234A91465B}" dt="2022-11-10T18:33:48.286" v="4263" actId="1076"/>
          <ac:cxnSpMkLst>
            <pc:docMk/>
            <pc:sldMk cId="2909380944" sldId="280"/>
            <ac:cxnSpMk id="5" creationId="{518A75B7-004C-4272-A6F8-6C13337CF611}"/>
          </ac:cxnSpMkLst>
        </pc:cxnChg>
      </pc:sldChg>
      <pc:sldChg chg="addCm">
        <pc:chgData name="Mago, Nitika" userId="eb4dfd7f-5a13-4bd1-acb0-2d627733e6c8" providerId="ADAL" clId="{DC5882F7-7FB2-47AE-86F3-F2234A91465B}" dt="2022-11-14T15:57:52.954" v="4713"/>
        <pc:sldMkLst>
          <pc:docMk/>
          <pc:sldMk cId="775798016" sldId="284"/>
        </pc:sldMkLst>
      </pc:sldChg>
      <pc:sldChg chg="ord">
        <pc:chgData name="Mago, Nitika" userId="eb4dfd7f-5a13-4bd1-acb0-2d627733e6c8" providerId="ADAL" clId="{DC5882F7-7FB2-47AE-86F3-F2234A91465B}" dt="2022-11-10T18:24:29.985" v="4123"/>
        <pc:sldMkLst>
          <pc:docMk/>
          <pc:sldMk cId="3544476412" sldId="285"/>
        </pc:sldMkLst>
      </pc:sldChg>
      <pc:sldChg chg="addCm">
        <pc:chgData name="Mago, Nitika" userId="eb4dfd7f-5a13-4bd1-acb0-2d627733e6c8" providerId="ADAL" clId="{DC5882F7-7FB2-47AE-86F3-F2234A91465B}" dt="2022-11-14T15:58:01.057" v="4714"/>
        <pc:sldMkLst>
          <pc:docMk/>
          <pc:sldMk cId="2777482936" sldId="286"/>
        </pc:sldMkLst>
      </pc:sldChg>
      <pc:sldChg chg="modSp mod">
        <pc:chgData name="Mago, Nitika" userId="eb4dfd7f-5a13-4bd1-acb0-2d627733e6c8" providerId="ADAL" clId="{DC5882F7-7FB2-47AE-86F3-F2234A91465B}" dt="2022-11-10T18:05:25.075" v="3348" actId="20577"/>
        <pc:sldMkLst>
          <pc:docMk/>
          <pc:sldMk cId="4038149859" sldId="287"/>
        </pc:sldMkLst>
        <pc:spChg chg="mod">
          <ac:chgData name="Mago, Nitika" userId="eb4dfd7f-5a13-4bd1-acb0-2d627733e6c8" providerId="ADAL" clId="{DC5882F7-7FB2-47AE-86F3-F2234A91465B}" dt="2022-11-10T18:05:25.075" v="3348" actId="20577"/>
          <ac:spMkLst>
            <pc:docMk/>
            <pc:sldMk cId="4038149859" sldId="287"/>
            <ac:spMk id="3" creationId="{B485818A-40ED-4004-9C46-6AFE53E66C32}"/>
          </ac:spMkLst>
        </pc:spChg>
      </pc:sldChg>
      <pc:sldChg chg="modSp add mod">
        <pc:chgData name="Mago, Nitika" userId="eb4dfd7f-5a13-4bd1-acb0-2d627733e6c8" providerId="ADAL" clId="{DC5882F7-7FB2-47AE-86F3-F2234A91465B}" dt="2022-11-10T18:12:27.787" v="3650" actId="20577"/>
        <pc:sldMkLst>
          <pc:docMk/>
          <pc:sldMk cId="3515415291" sldId="296"/>
        </pc:sldMkLst>
        <pc:spChg chg="mod">
          <ac:chgData name="Mago, Nitika" userId="eb4dfd7f-5a13-4bd1-acb0-2d627733e6c8" providerId="ADAL" clId="{DC5882F7-7FB2-47AE-86F3-F2234A91465B}" dt="2022-11-10T18:12:27.787" v="3650" actId="20577"/>
          <ac:spMkLst>
            <pc:docMk/>
            <pc:sldMk cId="3515415291" sldId="296"/>
            <ac:spMk id="3" creationId="{B485818A-40ED-4004-9C46-6AFE53E66C32}"/>
          </ac:spMkLst>
        </pc:spChg>
      </pc:sldChg>
      <pc:sldChg chg="modSp add del mod">
        <pc:chgData name="Mago, Nitika" userId="eb4dfd7f-5a13-4bd1-acb0-2d627733e6c8" providerId="ADAL" clId="{DC5882F7-7FB2-47AE-86F3-F2234A91465B}" dt="2022-11-10T18:35:47.678" v="4266" actId="47"/>
        <pc:sldMkLst>
          <pc:docMk/>
          <pc:sldMk cId="2730248925" sldId="297"/>
        </pc:sldMkLst>
        <pc:spChg chg="mod">
          <ac:chgData name="Mago, Nitika" userId="eb4dfd7f-5a13-4bd1-acb0-2d627733e6c8" providerId="ADAL" clId="{DC5882F7-7FB2-47AE-86F3-F2234A91465B}" dt="2022-11-10T17:44:54.801" v="1731" actId="20577"/>
          <ac:spMkLst>
            <pc:docMk/>
            <pc:sldMk cId="2730248925" sldId="297"/>
            <ac:spMk id="2" creationId="{4DE7FC66-F6C4-464F-B5F8-0CDD7848D132}"/>
          </ac:spMkLst>
        </pc:spChg>
      </pc:sldChg>
      <pc:sldChg chg="add addCm modCm">
        <pc:chgData name="Mago, Nitika" userId="eb4dfd7f-5a13-4bd1-acb0-2d627733e6c8" providerId="ADAL" clId="{DC5882F7-7FB2-47AE-86F3-F2234A91465B}" dt="2022-11-14T16:12:06.118" v="4716" actId="2056"/>
        <pc:sldMkLst>
          <pc:docMk/>
          <pc:sldMk cId="3275661508" sldId="298"/>
        </pc:sldMkLst>
      </pc:sldChg>
      <pc:sldChg chg="modSp new mod">
        <pc:chgData name="Mago, Nitika" userId="eb4dfd7f-5a13-4bd1-acb0-2d627733e6c8" providerId="ADAL" clId="{DC5882F7-7FB2-47AE-86F3-F2234A91465B}" dt="2022-11-10T18:39:03.162" v="4655" actId="20577"/>
        <pc:sldMkLst>
          <pc:docMk/>
          <pc:sldMk cId="4025702165" sldId="299"/>
        </pc:sldMkLst>
        <pc:spChg chg="mod">
          <ac:chgData name="Mago, Nitika" userId="eb4dfd7f-5a13-4bd1-acb0-2d627733e6c8" providerId="ADAL" clId="{DC5882F7-7FB2-47AE-86F3-F2234A91465B}" dt="2022-11-10T18:35:52.717" v="4274" actId="20577"/>
          <ac:spMkLst>
            <pc:docMk/>
            <pc:sldMk cId="4025702165" sldId="299"/>
            <ac:spMk id="2" creationId="{EA2211A6-6195-4F37-A705-F63F1E450565}"/>
          </ac:spMkLst>
        </pc:spChg>
        <pc:spChg chg="mod">
          <ac:chgData name="Mago, Nitika" userId="eb4dfd7f-5a13-4bd1-acb0-2d627733e6c8" providerId="ADAL" clId="{DC5882F7-7FB2-47AE-86F3-F2234A91465B}" dt="2022-11-10T18:39:03.162" v="4655" actId="20577"/>
          <ac:spMkLst>
            <pc:docMk/>
            <pc:sldMk cId="4025702165" sldId="299"/>
            <ac:spMk id="3" creationId="{81F96783-D5A2-4FCF-B97F-1D0C8DCB7396}"/>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https://ercot-my.sharepoint.com/personal/brandt_vermillion_ercot_com/Documents/Documents/NPRR1143_Data.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Local</a:t>
            </a:r>
            <a:r>
              <a:rPr lang="en-US" baseline="0"/>
              <a:t> Generation w/ ESR Charging During EEA3</a:t>
            </a:r>
            <a:endParaRPr lang="en-US"/>
          </a:p>
        </c:rich>
      </c:tx>
      <c:overlay val="0"/>
      <c:spPr>
        <a:noFill/>
        <a:ln>
          <a:noFill/>
        </a:ln>
        <a:effectLst/>
      </c:spPr>
    </c:title>
    <c:autoTitleDeleted val="0"/>
    <c:plotArea>
      <c:layout/>
      <c:lineChart>
        <c:grouping val="standard"/>
        <c:varyColors val="0"/>
        <c:ser>
          <c:idx val="6"/>
          <c:order val="0"/>
          <c:tx>
            <c:strRef>
              <c:f>'Behind Constraint Scenario'!$AL$1</c:f>
              <c:strCache>
                <c:ptCount val="1"/>
                <c:pt idx="0">
                  <c:v>Solar Unit HSL (MW)</c:v>
                </c:pt>
              </c:strCache>
            </c:strRef>
          </c:tx>
          <c:spPr>
            <a:ln>
              <a:solidFill>
                <a:srgbClr val="FF33C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Scenario'!$AL$2:$AL$164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170</c:v>
                </c:pt>
                <c:pt idx="48">
                  <c:v>125</c:v>
                </c:pt>
                <c:pt idx="49">
                  <c:v>90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170</c:v>
                </c:pt>
                <c:pt idx="124">
                  <c:v>110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0-7F80-44AC-955A-95F653C12C4D}"/>
            </c:ext>
          </c:extLst>
        </c:ser>
        <c:ser>
          <c:idx val="7"/>
          <c:order val="1"/>
          <c:tx>
            <c:strRef>
              <c:f>'Behind Constraint Scenario'!$AM$1</c:f>
              <c:strCache>
                <c:ptCount val="1"/>
                <c:pt idx="0">
                  <c:v>Solar Unit Export to Grid (MW)</c:v>
                </c:pt>
              </c:strCache>
            </c:strRef>
          </c:tx>
          <c:spPr>
            <a:ln>
              <a:solidFill>
                <a:srgbClr val="890C58"/>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Scenario'!$AM$2:$AM$164</c:f>
              <c:numCache>
                <c:formatCode>General</c:formatCode>
                <c:ptCount val="163"/>
                <c:pt idx="0">
                  <c:v>0</c:v>
                </c:pt>
                <c:pt idx="1">
                  <c:v>20</c:v>
                </c:pt>
                <c:pt idx="2">
                  <c:v>55</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80</c:v>
                </c:pt>
                <c:pt idx="64">
                  <c:v>80</c:v>
                </c:pt>
                <c:pt idx="65">
                  <c:v>60</c:v>
                </c:pt>
                <c:pt idx="66">
                  <c:v>50</c:v>
                </c:pt>
                <c:pt idx="67">
                  <c:v>45</c:v>
                </c:pt>
                <c:pt idx="68">
                  <c:v>45</c:v>
                </c:pt>
                <c:pt idx="69">
                  <c:v>50</c:v>
                </c:pt>
                <c:pt idx="70">
                  <c:v>60</c:v>
                </c:pt>
                <c:pt idx="71">
                  <c:v>75</c:v>
                </c:pt>
                <c:pt idx="72">
                  <c:v>75</c:v>
                </c:pt>
                <c:pt idx="73">
                  <c:v>70</c:v>
                </c:pt>
                <c:pt idx="74">
                  <c:v>80</c:v>
                </c:pt>
                <c:pt idx="75">
                  <c:v>80</c:v>
                </c:pt>
                <c:pt idx="76">
                  <c:v>80</c:v>
                </c:pt>
                <c:pt idx="77">
                  <c:v>80</c:v>
                </c:pt>
                <c:pt idx="78">
                  <c:v>80</c:v>
                </c:pt>
                <c:pt idx="79">
                  <c:v>80</c:v>
                </c:pt>
                <c:pt idx="80">
                  <c:v>80</c:v>
                </c:pt>
                <c:pt idx="81">
                  <c:v>80</c:v>
                </c:pt>
                <c:pt idx="82">
                  <c:v>80</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1-7F80-44AC-955A-95F653C12C4D}"/>
            </c:ext>
          </c:extLst>
        </c:ser>
        <c:ser>
          <c:idx val="8"/>
          <c:order val="2"/>
          <c:tx>
            <c:strRef>
              <c:f>'Behind Constraint Scenario'!$AN$1</c:f>
              <c:strCache>
                <c:ptCount val="1"/>
                <c:pt idx="0">
                  <c:v>Solar Unit Gen Including Charging (MW)</c:v>
                </c:pt>
              </c:strCache>
            </c:strRef>
          </c:tx>
          <c:spPr>
            <a:ln>
              <a:solidFill>
                <a:srgbClr val="FFD100"/>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Scenario'!$AN$2:$AN$164</c:f>
              <c:numCache>
                <c:formatCode>General</c:formatCode>
                <c:ptCount val="163"/>
                <c:pt idx="0">
                  <c:v>0</c:v>
                </c:pt>
                <c:pt idx="1">
                  <c:v>20</c:v>
                </c:pt>
                <c:pt idx="2">
                  <c:v>55</c:v>
                </c:pt>
                <c:pt idx="3">
                  <c:v>80</c:v>
                </c:pt>
                <c:pt idx="4">
                  <c:v>130</c:v>
                </c:pt>
                <c:pt idx="5">
                  <c:v>155</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194.99999999999977</c:v>
                </c:pt>
                <c:pt idx="25">
                  <c:v>80</c:v>
                </c:pt>
                <c:pt idx="26">
                  <c:v>80</c:v>
                </c:pt>
                <c:pt idx="27">
                  <c:v>80</c:v>
                </c:pt>
                <c:pt idx="28">
                  <c:v>80</c:v>
                </c:pt>
                <c:pt idx="29">
                  <c:v>80</c:v>
                </c:pt>
                <c:pt idx="30">
                  <c:v>80</c:v>
                </c:pt>
                <c:pt idx="31">
                  <c:v>80</c:v>
                </c:pt>
                <c:pt idx="32">
                  <c:v>80</c:v>
                </c:pt>
                <c:pt idx="33">
                  <c:v>80</c:v>
                </c:pt>
                <c:pt idx="34">
                  <c:v>80</c:v>
                </c:pt>
                <c:pt idx="35">
                  <c:v>80</c:v>
                </c:pt>
                <c:pt idx="36">
                  <c:v>80</c:v>
                </c:pt>
                <c:pt idx="37">
                  <c:v>80</c:v>
                </c:pt>
                <c:pt idx="38">
                  <c:v>80</c:v>
                </c:pt>
                <c:pt idx="39">
                  <c:v>80</c:v>
                </c:pt>
                <c:pt idx="40">
                  <c:v>80</c:v>
                </c:pt>
                <c:pt idx="41">
                  <c:v>80</c:v>
                </c:pt>
                <c:pt idx="42">
                  <c:v>80</c:v>
                </c:pt>
                <c:pt idx="43">
                  <c:v>80</c:v>
                </c:pt>
                <c:pt idx="44">
                  <c:v>80</c:v>
                </c:pt>
                <c:pt idx="45">
                  <c:v>80</c:v>
                </c:pt>
                <c:pt idx="46">
                  <c:v>80</c:v>
                </c:pt>
                <c:pt idx="47">
                  <c:v>80</c:v>
                </c:pt>
                <c:pt idx="48">
                  <c:v>80</c:v>
                </c:pt>
                <c:pt idx="49">
                  <c:v>80</c:v>
                </c:pt>
                <c:pt idx="50">
                  <c:v>70</c:v>
                </c:pt>
                <c:pt idx="51">
                  <c:v>60</c:v>
                </c:pt>
                <c:pt idx="52">
                  <c:v>45</c:v>
                </c:pt>
                <c:pt idx="53">
                  <c:v>40</c:v>
                </c:pt>
                <c:pt idx="54">
                  <c:v>40</c:v>
                </c:pt>
                <c:pt idx="55">
                  <c:v>45</c:v>
                </c:pt>
                <c:pt idx="56">
                  <c:v>40</c:v>
                </c:pt>
                <c:pt idx="57">
                  <c:v>25</c:v>
                </c:pt>
                <c:pt idx="58">
                  <c:v>60</c:v>
                </c:pt>
                <c:pt idx="59">
                  <c:v>75</c:v>
                </c:pt>
                <c:pt idx="60">
                  <c:v>50</c:v>
                </c:pt>
                <c:pt idx="61">
                  <c:v>55</c:v>
                </c:pt>
                <c:pt idx="62">
                  <c:v>80</c:v>
                </c:pt>
                <c:pt idx="63">
                  <c:v>100</c:v>
                </c:pt>
                <c:pt idx="64">
                  <c:v>90</c:v>
                </c:pt>
                <c:pt idx="65">
                  <c:v>60</c:v>
                </c:pt>
                <c:pt idx="66">
                  <c:v>50</c:v>
                </c:pt>
                <c:pt idx="67">
                  <c:v>45</c:v>
                </c:pt>
                <c:pt idx="68">
                  <c:v>45</c:v>
                </c:pt>
                <c:pt idx="69">
                  <c:v>50</c:v>
                </c:pt>
                <c:pt idx="70">
                  <c:v>60</c:v>
                </c:pt>
                <c:pt idx="71">
                  <c:v>75</c:v>
                </c:pt>
                <c:pt idx="72">
                  <c:v>75</c:v>
                </c:pt>
                <c:pt idx="73">
                  <c:v>70</c:v>
                </c:pt>
                <c:pt idx="74">
                  <c:v>80</c:v>
                </c:pt>
                <c:pt idx="75">
                  <c:v>100</c:v>
                </c:pt>
                <c:pt idx="76">
                  <c:v>105</c:v>
                </c:pt>
                <c:pt idx="77">
                  <c:v>110</c:v>
                </c:pt>
                <c:pt idx="78">
                  <c:v>130</c:v>
                </c:pt>
                <c:pt idx="79">
                  <c:v>175</c:v>
                </c:pt>
                <c:pt idx="80">
                  <c:v>190</c:v>
                </c:pt>
                <c:pt idx="81">
                  <c:v>200</c:v>
                </c:pt>
                <c:pt idx="82">
                  <c:v>144.99999999999989</c:v>
                </c:pt>
                <c:pt idx="83">
                  <c:v>80</c:v>
                </c:pt>
                <c:pt idx="84">
                  <c:v>80</c:v>
                </c:pt>
                <c:pt idx="85">
                  <c:v>80</c:v>
                </c:pt>
                <c:pt idx="86">
                  <c:v>80</c:v>
                </c:pt>
                <c:pt idx="87">
                  <c:v>80</c:v>
                </c:pt>
                <c:pt idx="88">
                  <c:v>80</c:v>
                </c:pt>
                <c:pt idx="89">
                  <c:v>80</c:v>
                </c:pt>
                <c:pt idx="90">
                  <c:v>80</c:v>
                </c:pt>
                <c:pt idx="91">
                  <c:v>80</c:v>
                </c:pt>
                <c:pt idx="92">
                  <c:v>80</c:v>
                </c:pt>
                <c:pt idx="93">
                  <c:v>80</c:v>
                </c:pt>
                <c:pt idx="94">
                  <c:v>80</c:v>
                </c:pt>
                <c:pt idx="95">
                  <c:v>80</c:v>
                </c:pt>
                <c:pt idx="96">
                  <c:v>80</c:v>
                </c:pt>
                <c:pt idx="97">
                  <c:v>80</c:v>
                </c:pt>
                <c:pt idx="98">
                  <c:v>80</c:v>
                </c:pt>
                <c:pt idx="99">
                  <c:v>80</c:v>
                </c:pt>
                <c:pt idx="100">
                  <c:v>80</c:v>
                </c:pt>
                <c:pt idx="101">
                  <c:v>80</c:v>
                </c:pt>
                <c:pt idx="102">
                  <c:v>80</c:v>
                </c:pt>
                <c:pt idx="103">
                  <c:v>80</c:v>
                </c:pt>
                <c:pt idx="104">
                  <c:v>80</c:v>
                </c:pt>
                <c:pt idx="105">
                  <c:v>80</c:v>
                </c:pt>
                <c:pt idx="106">
                  <c:v>80</c:v>
                </c:pt>
                <c:pt idx="107">
                  <c:v>80</c:v>
                </c:pt>
                <c:pt idx="108">
                  <c:v>80</c:v>
                </c:pt>
                <c:pt idx="109">
                  <c:v>80</c:v>
                </c:pt>
                <c:pt idx="110">
                  <c:v>80</c:v>
                </c:pt>
                <c:pt idx="111">
                  <c:v>80</c:v>
                </c:pt>
                <c:pt idx="112">
                  <c:v>80</c:v>
                </c:pt>
                <c:pt idx="113">
                  <c:v>80</c:v>
                </c:pt>
                <c:pt idx="114">
                  <c:v>80</c:v>
                </c:pt>
                <c:pt idx="115">
                  <c:v>80</c:v>
                </c:pt>
                <c:pt idx="116">
                  <c:v>80</c:v>
                </c:pt>
                <c:pt idx="117">
                  <c:v>80</c:v>
                </c:pt>
                <c:pt idx="118">
                  <c:v>80</c:v>
                </c:pt>
                <c:pt idx="119">
                  <c:v>80</c:v>
                </c:pt>
                <c:pt idx="120">
                  <c:v>80</c:v>
                </c:pt>
                <c:pt idx="121">
                  <c:v>80</c:v>
                </c:pt>
                <c:pt idx="122">
                  <c:v>80</c:v>
                </c:pt>
                <c:pt idx="123">
                  <c:v>80</c:v>
                </c:pt>
                <c:pt idx="124">
                  <c:v>80</c:v>
                </c:pt>
                <c:pt idx="125">
                  <c:v>60</c:v>
                </c:pt>
                <c:pt idx="126">
                  <c:v>40</c:v>
                </c:pt>
                <c:pt idx="127">
                  <c:v>5</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2-7F80-44AC-955A-95F653C12C4D}"/>
            </c:ext>
          </c:extLst>
        </c:ser>
        <c:ser>
          <c:idx val="9"/>
          <c:order val="3"/>
          <c:tx>
            <c:strRef>
              <c:f>'Behind Constraint Scenario'!$AO$1</c:f>
              <c:strCache>
                <c:ptCount val="1"/>
                <c:pt idx="0">
                  <c:v>ESR SOC (MWh)</c:v>
                </c:pt>
              </c:strCache>
            </c:strRef>
          </c:tx>
          <c:spPr>
            <a:ln>
              <a:solidFill>
                <a:srgbClr val="00AE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Scenario'!$AO$2:$AO$164</c:f>
              <c:numCache>
                <c:formatCode>General</c:formatCode>
                <c:ptCount val="163"/>
                <c:pt idx="0">
                  <c:v>0</c:v>
                </c:pt>
                <c:pt idx="1">
                  <c:v>0</c:v>
                </c:pt>
                <c:pt idx="2">
                  <c:v>0</c:v>
                </c:pt>
                <c:pt idx="3">
                  <c:v>0</c:v>
                </c:pt>
                <c:pt idx="4">
                  <c:v>0</c:v>
                </c:pt>
                <c:pt idx="5">
                  <c:v>4.166666666666667</c:v>
                </c:pt>
                <c:pt idx="6">
                  <c:v>10.416666666666668</c:v>
                </c:pt>
                <c:pt idx="7">
                  <c:v>20.416666666666668</c:v>
                </c:pt>
                <c:pt idx="8">
                  <c:v>30.416666666666668</c:v>
                </c:pt>
                <c:pt idx="9">
                  <c:v>40.416666666666671</c:v>
                </c:pt>
                <c:pt idx="10">
                  <c:v>50.416666666666671</c:v>
                </c:pt>
                <c:pt idx="11">
                  <c:v>60.416666666666671</c:v>
                </c:pt>
                <c:pt idx="12">
                  <c:v>70.416666666666671</c:v>
                </c:pt>
                <c:pt idx="13">
                  <c:v>80.416666666666671</c:v>
                </c:pt>
                <c:pt idx="14">
                  <c:v>90.416666666666671</c:v>
                </c:pt>
                <c:pt idx="15">
                  <c:v>100.41666666666667</c:v>
                </c:pt>
                <c:pt idx="16">
                  <c:v>110.41666666666667</c:v>
                </c:pt>
                <c:pt idx="17">
                  <c:v>120.41666666666667</c:v>
                </c:pt>
                <c:pt idx="18">
                  <c:v>130.41666666666669</c:v>
                </c:pt>
                <c:pt idx="19">
                  <c:v>140.41666666666669</c:v>
                </c:pt>
                <c:pt idx="20">
                  <c:v>150.41666666666669</c:v>
                </c:pt>
                <c:pt idx="21">
                  <c:v>160.41666666666669</c:v>
                </c:pt>
                <c:pt idx="22">
                  <c:v>170.41666666666669</c:v>
                </c:pt>
                <c:pt idx="23">
                  <c:v>180.41666666666669</c:v>
                </c:pt>
                <c:pt idx="24">
                  <c:v>190.41666666666669</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199.16666666666666</c:v>
                </c:pt>
                <c:pt idx="52">
                  <c:v>197.5</c:v>
                </c:pt>
                <c:pt idx="53">
                  <c:v>194.58333333333334</c:v>
                </c:pt>
                <c:pt idx="54">
                  <c:v>191.25</c:v>
                </c:pt>
                <c:pt idx="55">
                  <c:v>187.91666666666666</c:v>
                </c:pt>
                <c:pt idx="56">
                  <c:v>185</c:v>
                </c:pt>
                <c:pt idx="57">
                  <c:v>181.66666666666666</c:v>
                </c:pt>
                <c:pt idx="58">
                  <c:v>177.08333333333331</c:v>
                </c:pt>
                <c:pt idx="59">
                  <c:v>175.41666666666666</c:v>
                </c:pt>
                <c:pt idx="60">
                  <c:v>175</c:v>
                </c:pt>
                <c:pt idx="61">
                  <c:v>172.5</c:v>
                </c:pt>
                <c:pt idx="62">
                  <c:v>170.41666666666666</c:v>
                </c:pt>
                <c:pt idx="63">
                  <c:v>170.41666666666666</c:v>
                </c:pt>
                <c:pt idx="64">
                  <c:v>172.08333333333331</c:v>
                </c:pt>
                <c:pt idx="65">
                  <c:v>172.91666666666666</c:v>
                </c:pt>
                <c:pt idx="66">
                  <c:v>171.25</c:v>
                </c:pt>
                <c:pt idx="67">
                  <c:v>168.75</c:v>
                </c:pt>
                <c:pt idx="68">
                  <c:v>165.83333333333334</c:v>
                </c:pt>
                <c:pt idx="69">
                  <c:v>162.91666666666669</c:v>
                </c:pt>
                <c:pt idx="70">
                  <c:v>160.41666666666669</c:v>
                </c:pt>
                <c:pt idx="71">
                  <c:v>158.75000000000003</c:v>
                </c:pt>
                <c:pt idx="72">
                  <c:v>158.33333333333337</c:v>
                </c:pt>
                <c:pt idx="73">
                  <c:v>157.91666666666671</c:v>
                </c:pt>
                <c:pt idx="74">
                  <c:v>157.08333333333337</c:v>
                </c:pt>
                <c:pt idx="75">
                  <c:v>157.08333333333337</c:v>
                </c:pt>
                <c:pt idx="76">
                  <c:v>158.75000000000003</c:v>
                </c:pt>
                <c:pt idx="77">
                  <c:v>160.83333333333337</c:v>
                </c:pt>
                <c:pt idx="78">
                  <c:v>163.33333333333337</c:v>
                </c:pt>
                <c:pt idx="79">
                  <c:v>167.50000000000003</c:v>
                </c:pt>
                <c:pt idx="80">
                  <c:v>175.41666666666669</c:v>
                </c:pt>
                <c:pt idx="81">
                  <c:v>184.58333333333334</c:v>
                </c:pt>
                <c:pt idx="82">
                  <c:v>194.58333333333334</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pt idx="96">
                  <c:v>200</c:v>
                </c:pt>
                <c:pt idx="97">
                  <c:v>200</c:v>
                </c:pt>
                <c:pt idx="98">
                  <c:v>200</c:v>
                </c:pt>
                <c:pt idx="99">
                  <c:v>200</c:v>
                </c:pt>
                <c:pt idx="100">
                  <c:v>200</c:v>
                </c:pt>
                <c:pt idx="101">
                  <c:v>200</c:v>
                </c:pt>
                <c:pt idx="102">
                  <c:v>200</c:v>
                </c:pt>
                <c:pt idx="103">
                  <c:v>200</c:v>
                </c:pt>
                <c:pt idx="104">
                  <c:v>200</c:v>
                </c:pt>
                <c:pt idx="105">
                  <c:v>200</c:v>
                </c:pt>
                <c:pt idx="106">
                  <c:v>200</c:v>
                </c:pt>
                <c:pt idx="107">
                  <c:v>200</c:v>
                </c:pt>
                <c:pt idx="108">
                  <c:v>200</c:v>
                </c:pt>
                <c:pt idx="109">
                  <c:v>200</c:v>
                </c:pt>
                <c:pt idx="110">
                  <c:v>200</c:v>
                </c:pt>
                <c:pt idx="111">
                  <c:v>200</c:v>
                </c:pt>
                <c:pt idx="112">
                  <c:v>200</c:v>
                </c:pt>
                <c:pt idx="113">
                  <c:v>200</c:v>
                </c:pt>
                <c:pt idx="114">
                  <c:v>200</c:v>
                </c:pt>
                <c:pt idx="115">
                  <c:v>200</c:v>
                </c:pt>
                <c:pt idx="116">
                  <c:v>200</c:v>
                </c:pt>
                <c:pt idx="117">
                  <c:v>200</c:v>
                </c:pt>
                <c:pt idx="118">
                  <c:v>200</c:v>
                </c:pt>
                <c:pt idx="119">
                  <c:v>200</c:v>
                </c:pt>
                <c:pt idx="120">
                  <c:v>200</c:v>
                </c:pt>
                <c:pt idx="121">
                  <c:v>200</c:v>
                </c:pt>
                <c:pt idx="122">
                  <c:v>200</c:v>
                </c:pt>
                <c:pt idx="123">
                  <c:v>200</c:v>
                </c:pt>
                <c:pt idx="124">
                  <c:v>200</c:v>
                </c:pt>
                <c:pt idx="125">
                  <c:v>200</c:v>
                </c:pt>
                <c:pt idx="126">
                  <c:v>198.33333333333334</c:v>
                </c:pt>
                <c:pt idx="127">
                  <c:v>195</c:v>
                </c:pt>
                <c:pt idx="128">
                  <c:v>188.75</c:v>
                </c:pt>
                <c:pt idx="129">
                  <c:v>182.08333333333334</c:v>
                </c:pt>
                <c:pt idx="130">
                  <c:v>175.41666666666669</c:v>
                </c:pt>
                <c:pt idx="131">
                  <c:v>168.75000000000003</c:v>
                </c:pt>
                <c:pt idx="132">
                  <c:v>162.08333333333337</c:v>
                </c:pt>
                <c:pt idx="133">
                  <c:v>155.41666666666671</c:v>
                </c:pt>
                <c:pt idx="134">
                  <c:v>148.75000000000006</c:v>
                </c:pt>
                <c:pt idx="135">
                  <c:v>142.0833333333334</c:v>
                </c:pt>
                <c:pt idx="136">
                  <c:v>135.41666666666674</c:v>
                </c:pt>
                <c:pt idx="137">
                  <c:v>128.75000000000009</c:v>
                </c:pt>
                <c:pt idx="138">
                  <c:v>122.08333333333341</c:v>
                </c:pt>
                <c:pt idx="139">
                  <c:v>115.41666666666674</c:v>
                </c:pt>
                <c:pt idx="140">
                  <c:v>108.75000000000007</c:v>
                </c:pt>
                <c:pt idx="141">
                  <c:v>102.0833333333334</c:v>
                </c:pt>
                <c:pt idx="142">
                  <c:v>95.416666666666728</c:v>
                </c:pt>
                <c:pt idx="143">
                  <c:v>88.750000000000057</c:v>
                </c:pt>
                <c:pt idx="144">
                  <c:v>82.083333333333385</c:v>
                </c:pt>
                <c:pt idx="145">
                  <c:v>75.416666666666714</c:v>
                </c:pt>
                <c:pt idx="146">
                  <c:v>68.750000000000043</c:v>
                </c:pt>
                <c:pt idx="147">
                  <c:v>62.083333333333378</c:v>
                </c:pt>
                <c:pt idx="148">
                  <c:v>55.416666666666714</c:v>
                </c:pt>
                <c:pt idx="149">
                  <c:v>48.75000000000005</c:v>
                </c:pt>
                <c:pt idx="150">
                  <c:v>42.083333333333385</c:v>
                </c:pt>
                <c:pt idx="151">
                  <c:v>35.416666666666721</c:v>
                </c:pt>
                <c:pt idx="152">
                  <c:v>28.750000000000053</c:v>
                </c:pt>
                <c:pt idx="153">
                  <c:v>22.083333333333385</c:v>
                </c:pt>
                <c:pt idx="154">
                  <c:v>15.416666666666718</c:v>
                </c:pt>
                <c:pt idx="155">
                  <c:v>8.7500000000000497</c:v>
                </c:pt>
                <c:pt idx="156">
                  <c:v>2.0833333333333828</c:v>
                </c:pt>
                <c:pt idx="157">
                  <c:v>2.0833333333333828</c:v>
                </c:pt>
                <c:pt idx="158">
                  <c:v>2.0833333333333828</c:v>
                </c:pt>
                <c:pt idx="159">
                  <c:v>2.0833333333333828</c:v>
                </c:pt>
                <c:pt idx="160">
                  <c:v>2.0833333333333828</c:v>
                </c:pt>
                <c:pt idx="161">
                  <c:v>2.0833333333333828</c:v>
                </c:pt>
                <c:pt idx="162">
                  <c:v>2.0833333333333828</c:v>
                </c:pt>
              </c:numCache>
            </c:numRef>
          </c:val>
          <c:smooth val="0"/>
          <c:extLst>
            <c:ext xmlns:c16="http://schemas.microsoft.com/office/drawing/2014/chart" uri="{C3380CC4-5D6E-409C-BE32-E72D297353CC}">
              <c16:uniqueId val="{00000003-7F80-44AC-955A-95F653C12C4D}"/>
            </c:ext>
          </c:extLst>
        </c:ser>
        <c:ser>
          <c:idx val="10"/>
          <c:order val="4"/>
          <c:tx>
            <c:strRef>
              <c:f>'Behind Constraint Scenario'!$AP$1</c:f>
              <c:strCache>
                <c:ptCount val="1"/>
                <c:pt idx="0">
                  <c:v>ESR CHARGING (MW)</c:v>
                </c:pt>
              </c:strCache>
            </c:strRef>
          </c:tx>
          <c:spPr>
            <a:ln>
              <a:solidFill>
                <a:srgbClr val="26D07C"/>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Scenario'!$AP$2:$AP$164</c:f>
              <c:numCache>
                <c:formatCode>General</c:formatCode>
                <c:ptCount val="163"/>
                <c:pt idx="0">
                  <c:v>0</c:v>
                </c:pt>
                <c:pt idx="1">
                  <c:v>0</c:v>
                </c:pt>
                <c:pt idx="2">
                  <c:v>0</c:v>
                </c:pt>
                <c:pt idx="3">
                  <c:v>0</c:v>
                </c:pt>
                <c:pt idx="4">
                  <c:v>50</c:v>
                </c:pt>
                <c:pt idx="5">
                  <c:v>75</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pt idx="21">
                  <c:v>120</c:v>
                </c:pt>
                <c:pt idx="22">
                  <c:v>120</c:v>
                </c:pt>
                <c:pt idx="23">
                  <c:v>120</c:v>
                </c:pt>
                <c:pt idx="24">
                  <c:v>114.99999999999977</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20</c:v>
                </c:pt>
                <c:pt idx="64">
                  <c:v>10</c:v>
                </c:pt>
                <c:pt idx="65">
                  <c:v>0</c:v>
                </c:pt>
                <c:pt idx="66">
                  <c:v>0</c:v>
                </c:pt>
                <c:pt idx="67">
                  <c:v>0</c:v>
                </c:pt>
                <c:pt idx="68">
                  <c:v>0</c:v>
                </c:pt>
                <c:pt idx="69">
                  <c:v>0</c:v>
                </c:pt>
                <c:pt idx="70">
                  <c:v>0</c:v>
                </c:pt>
                <c:pt idx="71">
                  <c:v>0</c:v>
                </c:pt>
                <c:pt idx="72">
                  <c:v>0</c:v>
                </c:pt>
                <c:pt idx="73">
                  <c:v>0</c:v>
                </c:pt>
                <c:pt idx="74">
                  <c:v>0</c:v>
                </c:pt>
                <c:pt idx="75">
                  <c:v>20</c:v>
                </c:pt>
                <c:pt idx="76">
                  <c:v>25</c:v>
                </c:pt>
                <c:pt idx="77">
                  <c:v>30</c:v>
                </c:pt>
                <c:pt idx="78">
                  <c:v>50</c:v>
                </c:pt>
                <c:pt idx="79">
                  <c:v>95</c:v>
                </c:pt>
                <c:pt idx="80">
                  <c:v>110</c:v>
                </c:pt>
                <c:pt idx="81">
                  <c:v>120</c:v>
                </c:pt>
                <c:pt idx="82">
                  <c:v>64.999999999999886</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4-7F80-44AC-955A-95F653C12C4D}"/>
            </c:ext>
          </c:extLst>
        </c:ser>
        <c:ser>
          <c:idx val="11"/>
          <c:order val="5"/>
          <c:tx>
            <c:strRef>
              <c:f>'Behind Constraint Scenario'!$AQ$1</c:f>
              <c:strCache>
                <c:ptCount val="1"/>
                <c:pt idx="0">
                  <c:v>ESR DISCHARGING (MW)</c:v>
                </c:pt>
              </c:strCache>
            </c:strRef>
          </c:tx>
          <c:spPr>
            <a:ln>
              <a:solidFill>
                <a:srgbClr val="685BC7"/>
              </a:solidFill>
            </a:ln>
          </c:spPr>
          <c:marker>
            <c:symbol val="none"/>
          </c:marker>
          <c:cat>
            <c:strRef>
              <c:f>'Behind Constraint Scenario'!$AI$1:$AI$164</c:f>
              <c:strCache>
                <c:ptCount val="164"/>
                <c:pt idx="0">
                  <c:v>SCED Interval</c:v>
                </c:pt>
                <c:pt idx="1">
                  <c:v>2/16/21 7:45</c:v>
                </c:pt>
                <c:pt idx="2">
                  <c:v>2/16/21 7:50</c:v>
                </c:pt>
                <c:pt idx="3">
                  <c:v>2/16/21 7:55</c:v>
                </c:pt>
                <c:pt idx="4">
                  <c:v>2/16/21 8:00</c:v>
                </c:pt>
                <c:pt idx="5">
                  <c:v>2/16/21 8:05</c:v>
                </c:pt>
                <c:pt idx="6">
                  <c:v>2/16/21 8:10</c:v>
                </c:pt>
                <c:pt idx="7">
                  <c:v>2/16/21 8:15</c:v>
                </c:pt>
                <c:pt idx="8">
                  <c:v>2/16/21 8:20</c:v>
                </c:pt>
                <c:pt idx="9">
                  <c:v>2/16/21 8:25</c:v>
                </c:pt>
                <c:pt idx="10">
                  <c:v>2/16/21 8:30</c:v>
                </c:pt>
                <c:pt idx="11">
                  <c:v>2/16/21 8:35</c:v>
                </c:pt>
                <c:pt idx="12">
                  <c:v>2/16/21 8:40</c:v>
                </c:pt>
                <c:pt idx="13">
                  <c:v>2/16/21 8:45</c:v>
                </c:pt>
                <c:pt idx="14">
                  <c:v>2/16/21 8:50</c:v>
                </c:pt>
                <c:pt idx="15">
                  <c:v>2/16/21 8:55</c:v>
                </c:pt>
                <c:pt idx="16">
                  <c:v>2/16/21 9:00</c:v>
                </c:pt>
                <c:pt idx="17">
                  <c:v>2/16/21 9:05</c:v>
                </c:pt>
                <c:pt idx="18">
                  <c:v>2/16/21 9:10</c:v>
                </c:pt>
                <c:pt idx="19">
                  <c:v>2/16/21 9:15</c:v>
                </c:pt>
                <c:pt idx="20">
                  <c:v>2/16/21 9:20</c:v>
                </c:pt>
                <c:pt idx="21">
                  <c:v>2/16/21 9:25</c:v>
                </c:pt>
                <c:pt idx="22">
                  <c:v>2/16/21 9:30</c:v>
                </c:pt>
                <c:pt idx="23">
                  <c:v>2/16/21 9:35</c:v>
                </c:pt>
                <c:pt idx="24">
                  <c:v>2/16/21 9:40</c:v>
                </c:pt>
                <c:pt idx="25">
                  <c:v>2/16/21 9:45</c:v>
                </c:pt>
                <c:pt idx="26">
                  <c:v>2/16/21 9:50</c:v>
                </c:pt>
                <c:pt idx="27">
                  <c:v>2/16/21 9:55</c:v>
                </c:pt>
                <c:pt idx="28">
                  <c:v>2/16/21 10:00</c:v>
                </c:pt>
                <c:pt idx="29">
                  <c:v>2/16/21 10:05</c:v>
                </c:pt>
                <c:pt idx="30">
                  <c:v>2/16/21 10:10</c:v>
                </c:pt>
                <c:pt idx="31">
                  <c:v>2/16/21 10:15</c:v>
                </c:pt>
                <c:pt idx="32">
                  <c:v>2/16/21 10:20</c:v>
                </c:pt>
                <c:pt idx="33">
                  <c:v>2/16/21 10:25</c:v>
                </c:pt>
                <c:pt idx="34">
                  <c:v>2/16/21 10:30</c:v>
                </c:pt>
                <c:pt idx="35">
                  <c:v>2/16/21 10:35</c:v>
                </c:pt>
                <c:pt idx="36">
                  <c:v>2/16/21 10:40</c:v>
                </c:pt>
                <c:pt idx="37">
                  <c:v>2/16/21 10:45</c:v>
                </c:pt>
                <c:pt idx="38">
                  <c:v>2/16/21 10:50</c:v>
                </c:pt>
                <c:pt idx="39">
                  <c:v>2/16/21 10:55</c:v>
                </c:pt>
                <c:pt idx="40">
                  <c:v>2/16/21 11:00</c:v>
                </c:pt>
                <c:pt idx="41">
                  <c:v>2/16/21 11:05</c:v>
                </c:pt>
                <c:pt idx="42">
                  <c:v>2/16/21 11:10</c:v>
                </c:pt>
                <c:pt idx="43">
                  <c:v>2/16/21 11:15</c:v>
                </c:pt>
                <c:pt idx="44">
                  <c:v>2/16/21 11:20</c:v>
                </c:pt>
                <c:pt idx="45">
                  <c:v>2/16/21 11:25</c:v>
                </c:pt>
                <c:pt idx="46">
                  <c:v>2/16/21 11:30</c:v>
                </c:pt>
                <c:pt idx="47">
                  <c:v>2/16/21 11:35</c:v>
                </c:pt>
                <c:pt idx="48">
                  <c:v>2/16/21 11:40</c:v>
                </c:pt>
                <c:pt idx="49">
                  <c:v>2/16/21 11:45</c:v>
                </c:pt>
                <c:pt idx="50">
                  <c:v>2/16/21 11:50</c:v>
                </c:pt>
                <c:pt idx="51">
                  <c:v>2/16/21 11:55</c:v>
                </c:pt>
                <c:pt idx="52">
                  <c:v>2/16/21 12:00</c:v>
                </c:pt>
                <c:pt idx="53">
                  <c:v>2/16/21 12:05</c:v>
                </c:pt>
                <c:pt idx="54">
                  <c:v>2/16/21 12:10</c:v>
                </c:pt>
                <c:pt idx="55">
                  <c:v>2/16/21 12:15</c:v>
                </c:pt>
                <c:pt idx="56">
                  <c:v>2/16/21 12:20</c:v>
                </c:pt>
                <c:pt idx="57">
                  <c:v>2/16/21 12:25</c:v>
                </c:pt>
                <c:pt idx="58">
                  <c:v>2/16/21 12:30</c:v>
                </c:pt>
                <c:pt idx="59">
                  <c:v>2/16/21 12:35</c:v>
                </c:pt>
                <c:pt idx="60">
                  <c:v>2/16/21 12:40</c:v>
                </c:pt>
                <c:pt idx="61">
                  <c:v>2/16/21 12:45</c:v>
                </c:pt>
                <c:pt idx="62">
                  <c:v>2/16/21 12:50</c:v>
                </c:pt>
                <c:pt idx="63">
                  <c:v>2/16/21 12:55</c:v>
                </c:pt>
                <c:pt idx="64">
                  <c:v>2/16/21 13:00</c:v>
                </c:pt>
                <c:pt idx="65">
                  <c:v>2/16/21 13:05</c:v>
                </c:pt>
                <c:pt idx="66">
                  <c:v>2/16/21 13:10</c:v>
                </c:pt>
                <c:pt idx="67">
                  <c:v>2/16/21 13:15</c:v>
                </c:pt>
                <c:pt idx="68">
                  <c:v>2/16/21 13:20</c:v>
                </c:pt>
                <c:pt idx="69">
                  <c:v>2/16/21 13:25</c:v>
                </c:pt>
                <c:pt idx="70">
                  <c:v>2/16/21 13:30</c:v>
                </c:pt>
                <c:pt idx="71">
                  <c:v>2/16/21 13:35</c:v>
                </c:pt>
                <c:pt idx="72">
                  <c:v>2/16/21 13:40</c:v>
                </c:pt>
                <c:pt idx="73">
                  <c:v>2/16/21 13:45</c:v>
                </c:pt>
                <c:pt idx="74">
                  <c:v>2/16/21 13:50</c:v>
                </c:pt>
                <c:pt idx="75">
                  <c:v>2/16/21 13:55</c:v>
                </c:pt>
                <c:pt idx="76">
                  <c:v>2/16/21 14:00</c:v>
                </c:pt>
                <c:pt idx="77">
                  <c:v>2/16/21 14:05</c:v>
                </c:pt>
                <c:pt idx="78">
                  <c:v>2/16/21 14:10</c:v>
                </c:pt>
                <c:pt idx="79">
                  <c:v>2/16/21 14:15</c:v>
                </c:pt>
                <c:pt idx="80">
                  <c:v>2/16/21 14:20</c:v>
                </c:pt>
                <c:pt idx="81">
                  <c:v>2/16/21 14:25</c:v>
                </c:pt>
                <c:pt idx="82">
                  <c:v>2/16/21 14:30</c:v>
                </c:pt>
                <c:pt idx="83">
                  <c:v>2/16/21 14:35</c:v>
                </c:pt>
                <c:pt idx="84">
                  <c:v>2/16/21 14:40</c:v>
                </c:pt>
                <c:pt idx="85">
                  <c:v>2/16/21 14:45</c:v>
                </c:pt>
                <c:pt idx="86">
                  <c:v>2/16/21 14:50</c:v>
                </c:pt>
                <c:pt idx="87">
                  <c:v>2/16/21 14:55</c:v>
                </c:pt>
                <c:pt idx="88">
                  <c:v>2/16/21 15:00</c:v>
                </c:pt>
                <c:pt idx="89">
                  <c:v>2/16/21 15:05</c:v>
                </c:pt>
                <c:pt idx="90">
                  <c:v>2/16/21 15:10</c:v>
                </c:pt>
                <c:pt idx="91">
                  <c:v>2/16/21 15:15</c:v>
                </c:pt>
                <c:pt idx="92">
                  <c:v>2/16/21 15:20</c:v>
                </c:pt>
                <c:pt idx="93">
                  <c:v>2/16/21 15:25</c:v>
                </c:pt>
                <c:pt idx="94">
                  <c:v>2/16/21 15:30</c:v>
                </c:pt>
                <c:pt idx="95">
                  <c:v>2/16/21 15:35</c:v>
                </c:pt>
                <c:pt idx="96">
                  <c:v>2/16/21 15:40</c:v>
                </c:pt>
                <c:pt idx="97">
                  <c:v>2/16/21 15:45</c:v>
                </c:pt>
                <c:pt idx="98">
                  <c:v>2/16/21 15:50</c:v>
                </c:pt>
                <c:pt idx="99">
                  <c:v>2/16/21 15:55</c:v>
                </c:pt>
                <c:pt idx="100">
                  <c:v>2/16/21 16:00</c:v>
                </c:pt>
                <c:pt idx="101">
                  <c:v>2/16/21 16:05</c:v>
                </c:pt>
                <c:pt idx="102">
                  <c:v>2/16/21 16:10</c:v>
                </c:pt>
                <c:pt idx="103">
                  <c:v>2/16/21 16:15</c:v>
                </c:pt>
                <c:pt idx="104">
                  <c:v>2/16/21 16:20</c:v>
                </c:pt>
                <c:pt idx="105">
                  <c:v>2/16/21 16:25</c:v>
                </c:pt>
                <c:pt idx="106">
                  <c:v>2/16/21 16:30</c:v>
                </c:pt>
                <c:pt idx="107">
                  <c:v>2/16/21 16:35</c:v>
                </c:pt>
                <c:pt idx="108">
                  <c:v>2/16/21 16:40</c:v>
                </c:pt>
                <c:pt idx="109">
                  <c:v>2/16/21 16:45</c:v>
                </c:pt>
                <c:pt idx="110">
                  <c:v>2/16/21 16:50</c:v>
                </c:pt>
                <c:pt idx="111">
                  <c:v>2/16/21 16:55</c:v>
                </c:pt>
                <c:pt idx="112">
                  <c:v>2/16/21 17:00</c:v>
                </c:pt>
                <c:pt idx="113">
                  <c:v>2/16/21 17:05</c:v>
                </c:pt>
                <c:pt idx="114">
                  <c:v>2/16/21 17:10</c:v>
                </c:pt>
                <c:pt idx="115">
                  <c:v>2/16/21 17:15</c:v>
                </c:pt>
                <c:pt idx="116">
                  <c:v>2/16/21 17:20</c:v>
                </c:pt>
                <c:pt idx="117">
                  <c:v>2/16/21 17:25</c:v>
                </c:pt>
                <c:pt idx="118">
                  <c:v>2/16/21 17:30</c:v>
                </c:pt>
                <c:pt idx="119">
                  <c:v>2/16/21 17:35</c:v>
                </c:pt>
                <c:pt idx="120">
                  <c:v>2/16/21 17:40</c:v>
                </c:pt>
                <c:pt idx="121">
                  <c:v>2/16/21 17:45</c:v>
                </c:pt>
                <c:pt idx="122">
                  <c:v>2/16/21 17:50</c:v>
                </c:pt>
                <c:pt idx="123">
                  <c:v>2/16/21 17:55</c:v>
                </c:pt>
                <c:pt idx="124">
                  <c:v>2/16/21 18:00</c:v>
                </c:pt>
                <c:pt idx="125">
                  <c:v>2/16/21 18:05</c:v>
                </c:pt>
                <c:pt idx="126">
                  <c:v>2/16/21 18:10</c:v>
                </c:pt>
                <c:pt idx="127">
                  <c:v>2/16/21 18:15</c:v>
                </c:pt>
                <c:pt idx="128">
                  <c:v>2/16/21 18:20</c:v>
                </c:pt>
                <c:pt idx="129">
                  <c:v>2/16/21 18:25</c:v>
                </c:pt>
                <c:pt idx="130">
                  <c:v>2/16/21 18:30</c:v>
                </c:pt>
                <c:pt idx="131">
                  <c:v>2/16/21 18:35</c:v>
                </c:pt>
                <c:pt idx="132">
                  <c:v>2/16/21 18:40</c:v>
                </c:pt>
                <c:pt idx="133">
                  <c:v>2/16/21 18:45</c:v>
                </c:pt>
                <c:pt idx="134">
                  <c:v>2/16/21 18:50</c:v>
                </c:pt>
                <c:pt idx="135">
                  <c:v>2/16/21 18:55</c:v>
                </c:pt>
                <c:pt idx="136">
                  <c:v>2/16/21 19:00</c:v>
                </c:pt>
                <c:pt idx="137">
                  <c:v>2/16/21 19:05</c:v>
                </c:pt>
                <c:pt idx="138">
                  <c:v>2/16/21 19:10</c:v>
                </c:pt>
                <c:pt idx="139">
                  <c:v>2/16/21 19:15</c:v>
                </c:pt>
                <c:pt idx="140">
                  <c:v>2/16/21 19:20</c:v>
                </c:pt>
                <c:pt idx="141">
                  <c:v>2/16/21 19:25</c:v>
                </c:pt>
                <c:pt idx="142">
                  <c:v>2/16/21 19:30</c:v>
                </c:pt>
                <c:pt idx="143">
                  <c:v>2/16/21 19:35</c:v>
                </c:pt>
                <c:pt idx="144">
                  <c:v>2/16/21 19:40</c:v>
                </c:pt>
                <c:pt idx="145">
                  <c:v>2/16/21 19:45</c:v>
                </c:pt>
                <c:pt idx="146">
                  <c:v>2/16/21 19:50</c:v>
                </c:pt>
                <c:pt idx="147">
                  <c:v>2/16/21 19:55</c:v>
                </c:pt>
                <c:pt idx="148">
                  <c:v>2/16/21 20:00</c:v>
                </c:pt>
                <c:pt idx="149">
                  <c:v>2/16/21 20:05</c:v>
                </c:pt>
                <c:pt idx="150">
                  <c:v>2/16/21 20:10</c:v>
                </c:pt>
                <c:pt idx="151">
                  <c:v>2/16/21 20:15</c:v>
                </c:pt>
                <c:pt idx="152">
                  <c:v>2/16/21 20:20</c:v>
                </c:pt>
                <c:pt idx="153">
                  <c:v>2/16/21 20:25</c:v>
                </c:pt>
                <c:pt idx="154">
                  <c:v>2/16/21 20:30</c:v>
                </c:pt>
                <c:pt idx="155">
                  <c:v>2/16/21 20:35</c:v>
                </c:pt>
                <c:pt idx="156">
                  <c:v>2/16/21 20:40</c:v>
                </c:pt>
                <c:pt idx="157">
                  <c:v>2/16/21 20:45</c:v>
                </c:pt>
                <c:pt idx="158">
                  <c:v>2/16/21 20:50</c:v>
                </c:pt>
                <c:pt idx="159">
                  <c:v>2/16/21 20:55</c:v>
                </c:pt>
                <c:pt idx="160">
                  <c:v>2/16/21 21:00</c:v>
                </c:pt>
                <c:pt idx="161">
                  <c:v>2/16/21 21:05</c:v>
                </c:pt>
                <c:pt idx="162">
                  <c:v>2/16/21 21:10</c:v>
                </c:pt>
                <c:pt idx="163">
                  <c:v>2/16/21 21:15</c:v>
                </c:pt>
              </c:strCache>
            </c:strRef>
          </c:cat>
          <c:val>
            <c:numRef>
              <c:f>'Behind Constraint Scenario'!$AQ$2:$AQ$164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10</c:v>
                </c:pt>
                <c:pt idx="51">
                  <c:v>20</c:v>
                </c:pt>
                <c:pt idx="52">
                  <c:v>35</c:v>
                </c:pt>
                <c:pt idx="53">
                  <c:v>40</c:v>
                </c:pt>
                <c:pt idx="54">
                  <c:v>40</c:v>
                </c:pt>
                <c:pt idx="55">
                  <c:v>35</c:v>
                </c:pt>
                <c:pt idx="56">
                  <c:v>40</c:v>
                </c:pt>
                <c:pt idx="57">
                  <c:v>55</c:v>
                </c:pt>
                <c:pt idx="58">
                  <c:v>20</c:v>
                </c:pt>
                <c:pt idx="59">
                  <c:v>5</c:v>
                </c:pt>
                <c:pt idx="60">
                  <c:v>30</c:v>
                </c:pt>
                <c:pt idx="61">
                  <c:v>25</c:v>
                </c:pt>
                <c:pt idx="62">
                  <c:v>0</c:v>
                </c:pt>
                <c:pt idx="63">
                  <c:v>0</c:v>
                </c:pt>
                <c:pt idx="64">
                  <c:v>0</c:v>
                </c:pt>
                <c:pt idx="65">
                  <c:v>20</c:v>
                </c:pt>
                <c:pt idx="66">
                  <c:v>30</c:v>
                </c:pt>
                <c:pt idx="67">
                  <c:v>35</c:v>
                </c:pt>
                <c:pt idx="68">
                  <c:v>35</c:v>
                </c:pt>
                <c:pt idx="69">
                  <c:v>30</c:v>
                </c:pt>
                <c:pt idx="70">
                  <c:v>20</c:v>
                </c:pt>
                <c:pt idx="71">
                  <c:v>5</c:v>
                </c:pt>
                <c:pt idx="72">
                  <c:v>5</c:v>
                </c:pt>
                <c:pt idx="73">
                  <c:v>10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20</c:v>
                </c:pt>
                <c:pt idx="126">
                  <c:v>40</c:v>
                </c:pt>
                <c:pt idx="127">
                  <c:v>75</c:v>
                </c:pt>
                <c:pt idx="128">
                  <c:v>80</c:v>
                </c:pt>
                <c:pt idx="129">
                  <c:v>80</c:v>
                </c:pt>
                <c:pt idx="130">
                  <c:v>80</c:v>
                </c:pt>
                <c:pt idx="131">
                  <c:v>80</c:v>
                </c:pt>
                <c:pt idx="132">
                  <c:v>80</c:v>
                </c:pt>
                <c:pt idx="133">
                  <c:v>80</c:v>
                </c:pt>
                <c:pt idx="134">
                  <c:v>80</c:v>
                </c:pt>
                <c:pt idx="135">
                  <c:v>80</c:v>
                </c:pt>
                <c:pt idx="136">
                  <c:v>80</c:v>
                </c:pt>
                <c:pt idx="137">
                  <c:v>80</c:v>
                </c:pt>
                <c:pt idx="138">
                  <c:v>80</c:v>
                </c:pt>
                <c:pt idx="139">
                  <c:v>80</c:v>
                </c:pt>
                <c:pt idx="140">
                  <c:v>80</c:v>
                </c:pt>
                <c:pt idx="141">
                  <c:v>80</c:v>
                </c:pt>
                <c:pt idx="142">
                  <c:v>80</c:v>
                </c:pt>
                <c:pt idx="143">
                  <c:v>80</c:v>
                </c:pt>
                <c:pt idx="144">
                  <c:v>80</c:v>
                </c:pt>
                <c:pt idx="145">
                  <c:v>80</c:v>
                </c:pt>
                <c:pt idx="146">
                  <c:v>80</c:v>
                </c:pt>
                <c:pt idx="147">
                  <c:v>80</c:v>
                </c:pt>
                <c:pt idx="148">
                  <c:v>80</c:v>
                </c:pt>
                <c:pt idx="149">
                  <c:v>80</c:v>
                </c:pt>
                <c:pt idx="150">
                  <c:v>80</c:v>
                </c:pt>
                <c:pt idx="151">
                  <c:v>80</c:v>
                </c:pt>
                <c:pt idx="152">
                  <c:v>80</c:v>
                </c:pt>
                <c:pt idx="153">
                  <c:v>80</c:v>
                </c:pt>
                <c:pt idx="154">
                  <c:v>80</c:v>
                </c:pt>
                <c:pt idx="155">
                  <c:v>80</c:v>
                </c:pt>
                <c:pt idx="156">
                  <c:v>0</c:v>
                </c:pt>
                <c:pt idx="157">
                  <c:v>0</c:v>
                </c:pt>
                <c:pt idx="158">
                  <c:v>0</c:v>
                </c:pt>
                <c:pt idx="159">
                  <c:v>0</c:v>
                </c:pt>
                <c:pt idx="160">
                  <c:v>0</c:v>
                </c:pt>
                <c:pt idx="161">
                  <c:v>0</c:v>
                </c:pt>
                <c:pt idx="162">
                  <c:v>0</c:v>
                </c:pt>
              </c:numCache>
            </c:numRef>
          </c:val>
          <c:smooth val="0"/>
          <c:extLst>
            <c:ext xmlns:c16="http://schemas.microsoft.com/office/drawing/2014/chart" uri="{C3380CC4-5D6E-409C-BE32-E72D297353CC}">
              <c16:uniqueId val="{00000005-7F80-44AC-955A-95F653C12C4D}"/>
            </c:ext>
          </c:extLst>
        </c:ser>
        <c:ser>
          <c:idx val="0"/>
          <c:order val="6"/>
          <c:tx>
            <c:strRef>
              <c:f>'Behind Constraint Scenario'!$AJ$1</c:f>
              <c:strCache>
                <c:ptCount val="1"/>
                <c:pt idx="0">
                  <c:v>Cumulative Additional Energy Exported to the Grid (MWh)</c:v>
                </c:pt>
              </c:strCache>
            </c:strRef>
          </c:tx>
          <c:spPr>
            <a:ln>
              <a:solidFill>
                <a:srgbClr val="003865"/>
              </a:solidFill>
              <a:prstDash val="dash"/>
            </a:ln>
          </c:spPr>
          <c:marker>
            <c:symbol val="none"/>
          </c:marker>
          <c:val>
            <c:numRef>
              <c:f>'Behind Constraint Scenario'!$AJ$2:$AJ$164</c:f>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0.83333333333333337</c:v>
                </c:pt>
                <c:pt idx="51">
                  <c:v>2.5</c:v>
                </c:pt>
                <c:pt idx="52">
                  <c:v>5.4166666666666661</c:v>
                </c:pt>
                <c:pt idx="53">
                  <c:v>8.75</c:v>
                </c:pt>
                <c:pt idx="54">
                  <c:v>12.083333333333334</c:v>
                </c:pt>
                <c:pt idx="55">
                  <c:v>15</c:v>
                </c:pt>
                <c:pt idx="56">
                  <c:v>18.333333333333332</c:v>
                </c:pt>
                <c:pt idx="57">
                  <c:v>22.916666666666664</c:v>
                </c:pt>
                <c:pt idx="58">
                  <c:v>24.583333333333332</c:v>
                </c:pt>
                <c:pt idx="59">
                  <c:v>25</c:v>
                </c:pt>
                <c:pt idx="60">
                  <c:v>27.5</c:v>
                </c:pt>
                <c:pt idx="61">
                  <c:v>29.583333333333332</c:v>
                </c:pt>
                <c:pt idx="62">
                  <c:v>29.583333333333332</c:v>
                </c:pt>
                <c:pt idx="63">
                  <c:v>29.583333333333332</c:v>
                </c:pt>
                <c:pt idx="64">
                  <c:v>29.583333333333332</c:v>
                </c:pt>
                <c:pt idx="65">
                  <c:v>31.25</c:v>
                </c:pt>
                <c:pt idx="66">
                  <c:v>33.75</c:v>
                </c:pt>
                <c:pt idx="67">
                  <c:v>36.666666666666664</c:v>
                </c:pt>
                <c:pt idx="68">
                  <c:v>39.583333333333329</c:v>
                </c:pt>
                <c:pt idx="69">
                  <c:v>42.083333333333329</c:v>
                </c:pt>
                <c:pt idx="70">
                  <c:v>43.749999999999993</c:v>
                </c:pt>
                <c:pt idx="71">
                  <c:v>44.166666666666657</c:v>
                </c:pt>
                <c:pt idx="72">
                  <c:v>44.583333333333321</c:v>
                </c:pt>
                <c:pt idx="73">
                  <c:v>45.416666666666657</c:v>
                </c:pt>
                <c:pt idx="74">
                  <c:v>45.416666666666657</c:v>
                </c:pt>
                <c:pt idx="75">
                  <c:v>45.416666666666657</c:v>
                </c:pt>
                <c:pt idx="76">
                  <c:v>45.416666666666657</c:v>
                </c:pt>
                <c:pt idx="77">
                  <c:v>45.416666666666657</c:v>
                </c:pt>
                <c:pt idx="78">
                  <c:v>45.416666666666657</c:v>
                </c:pt>
                <c:pt idx="79">
                  <c:v>45.416666666666657</c:v>
                </c:pt>
                <c:pt idx="80">
                  <c:v>45.416666666666657</c:v>
                </c:pt>
                <c:pt idx="81">
                  <c:v>45.416666666666657</c:v>
                </c:pt>
                <c:pt idx="82">
                  <c:v>45.416666666666657</c:v>
                </c:pt>
                <c:pt idx="83">
                  <c:v>45.416666666666657</c:v>
                </c:pt>
                <c:pt idx="84">
                  <c:v>45.416666666666657</c:v>
                </c:pt>
                <c:pt idx="85">
                  <c:v>45.416666666666657</c:v>
                </c:pt>
                <c:pt idx="86">
                  <c:v>45.416666666666657</c:v>
                </c:pt>
                <c:pt idx="87">
                  <c:v>45.416666666666657</c:v>
                </c:pt>
                <c:pt idx="88">
                  <c:v>45.416666666666657</c:v>
                </c:pt>
                <c:pt idx="89">
                  <c:v>45.416666666666657</c:v>
                </c:pt>
                <c:pt idx="90">
                  <c:v>45.416666666666657</c:v>
                </c:pt>
                <c:pt idx="91">
                  <c:v>45.416666666666657</c:v>
                </c:pt>
                <c:pt idx="92">
                  <c:v>45.416666666666657</c:v>
                </c:pt>
                <c:pt idx="93">
                  <c:v>45.416666666666657</c:v>
                </c:pt>
                <c:pt idx="94">
                  <c:v>45.416666666666657</c:v>
                </c:pt>
                <c:pt idx="95">
                  <c:v>45.416666666666657</c:v>
                </c:pt>
                <c:pt idx="96">
                  <c:v>45.416666666666657</c:v>
                </c:pt>
                <c:pt idx="97">
                  <c:v>45.416666666666657</c:v>
                </c:pt>
                <c:pt idx="98">
                  <c:v>45.416666666666657</c:v>
                </c:pt>
                <c:pt idx="99">
                  <c:v>45.416666666666657</c:v>
                </c:pt>
                <c:pt idx="100">
                  <c:v>45.416666666666657</c:v>
                </c:pt>
                <c:pt idx="101">
                  <c:v>45.416666666666657</c:v>
                </c:pt>
                <c:pt idx="102">
                  <c:v>45.416666666666657</c:v>
                </c:pt>
                <c:pt idx="103">
                  <c:v>45.416666666666657</c:v>
                </c:pt>
                <c:pt idx="104">
                  <c:v>45.416666666666657</c:v>
                </c:pt>
                <c:pt idx="105">
                  <c:v>45.416666666666657</c:v>
                </c:pt>
                <c:pt idx="106">
                  <c:v>45.416666666666657</c:v>
                </c:pt>
                <c:pt idx="107">
                  <c:v>45.416666666666657</c:v>
                </c:pt>
                <c:pt idx="108">
                  <c:v>45.416666666666657</c:v>
                </c:pt>
                <c:pt idx="109">
                  <c:v>45.416666666666657</c:v>
                </c:pt>
                <c:pt idx="110">
                  <c:v>45.416666666666657</c:v>
                </c:pt>
                <c:pt idx="111">
                  <c:v>45.416666666666657</c:v>
                </c:pt>
                <c:pt idx="112">
                  <c:v>45.416666666666657</c:v>
                </c:pt>
                <c:pt idx="113">
                  <c:v>45.416666666666657</c:v>
                </c:pt>
                <c:pt idx="114">
                  <c:v>45.416666666666657</c:v>
                </c:pt>
                <c:pt idx="115">
                  <c:v>45.416666666666657</c:v>
                </c:pt>
                <c:pt idx="116">
                  <c:v>45.416666666666657</c:v>
                </c:pt>
                <c:pt idx="117">
                  <c:v>45.416666666666657</c:v>
                </c:pt>
                <c:pt idx="118">
                  <c:v>45.416666666666657</c:v>
                </c:pt>
                <c:pt idx="119">
                  <c:v>45.416666666666657</c:v>
                </c:pt>
                <c:pt idx="120">
                  <c:v>45.416666666666657</c:v>
                </c:pt>
                <c:pt idx="121">
                  <c:v>45.416666666666657</c:v>
                </c:pt>
                <c:pt idx="122">
                  <c:v>45.416666666666657</c:v>
                </c:pt>
                <c:pt idx="123">
                  <c:v>45.416666666666657</c:v>
                </c:pt>
                <c:pt idx="124">
                  <c:v>45.416666666666657</c:v>
                </c:pt>
                <c:pt idx="125">
                  <c:v>47.083333333333321</c:v>
                </c:pt>
                <c:pt idx="126">
                  <c:v>50.416666666666657</c:v>
                </c:pt>
                <c:pt idx="127">
                  <c:v>56.666666666666657</c:v>
                </c:pt>
                <c:pt idx="128">
                  <c:v>63.333333333333321</c:v>
                </c:pt>
                <c:pt idx="129">
                  <c:v>69.999999999999986</c:v>
                </c:pt>
                <c:pt idx="130">
                  <c:v>76.666666666666657</c:v>
                </c:pt>
                <c:pt idx="131">
                  <c:v>83.333333333333329</c:v>
                </c:pt>
                <c:pt idx="132">
                  <c:v>90</c:v>
                </c:pt>
                <c:pt idx="133">
                  <c:v>96.666666666666671</c:v>
                </c:pt>
                <c:pt idx="134">
                  <c:v>103.33333333333334</c:v>
                </c:pt>
                <c:pt idx="135">
                  <c:v>110.00000000000001</c:v>
                </c:pt>
                <c:pt idx="136">
                  <c:v>116.66666666666669</c:v>
                </c:pt>
                <c:pt idx="137">
                  <c:v>123.33333333333336</c:v>
                </c:pt>
                <c:pt idx="138">
                  <c:v>130.00000000000003</c:v>
                </c:pt>
                <c:pt idx="139">
                  <c:v>136.66666666666669</c:v>
                </c:pt>
                <c:pt idx="140">
                  <c:v>143.33333333333334</c:v>
                </c:pt>
                <c:pt idx="141">
                  <c:v>150</c:v>
                </c:pt>
                <c:pt idx="142">
                  <c:v>156.66666666666666</c:v>
                </c:pt>
                <c:pt idx="143">
                  <c:v>163.33333333333331</c:v>
                </c:pt>
                <c:pt idx="144">
                  <c:v>169.99999999999997</c:v>
                </c:pt>
                <c:pt idx="145">
                  <c:v>176.66666666666663</c:v>
                </c:pt>
                <c:pt idx="146">
                  <c:v>183.33333333333329</c:v>
                </c:pt>
                <c:pt idx="147">
                  <c:v>189.99999999999994</c:v>
                </c:pt>
                <c:pt idx="148">
                  <c:v>196.6666666666666</c:v>
                </c:pt>
                <c:pt idx="149">
                  <c:v>203.33333333333326</c:v>
                </c:pt>
                <c:pt idx="150">
                  <c:v>209.99999999999991</c:v>
                </c:pt>
                <c:pt idx="151">
                  <c:v>216.66666666666657</c:v>
                </c:pt>
                <c:pt idx="152">
                  <c:v>223.33333333333323</c:v>
                </c:pt>
                <c:pt idx="153">
                  <c:v>229.99999999999989</c:v>
                </c:pt>
                <c:pt idx="154">
                  <c:v>236.66666666666654</c:v>
                </c:pt>
                <c:pt idx="155">
                  <c:v>243.3333333333332</c:v>
                </c:pt>
                <c:pt idx="156">
                  <c:v>243.3333333333332</c:v>
                </c:pt>
                <c:pt idx="157">
                  <c:v>243.3333333333332</c:v>
                </c:pt>
                <c:pt idx="158">
                  <c:v>243.3333333333332</c:v>
                </c:pt>
                <c:pt idx="159">
                  <c:v>243.3333333333332</c:v>
                </c:pt>
                <c:pt idx="160">
                  <c:v>243.3333333333332</c:v>
                </c:pt>
                <c:pt idx="161">
                  <c:v>243.3333333333332</c:v>
                </c:pt>
                <c:pt idx="162">
                  <c:v>243.3333333333332</c:v>
                </c:pt>
              </c:numCache>
            </c:numRef>
          </c:val>
          <c:smooth val="0"/>
          <c:extLst>
            <c:ext xmlns:c16="http://schemas.microsoft.com/office/drawing/2014/chart" uri="{C3380CC4-5D6E-409C-BE32-E72D297353CC}">
              <c16:uniqueId val="{00000006-7F80-44AC-955A-95F653C12C4D}"/>
            </c:ext>
          </c:extLst>
        </c:ser>
        <c:dLbls>
          <c:showLegendKey val="0"/>
          <c:showVal val="0"/>
          <c:showCatName val="0"/>
          <c:showSerName val="0"/>
          <c:showPercent val="0"/>
          <c:showBubbleSize val="0"/>
        </c:dLbls>
        <c:smooth val="0"/>
        <c:axId val="1704149119"/>
        <c:axId val="1704149535"/>
        <c:extLst>
          <c:ext xmlns:c15="http://schemas.microsoft.com/office/drawing/2012/chart" uri="{02D57815-91ED-43cb-92C2-25804820EDAC}">
            <c15:filteredLineSeries>
              <c15:ser>
                <c:idx val="1"/>
                <c:order val="7"/>
                <c:tx>
                  <c:strRef>
                    <c:extLst>
                      <c:ext uri="{02D57815-91ED-43cb-92C2-25804820EDAC}">
                        <c15:formulaRef>
                          <c15:sqref>'Behind Constraint Scenario'!$AK$1</c15:sqref>
                        </c15:formulaRef>
                      </c:ext>
                    </c:extLst>
                    <c:strCache>
                      <c:ptCount val="1"/>
                      <c:pt idx="0">
                        <c:v>Lost Generation (MWh)</c:v>
                      </c:pt>
                    </c:strCache>
                  </c:strRef>
                </c:tx>
                <c:marker>
                  <c:symbol val="none"/>
                </c:marker>
                <c:val>
                  <c:numRef>
                    <c:extLst>
                      <c:ext uri="{02D57815-91ED-43cb-92C2-25804820EDAC}">
                        <c15:formulaRef>
                          <c15:sqref>'Behind Constraint Scenario'!$AK$2:$AK$164</c15:sqref>
                        </c15:formulaRef>
                      </c:ext>
                    </c:extLst>
                    <c:numCache>
                      <c:formatCode>General</c:formatCode>
                      <c:ptCount val="1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0.41666666666668561</c:v>
                      </c:pt>
                      <c:pt idx="25">
                        <c:v>10.416666666666686</c:v>
                      </c:pt>
                      <c:pt idx="26">
                        <c:v>20.416666666666686</c:v>
                      </c:pt>
                      <c:pt idx="27">
                        <c:v>30.416666666666686</c:v>
                      </c:pt>
                      <c:pt idx="28">
                        <c:v>40.416666666666686</c:v>
                      </c:pt>
                      <c:pt idx="29">
                        <c:v>50.416666666666686</c:v>
                      </c:pt>
                      <c:pt idx="30">
                        <c:v>60.416666666666686</c:v>
                      </c:pt>
                      <c:pt idx="31">
                        <c:v>70.416666666666686</c:v>
                      </c:pt>
                      <c:pt idx="32">
                        <c:v>80.416666666666686</c:v>
                      </c:pt>
                      <c:pt idx="33">
                        <c:v>90.416666666666686</c:v>
                      </c:pt>
                      <c:pt idx="34">
                        <c:v>100.41666666666669</c:v>
                      </c:pt>
                      <c:pt idx="35">
                        <c:v>110.41666666666669</c:v>
                      </c:pt>
                      <c:pt idx="36">
                        <c:v>120.41666666666669</c:v>
                      </c:pt>
                      <c:pt idx="37">
                        <c:v>130.41666666666669</c:v>
                      </c:pt>
                      <c:pt idx="38">
                        <c:v>140.41666666666669</c:v>
                      </c:pt>
                      <c:pt idx="39">
                        <c:v>150.41666666666669</c:v>
                      </c:pt>
                      <c:pt idx="40">
                        <c:v>160.41666666666669</c:v>
                      </c:pt>
                      <c:pt idx="41">
                        <c:v>170.41666666666669</c:v>
                      </c:pt>
                      <c:pt idx="42">
                        <c:v>180.41666666666669</c:v>
                      </c:pt>
                      <c:pt idx="43">
                        <c:v>190.41666666666669</c:v>
                      </c:pt>
                      <c:pt idx="44">
                        <c:v>200.41666666666669</c:v>
                      </c:pt>
                      <c:pt idx="45">
                        <c:v>210.41666666666669</c:v>
                      </c:pt>
                      <c:pt idx="46">
                        <c:v>220.41666666666669</c:v>
                      </c:pt>
                      <c:pt idx="47">
                        <c:v>227.91666666666669</c:v>
                      </c:pt>
                      <c:pt idx="48">
                        <c:v>231.66666666666669</c:v>
                      </c:pt>
                      <c:pt idx="49">
                        <c:v>232.50000000000003</c:v>
                      </c:pt>
                      <c:pt idx="50">
                        <c:v>232.50000000000003</c:v>
                      </c:pt>
                      <c:pt idx="51">
                        <c:v>232.50000000000003</c:v>
                      </c:pt>
                      <c:pt idx="52">
                        <c:v>232.50000000000003</c:v>
                      </c:pt>
                      <c:pt idx="53">
                        <c:v>232.50000000000003</c:v>
                      </c:pt>
                      <c:pt idx="54">
                        <c:v>232.50000000000003</c:v>
                      </c:pt>
                      <c:pt idx="55">
                        <c:v>232.50000000000003</c:v>
                      </c:pt>
                      <c:pt idx="56">
                        <c:v>232.50000000000003</c:v>
                      </c:pt>
                      <c:pt idx="57">
                        <c:v>232.50000000000003</c:v>
                      </c:pt>
                      <c:pt idx="58">
                        <c:v>232.50000000000003</c:v>
                      </c:pt>
                      <c:pt idx="59">
                        <c:v>232.50000000000003</c:v>
                      </c:pt>
                      <c:pt idx="60">
                        <c:v>232.50000000000003</c:v>
                      </c:pt>
                      <c:pt idx="61">
                        <c:v>232.50000000000003</c:v>
                      </c:pt>
                      <c:pt idx="62">
                        <c:v>232.50000000000003</c:v>
                      </c:pt>
                      <c:pt idx="63">
                        <c:v>232.50000000000003</c:v>
                      </c:pt>
                      <c:pt idx="64">
                        <c:v>232.50000000000003</c:v>
                      </c:pt>
                      <c:pt idx="65">
                        <c:v>232.50000000000003</c:v>
                      </c:pt>
                      <c:pt idx="66">
                        <c:v>232.50000000000003</c:v>
                      </c:pt>
                      <c:pt idx="67">
                        <c:v>232.50000000000003</c:v>
                      </c:pt>
                      <c:pt idx="68">
                        <c:v>232.50000000000003</c:v>
                      </c:pt>
                      <c:pt idx="69">
                        <c:v>232.50000000000003</c:v>
                      </c:pt>
                      <c:pt idx="70">
                        <c:v>232.50000000000003</c:v>
                      </c:pt>
                      <c:pt idx="71">
                        <c:v>232.50000000000003</c:v>
                      </c:pt>
                      <c:pt idx="72">
                        <c:v>232.50000000000003</c:v>
                      </c:pt>
                      <c:pt idx="73">
                        <c:v>232.50000000000003</c:v>
                      </c:pt>
                      <c:pt idx="74">
                        <c:v>232.50000000000003</c:v>
                      </c:pt>
                      <c:pt idx="75">
                        <c:v>232.50000000000003</c:v>
                      </c:pt>
                      <c:pt idx="76">
                        <c:v>232.50000000000003</c:v>
                      </c:pt>
                      <c:pt idx="77">
                        <c:v>232.50000000000003</c:v>
                      </c:pt>
                      <c:pt idx="78">
                        <c:v>232.50000000000003</c:v>
                      </c:pt>
                      <c:pt idx="79">
                        <c:v>232.50000000000003</c:v>
                      </c:pt>
                      <c:pt idx="80">
                        <c:v>232.50000000000003</c:v>
                      </c:pt>
                      <c:pt idx="81">
                        <c:v>232.50000000000003</c:v>
                      </c:pt>
                      <c:pt idx="82">
                        <c:v>237.08333333333337</c:v>
                      </c:pt>
                      <c:pt idx="83">
                        <c:v>247.08333333333337</c:v>
                      </c:pt>
                      <c:pt idx="84">
                        <c:v>257.08333333333337</c:v>
                      </c:pt>
                      <c:pt idx="85">
                        <c:v>267.08333333333337</c:v>
                      </c:pt>
                      <c:pt idx="86">
                        <c:v>277.08333333333337</c:v>
                      </c:pt>
                      <c:pt idx="87">
                        <c:v>287.08333333333337</c:v>
                      </c:pt>
                      <c:pt idx="88">
                        <c:v>297.08333333333337</c:v>
                      </c:pt>
                      <c:pt idx="89">
                        <c:v>307.08333333333337</c:v>
                      </c:pt>
                      <c:pt idx="90">
                        <c:v>317.08333333333337</c:v>
                      </c:pt>
                      <c:pt idx="91">
                        <c:v>327.08333333333337</c:v>
                      </c:pt>
                      <c:pt idx="92">
                        <c:v>337.08333333333337</c:v>
                      </c:pt>
                      <c:pt idx="93">
                        <c:v>347.08333333333337</c:v>
                      </c:pt>
                      <c:pt idx="94">
                        <c:v>357.08333333333337</c:v>
                      </c:pt>
                      <c:pt idx="95">
                        <c:v>367.08333333333337</c:v>
                      </c:pt>
                      <c:pt idx="96">
                        <c:v>377.08333333333337</c:v>
                      </c:pt>
                      <c:pt idx="97">
                        <c:v>387.08333333333337</c:v>
                      </c:pt>
                      <c:pt idx="98">
                        <c:v>397.08333333333337</c:v>
                      </c:pt>
                      <c:pt idx="99">
                        <c:v>407.08333333333337</c:v>
                      </c:pt>
                      <c:pt idx="100">
                        <c:v>417.08333333333337</c:v>
                      </c:pt>
                      <c:pt idx="101">
                        <c:v>427.08333333333337</c:v>
                      </c:pt>
                      <c:pt idx="102">
                        <c:v>437.08333333333337</c:v>
                      </c:pt>
                      <c:pt idx="103">
                        <c:v>447.08333333333337</c:v>
                      </c:pt>
                      <c:pt idx="104">
                        <c:v>457.08333333333337</c:v>
                      </c:pt>
                      <c:pt idx="105">
                        <c:v>467.08333333333337</c:v>
                      </c:pt>
                      <c:pt idx="106">
                        <c:v>477.08333333333337</c:v>
                      </c:pt>
                      <c:pt idx="107">
                        <c:v>487.08333333333337</c:v>
                      </c:pt>
                      <c:pt idx="108">
                        <c:v>497.08333333333337</c:v>
                      </c:pt>
                      <c:pt idx="109">
                        <c:v>507.08333333333337</c:v>
                      </c:pt>
                      <c:pt idx="110">
                        <c:v>517.08333333333337</c:v>
                      </c:pt>
                      <c:pt idx="111">
                        <c:v>527.08333333333337</c:v>
                      </c:pt>
                      <c:pt idx="112">
                        <c:v>537.08333333333337</c:v>
                      </c:pt>
                      <c:pt idx="113">
                        <c:v>547.08333333333337</c:v>
                      </c:pt>
                      <c:pt idx="114">
                        <c:v>557.08333333333337</c:v>
                      </c:pt>
                      <c:pt idx="115">
                        <c:v>567.08333333333337</c:v>
                      </c:pt>
                      <c:pt idx="116">
                        <c:v>577.08333333333337</c:v>
                      </c:pt>
                      <c:pt idx="117">
                        <c:v>587.08333333333337</c:v>
                      </c:pt>
                      <c:pt idx="118">
                        <c:v>597.08333333333337</c:v>
                      </c:pt>
                      <c:pt idx="119">
                        <c:v>607.08333333333337</c:v>
                      </c:pt>
                      <c:pt idx="120">
                        <c:v>617.08333333333337</c:v>
                      </c:pt>
                      <c:pt idx="121">
                        <c:v>627.08333333333337</c:v>
                      </c:pt>
                      <c:pt idx="122">
                        <c:v>637.08333333333337</c:v>
                      </c:pt>
                      <c:pt idx="123">
                        <c:v>644.58333333333337</c:v>
                      </c:pt>
                      <c:pt idx="124">
                        <c:v>647.08333333333337</c:v>
                      </c:pt>
                      <c:pt idx="125">
                        <c:v>647.08333333333337</c:v>
                      </c:pt>
                      <c:pt idx="126">
                        <c:v>647.08333333333337</c:v>
                      </c:pt>
                      <c:pt idx="127">
                        <c:v>647.08333333333337</c:v>
                      </c:pt>
                      <c:pt idx="128">
                        <c:v>647.08333333333337</c:v>
                      </c:pt>
                      <c:pt idx="129">
                        <c:v>647.08333333333337</c:v>
                      </c:pt>
                      <c:pt idx="130">
                        <c:v>647.08333333333337</c:v>
                      </c:pt>
                      <c:pt idx="131">
                        <c:v>647.08333333333337</c:v>
                      </c:pt>
                      <c:pt idx="132">
                        <c:v>647.08333333333337</c:v>
                      </c:pt>
                      <c:pt idx="133">
                        <c:v>647.08333333333337</c:v>
                      </c:pt>
                      <c:pt idx="134">
                        <c:v>647.08333333333337</c:v>
                      </c:pt>
                      <c:pt idx="135">
                        <c:v>647.08333333333337</c:v>
                      </c:pt>
                      <c:pt idx="136">
                        <c:v>647.08333333333337</c:v>
                      </c:pt>
                      <c:pt idx="137">
                        <c:v>647.08333333333337</c:v>
                      </c:pt>
                      <c:pt idx="138">
                        <c:v>647.08333333333337</c:v>
                      </c:pt>
                      <c:pt idx="139">
                        <c:v>647.08333333333337</c:v>
                      </c:pt>
                      <c:pt idx="140">
                        <c:v>647.08333333333337</c:v>
                      </c:pt>
                      <c:pt idx="141">
                        <c:v>647.08333333333337</c:v>
                      </c:pt>
                      <c:pt idx="142">
                        <c:v>647.08333333333337</c:v>
                      </c:pt>
                      <c:pt idx="143">
                        <c:v>647.08333333333337</c:v>
                      </c:pt>
                      <c:pt idx="144">
                        <c:v>647.08333333333337</c:v>
                      </c:pt>
                      <c:pt idx="145">
                        <c:v>647.08333333333337</c:v>
                      </c:pt>
                      <c:pt idx="146">
                        <c:v>647.08333333333337</c:v>
                      </c:pt>
                      <c:pt idx="147">
                        <c:v>647.08333333333337</c:v>
                      </c:pt>
                      <c:pt idx="148">
                        <c:v>647.08333333333337</c:v>
                      </c:pt>
                      <c:pt idx="149">
                        <c:v>647.08333333333337</c:v>
                      </c:pt>
                      <c:pt idx="150">
                        <c:v>647.08333333333337</c:v>
                      </c:pt>
                      <c:pt idx="151">
                        <c:v>647.08333333333337</c:v>
                      </c:pt>
                      <c:pt idx="152">
                        <c:v>647.08333333333337</c:v>
                      </c:pt>
                      <c:pt idx="153">
                        <c:v>647.08333333333337</c:v>
                      </c:pt>
                      <c:pt idx="154">
                        <c:v>647.08333333333337</c:v>
                      </c:pt>
                      <c:pt idx="155">
                        <c:v>647.08333333333337</c:v>
                      </c:pt>
                      <c:pt idx="156">
                        <c:v>647.08333333333337</c:v>
                      </c:pt>
                      <c:pt idx="157">
                        <c:v>647.08333333333337</c:v>
                      </c:pt>
                      <c:pt idx="158">
                        <c:v>647.08333333333337</c:v>
                      </c:pt>
                      <c:pt idx="159">
                        <c:v>647.08333333333337</c:v>
                      </c:pt>
                      <c:pt idx="160">
                        <c:v>647.08333333333337</c:v>
                      </c:pt>
                      <c:pt idx="161">
                        <c:v>647.08333333333337</c:v>
                      </c:pt>
                      <c:pt idx="162">
                        <c:v>647.08333333333337</c:v>
                      </c:pt>
                    </c:numCache>
                  </c:numRef>
                </c:val>
                <c:smooth val="0"/>
                <c:extLst>
                  <c:ext xmlns:c16="http://schemas.microsoft.com/office/drawing/2014/chart" uri="{C3380CC4-5D6E-409C-BE32-E72D297353CC}">
                    <c16:uniqueId val="{00000007-7F80-44AC-955A-95F653C12C4D}"/>
                  </c:ext>
                </c:extLst>
              </c15:ser>
            </c15:filteredLineSeries>
          </c:ext>
        </c:extLst>
      </c:lineChart>
      <c:catAx>
        <c:axId val="17041491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535"/>
        <c:crosses val="autoZero"/>
        <c:auto val="1"/>
        <c:lblAlgn val="ctr"/>
        <c:lblOffset val="100"/>
        <c:noMultiLvlLbl val="0"/>
      </c:catAx>
      <c:valAx>
        <c:axId val="1704149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149119"/>
        <c:crosses val="autoZero"/>
        <c:crossBetween val="between"/>
      </c:valAx>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chart>
  <c:txPr>
    <a:bodyPr/>
    <a:lstStyle/>
    <a:p>
      <a:pPr>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0.10894</cdr:x>
      <cdr:y>0.19795</cdr:y>
    </cdr:from>
    <cdr:to>
      <cdr:x>0.12315</cdr:x>
      <cdr:y>0.29238</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a:off x="1211728" y="1084608"/>
          <a:ext cx="158008" cy="51742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0.11259</cdr:x>
      <cdr:y>0.18674</cdr:y>
    </cdr:from>
    <cdr:to>
      <cdr:x>0.11259</cdr:x>
      <cdr:y>0.46806</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a:off x="1252290" y="1023192"/>
          <a:ext cx="0" cy="154147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0.31698</cdr:x>
      <cdr:y>0.20254</cdr:y>
    </cdr:from>
    <cdr:to>
      <cdr:x>0.34715</cdr:x>
      <cdr:y>0.43323</cdr:y>
    </cdr:to>
    <cdr:cxnSp macro="">
      <cdr:nvCxnSpPr>
        <cdr:cNvPr id="2" name="Straight Arrow Connector 1">
          <a:extLst xmlns:a="http://schemas.openxmlformats.org/drawingml/2006/main">
            <a:ext uri="{FF2B5EF4-FFF2-40B4-BE49-F238E27FC236}">
              <a16:creationId xmlns:a16="http://schemas.microsoft.com/office/drawing/2014/main" id="{092E2CE6-3FC8-4B45-92FC-BAD4D9287054}"/>
            </a:ext>
          </a:extLst>
        </cdr:cNvPr>
        <cdr:cNvCxnSpPr>
          <a:cxnSpLocks xmlns:a="http://schemas.openxmlformats.org/drawingml/2006/main"/>
        </cdr:cNvCxnSpPr>
      </cdr:nvCxnSpPr>
      <cdr:spPr>
        <a:xfrm xmlns:a="http://schemas.openxmlformats.org/drawingml/2006/main" flipH="1">
          <a:off x="3525707" y="1109775"/>
          <a:ext cx="335559" cy="126404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0.34757</cdr:x>
      <cdr:y>0.20254</cdr:y>
    </cdr:from>
    <cdr:to>
      <cdr:x>0.37208</cdr:x>
      <cdr:y>0.63668</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3865985" y="1109783"/>
          <a:ext cx="272612" cy="237881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0.3981</cdr:x>
      <cdr:y>0.20254</cdr:y>
    </cdr:from>
    <cdr:to>
      <cdr:x>0.42099</cdr:x>
      <cdr:y>0.35855</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4427960" y="1109783"/>
          <a:ext cx="254657" cy="85481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0.46208</cdr:x>
      <cdr:y>0.16389</cdr:y>
    </cdr:from>
    <cdr:to>
      <cdr:x>0.48116</cdr:x>
      <cdr:y>0.49066</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a:off x="5139656" y="898007"/>
          <a:ext cx="212229" cy="179048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0.49271</cdr:x>
      <cdr:y>0.15612</cdr:y>
    </cdr:from>
    <cdr:to>
      <cdr:x>0.50457</cdr:x>
      <cdr:y>0.46806</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a:off x="5480341" y="855412"/>
          <a:ext cx="131894" cy="1709257"/>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0.79138</cdr:x>
      <cdr:y>0.19795</cdr:y>
    </cdr:from>
    <cdr:to>
      <cdr:x>0.81354</cdr:x>
      <cdr:y>0.55571</cdr:y>
    </cdr:to>
    <cdr:cxnSp macro="">
      <cdr:nvCxnSpPr>
        <cdr:cNvPr id="5" name="Straight Arrow Connector 4">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8802382" y="1084608"/>
          <a:ext cx="246543" cy="1960331"/>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0.75719</cdr:x>
      <cdr:y>0.18806</cdr:y>
    </cdr:from>
    <cdr:to>
      <cdr:x>0.79666</cdr:x>
      <cdr:y>0.39189</cdr:y>
    </cdr:to>
    <cdr:cxnSp macro="">
      <cdr:nvCxnSpPr>
        <cdr:cNvPr id="7" name="Straight Arrow Connector 6">
          <a:extLst xmlns:a="http://schemas.openxmlformats.org/drawingml/2006/main">
            <a:ext uri="{FF2B5EF4-FFF2-40B4-BE49-F238E27FC236}">
              <a16:creationId xmlns:a16="http://schemas.microsoft.com/office/drawing/2014/main" id="{25DEF1D2-E2DF-4FE3-9711-A2252219B48C}"/>
            </a:ext>
          </a:extLst>
        </cdr:cNvPr>
        <cdr:cNvCxnSpPr>
          <a:cxnSpLocks xmlns:a="http://schemas.openxmlformats.org/drawingml/2006/main"/>
        </cdr:cNvCxnSpPr>
      </cdr:nvCxnSpPr>
      <cdr:spPr>
        <a:xfrm xmlns:a="http://schemas.openxmlformats.org/drawingml/2006/main" flipH="1">
          <a:off x="8422081" y="1030443"/>
          <a:ext cx="439032" cy="111687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0.85704</cdr:x>
      <cdr:y>0.19795</cdr:y>
    </cdr:from>
    <cdr:to>
      <cdr:x>0.91205</cdr:x>
      <cdr:y>0.55112</cdr:y>
    </cdr:to>
    <cdr:cxnSp macro="">
      <cdr:nvCxnSpPr>
        <cdr:cNvPr id="6" name="Straight Arrow Connector 5">
          <a:extLst xmlns:a="http://schemas.openxmlformats.org/drawingml/2006/main">
            <a:ext uri="{FF2B5EF4-FFF2-40B4-BE49-F238E27FC236}">
              <a16:creationId xmlns:a16="http://schemas.microsoft.com/office/drawing/2014/main" id="{D56C6F1D-87C2-4561-AEE2-742D4C203442}"/>
            </a:ext>
          </a:extLst>
        </cdr:cNvPr>
        <cdr:cNvCxnSpPr>
          <a:cxnSpLocks xmlns:a="http://schemas.openxmlformats.org/drawingml/2006/main"/>
        </cdr:cNvCxnSpPr>
      </cdr:nvCxnSpPr>
      <cdr:spPr>
        <a:xfrm xmlns:a="http://schemas.openxmlformats.org/drawingml/2006/main">
          <a:off x="9532698" y="1084608"/>
          <a:ext cx="611922" cy="1935164"/>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431DC6-6F39-43ED-9D57-5684D6FCEC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A6AB5E6-49AE-48B9-9CE7-5647405F61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8FD67D-B785-4D59-B96E-F1E4A7197962}" type="datetimeFigureOut">
              <a:rPr lang="en-US" smtClean="0"/>
              <a:t>11/16/2022</a:t>
            </a:fld>
            <a:endParaRPr lang="en-US"/>
          </a:p>
        </p:txBody>
      </p:sp>
      <p:sp>
        <p:nvSpPr>
          <p:cNvPr id="4" name="Footer Placeholder 3">
            <a:extLst>
              <a:ext uri="{FF2B5EF4-FFF2-40B4-BE49-F238E27FC236}">
                <a16:creationId xmlns:a16="http://schemas.microsoft.com/office/drawing/2014/main" id="{1E47D899-629E-44DD-8FB0-60D223CFAF9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F83BB37-DF48-4579-8B3F-9027F6331F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68C7DC-08E4-4F22-B039-E33BA8E24D54}" type="slidenum">
              <a:rPr lang="en-US" smtClean="0"/>
              <a:t>‹#›</a:t>
            </a:fld>
            <a:endParaRPr lang="en-US"/>
          </a:p>
        </p:txBody>
      </p:sp>
    </p:spTree>
    <p:extLst>
      <p:ext uri="{BB962C8B-B14F-4D97-AF65-F5344CB8AC3E}">
        <p14:creationId xmlns:p14="http://schemas.microsoft.com/office/powerpoint/2010/main" val="695009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E679B-0A47-4953-8419-055585AECF5B}" type="datetimeFigureOut">
              <a:rPr lang="en-US" smtClean="0"/>
              <a:t>11/14/2022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501096-9DA8-47E7-A109-E71A64D8233D}" type="slidenum">
              <a:rPr lang="en-US" smtClean="0"/>
              <a:t>‹#›</a:t>
            </a:fld>
            <a:endParaRPr lang="en-US"/>
          </a:p>
        </p:txBody>
      </p:sp>
    </p:spTree>
    <p:extLst>
      <p:ext uri="{BB962C8B-B14F-4D97-AF65-F5344CB8AC3E}">
        <p14:creationId xmlns:p14="http://schemas.microsoft.com/office/powerpoint/2010/main" val="318650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501096-9DA8-47E7-A109-E71A64D8233D}" type="slidenum">
              <a:rPr lang="en-US" smtClean="0"/>
              <a:t>4</a:t>
            </a:fld>
            <a:endParaRPr lang="en-US"/>
          </a:p>
        </p:txBody>
      </p:sp>
    </p:spTree>
    <p:extLst>
      <p:ext uri="{BB962C8B-B14F-4D97-AF65-F5344CB8AC3E}">
        <p14:creationId xmlns:p14="http://schemas.microsoft.com/office/powerpoint/2010/main" val="193655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lumMod val="65000"/>
                  <a:lumOff val="35000"/>
                </a:prstClr>
              </a:solidFill>
            </a:endParaRPr>
          </a:p>
        </p:txBody>
      </p:sp>
      <p:sp>
        <p:nvSpPr>
          <p:cNvPr id="4" name="Slide Number Placeholder 3"/>
          <p:cNvSpPr>
            <a:spLocks noGrp="1"/>
          </p:cNvSpPr>
          <p:nvPr>
            <p:ph type="sldNum" sz="quarter" idx="5"/>
          </p:nvPr>
        </p:nvSpPr>
        <p:spPr/>
        <p:txBody>
          <a:bodyPr/>
          <a:lstStyle/>
          <a:p>
            <a:fld id="{7A501096-9DA8-47E7-A109-E71A64D8233D}" type="slidenum">
              <a:rPr lang="en-US" smtClean="0"/>
              <a:t>5</a:t>
            </a:fld>
            <a:endParaRPr lang="en-US"/>
          </a:p>
        </p:txBody>
      </p:sp>
    </p:spTree>
    <p:extLst>
      <p:ext uri="{BB962C8B-B14F-4D97-AF65-F5344CB8AC3E}">
        <p14:creationId xmlns:p14="http://schemas.microsoft.com/office/powerpoint/2010/main" val="676145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501096-9DA8-47E7-A109-E71A64D8233D}" type="slidenum">
              <a:rPr lang="en-US" smtClean="0"/>
              <a:t>6</a:t>
            </a:fld>
            <a:endParaRPr lang="en-US"/>
          </a:p>
        </p:txBody>
      </p:sp>
    </p:spTree>
    <p:extLst>
      <p:ext uri="{BB962C8B-B14F-4D97-AF65-F5344CB8AC3E}">
        <p14:creationId xmlns:p14="http://schemas.microsoft.com/office/powerpoint/2010/main" val="34680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501096-9DA8-47E7-A109-E71A64D8233D}" type="slidenum">
              <a:rPr lang="en-US" smtClean="0"/>
              <a:t>8</a:t>
            </a:fld>
            <a:endParaRPr lang="en-US"/>
          </a:p>
        </p:txBody>
      </p:sp>
    </p:spTree>
    <p:extLst>
      <p:ext uri="{BB962C8B-B14F-4D97-AF65-F5344CB8AC3E}">
        <p14:creationId xmlns:p14="http://schemas.microsoft.com/office/powerpoint/2010/main" val="2455150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501096-9DA8-47E7-A109-E71A64D8233D}" type="slidenum">
              <a:rPr lang="en-US" smtClean="0"/>
              <a:t>9</a:t>
            </a:fld>
            <a:endParaRPr lang="en-US"/>
          </a:p>
        </p:txBody>
      </p:sp>
    </p:spTree>
    <p:extLst>
      <p:ext uri="{BB962C8B-B14F-4D97-AF65-F5344CB8AC3E}">
        <p14:creationId xmlns:p14="http://schemas.microsoft.com/office/powerpoint/2010/main" val="50657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394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82E-A243-4F8D-A61E-024967F604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B86F9B-7D5E-4F26-B99A-C5D7F753CA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DB062C-DBF4-4E34-93B7-91DE3F1E666F}"/>
              </a:ext>
            </a:extLst>
          </p:cNvPr>
          <p:cNvSpPr>
            <a:spLocks noGrp="1"/>
          </p:cNvSpPr>
          <p:nvPr>
            <p:ph type="dt" sz="half" idx="10"/>
          </p:nvPr>
        </p:nvSpPr>
        <p:spPr/>
        <p:txBody>
          <a:bodyPr/>
          <a:lstStyle/>
          <a:p>
            <a:fld id="{45BD87D8-B90D-4977-9D22-5801AF97774B}" type="datetimeFigureOut">
              <a:rPr lang="en-US" smtClean="0"/>
              <a:t>11/14/2022</a:t>
            </a:fld>
            <a:endParaRPr lang="en-US"/>
          </a:p>
        </p:txBody>
      </p:sp>
      <p:sp>
        <p:nvSpPr>
          <p:cNvPr id="5" name="Footer Placeholder 4">
            <a:extLst>
              <a:ext uri="{FF2B5EF4-FFF2-40B4-BE49-F238E27FC236}">
                <a16:creationId xmlns:a16="http://schemas.microsoft.com/office/drawing/2014/main" id="{C401ECF3-6399-46B8-B526-9D1D18781C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A1E71E-9847-4C3E-BDE9-C506239AD36E}"/>
              </a:ext>
            </a:extLst>
          </p:cNvPr>
          <p:cNvSpPr>
            <a:spLocks noGrp="1"/>
          </p:cNvSpPr>
          <p:nvPr>
            <p:ph type="sldNum" sz="quarter" idx="12"/>
          </p:nvPr>
        </p:nvSpPr>
        <p:spPr/>
        <p:txBody>
          <a:bodyPr/>
          <a:lstStyle/>
          <a:p>
            <a:fld id="{97C11512-AFF3-49B6-B2A2-275FFA66E005}" type="slidenum">
              <a:rPr lang="en-US" smtClean="0"/>
              <a:t>‹#›</a:t>
            </a:fld>
            <a:endParaRPr lang="en-US"/>
          </a:p>
        </p:txBody>
      </p:sp>
    </p:spTree>
    <p:extLst>
      <p:ext uri="{BB962C8B-B14F-4D97-AF65-F5344CB8AC3E}">
        <p14:creationId xmlns:p14="http://schemas.microsoft.com/office/powerpoint/2010/main" val="69590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F110-D199-47EC-8EC0-4E6256BD2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A9B7C-C6C4-42A0-A562-5E3EE674D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98C41-6275-49DD-8013-DEBCB2C0B3BC}"/>
              </a:ext>
            </a:extLst>
          </p:cNvPr>
          <p:cNvSpPr>
            <a:spLocks noGrp="1"/>
          </p:cNvSpPr>
          <p:nvPr>
            <p:ph type="dt" sz="half" idx="10"/>
          </p:nvPr>
        </p:nvSpPr>
        <p:spPr/>
        <p:txBody>
          <a:bodyPr/>
          <a:lstStyle/>
          <a:p>
            <a:fld id="{45BD87D8-B90D-4977-9D22-5801AF97774B}" type="datetimeFigureOut">
              <a:rPr lang="en-US" smtClean="0"/>
              <a:t>11/14/2022</a:t>
            </a:fld>
            <a:endParaRPr lang="en-US"/>
          </a:p>
        </p:txBody>
      </p:sp>
      <p:sp>
        <p:nvSpPr>
          <p:cNvPr id="5" name="Footer Placeholder 4">
            <a:extLst>
              <a:ext uri="{FF2B5EF4-FFF2-40B4-BE49-F238E27FC236}">
                <a16:creationId xmlns:a16="http://schemas.microsoft.com/office/drawing/2014/main" id="{CF298FD4-F0E2-404F-967C-0B99971494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5B9F7-B89E-4630-B5E7-C5A41963253B}"/>
              </a:ext>
            </a:extLst>
          </p:cNvPr>
          <p:cNvSpPr>
            <a:spLocks noGrp="1"/>
          </p:cNvSpPr>
          <p:nvPr>
            <p:ph type="sldNum" sz="quarter" idx="12"/>
          </p:nvPr>
        </p:nvSpPr>
        <p:spPr/>
        <p:txBody>
          <a:bodyPr/>
          <a:lstStyle/>
          <a:p>
            <a:fld id="{97C11512-AFF3-49B6-B2A2-275FFA66E005}" type="slidenum">
              <a:rPr lang="en-US" smtClean="0"/>
              <a:t>‹#›</a:t>
            </a:fld>
            <a:endParaRPr lang="en-US"/>
          </a:p>
        </p:txBody>
      </p:sp>
    </p:spTree>
    <p:extLst>
      <p:ext uri="{BB962C8B-B14F-4D97-AF65-F5344CB8AC3E}">
        <p14:creationId xmlns:p14="http://schemas.microsoft.com/office/powerpoint/2010/main" val="229047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984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3027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4841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153225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50800" y="6611780"/>
            <a:ext cx="16256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0552263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39D0-5B50-47A7-80DC-71CCD322131D}"/>
              </a:ext>
            </a:extLst>
          </p:cNvPr>
          <p:cNvSpPr>
            <a:spLocks noGrp="1"/>
          </p:cNvSpPr>
          <p:nvPr>
            <p:ph type="ctrTitle"/>
          </p:nvPr>
        </p:nvSpPr>
        <p:spPr>
          <a:xfrm>
            <a:off x="5102086" y="1122363"/>
            <a:ext cx="5883966" cy="2387600"/>
          </a:xfrm>
        </p:spPr>
        <p:txBody>
          <a:bodyPr/>
          <a:lstStyle/>
          <a:p>
            <a:pPr algn="l"/>
            <a:r>
              <a:rPr lang="en-US" sz="3200">
                <a:solidFill>
                  <a:schemeClr val="tx2"/>
                </a:solidFill>
              </a:rPr>
              <a:t>NPRR 1143 – Benefits of ESR Charging During EEA3</a:t>
            </a:r>
          </a:p>
        </p:txBody>
      </p:sp>
      <p:sp>
        <p:nvSpPr>
          <p:cNvPr id="3" name="Subtitle 2">
            <a:extLst>
              <a:ext uri="{FF2B5EF4-FFF2-40B4-BE49-F238E27FC236}">
                <a16:creationId xmlns:a16="http://schemas.microsoft.com/office/drawing/2014/main" id="{62379DBD-A359-41EF-9AE3-D9491749FB2B}"/>
              </a:ext>
            </a:extLst>
          </p:cNvPr>
          <p:cNvSpPr>
            <a:spLocks noGrp="1"/>
          </p:cNvSpPr>
          <p:nvPr>
            <p:ph type="subTitle" idx="1"/>
          </p:nvPr>
        </p:nvSpPr>
        <p:spPr>
          <a:xfrm>
            <a:off x="5102086" y="3602038"/>
            <a:ext cx="5565913" cy="1655762"/>
          </a:xfrm>
        </p:spPr>
        <p:txBody>
          <a:bodyPr/>
          <a:lstStyle/>
          <a:p>
            <a:pPr algn="l"/>
            <a:r>
              <a:rPr lang="en-US" sz="2000">
                <a:solidFill>
                  <a:schemeClr val="tx2"/>
                </a:solidFill>
              </a:rPr>
              <a:t>11/14/2022</a:t>
            </a:r>
          </a:p>
          <a:p>
            <a:pPr algn="l"/>
            <a:endParaRPr lang="en-US" sz="2000">
              <a:solidFill>
                <a:schemeClr val="tx2"/>
              </a:solidFill>
            </a:endParaRPr>
          </a:p>
          <a:p>
            <a:pPr algn="l"/>
            <a:r>
              <a:rPr lang="en-US" sz="2000">
                <a:solidFill>
                  <a:schemeClr val="tx2"/>
                </a:solidFill>
              </a:rPr>
              <a:t>ERCOT Staff</a:t>
            </a:r>
          </a:p>
        </p:txBody>
      </p:sp>
    </p:spTree>
    <p:extLst>
      <p:ext uri="{BB962C8B-B14F-4D97-AF65-F5344CB8AC3E}">
        <p14:creationId xmlns:p14="http://schemas.microsoft.com/office/powerpoint/2010/main" val="271917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F3F4C-32B8-4E12-BC5F-9961C4D3B260}"/>
              </a:ext>
            </a:extLst>
          </p:cNvPr>
          <p:cNvSpPr>
            <a:spLocks noGrp="1"/>
          </p:cNvSpPr>
          <p:nvPr>
            <p:ph type="title"/>
          </p:nvPr>
        </p:nvSpPr>
        <p:spPr/>
        <p:txBody>
          <a:bodyPr/>
          <a:lstStyle/>
          <a:p>
            <a:r>
              <a:rPr lang="en-US"/>
              <a:t>ESR and Solar Unit Behind Constraint Case Assumptions</a:t>
            </a:r>
          </a:p>
        </p:txBody>
      </p:sp>
      <p:sp>
        <p:nvSpPr>
          <p:cNvPr id="3" name="Content Placeholder 2">
            <a:extLst>
              <a:ext uri="{FF2B5EF4-FFF2-40B4-BE49-F238E27FC236}">
                <a16:creationId xmlns:a16="http://schemas.microsoft.com/office/drawing/2014/main" id="{6005065D-3A48-4EA1-BCCF-EF3ACDD2CF71}"/>
              </a:ext>
            </a:extLst>
          </p:cNvPr>
          <p:cNvSpPr>
            <a:spLocks noGrp="1"/>
          </p:cNvSpPr>
          <p:nvPr>
            <p:ph idx="1"/>
          </p:nvPr>
        </p:nvSpPr>
        <p:spPr/>
        <p:txBody>
          <a:bodyPr/>
          <a:lstStyle/>
          <a:p>
            <a:r>
              <a:rPr lang="en-US" sz="2200"/>
              <a:t>Settlement price is at the LMP.</a:t>
            </a:r>
          </a:p>
          <a:p>
            <a:r>
              <a:rPr lang="en-US" sz="2200"/>
              <a:t>System Lambda will be above the ESR’s offer for discharging (and therefore the LMP is high enough when respecting the constraint for the ESR to discharge) when the solar unit’s HSL is below the value of the export constraint.</a:t>
            </a:r>
          </a:p>
          <a:p>
            <a:r>
              <a:rPr lang="en-US" sz="2200"/>
              <a:t>The LMP will also be low enough when the solar unit is curtailed below its HSL in order to respect the transmission constraint for the ESR’s offer curve to lead them to be dispatched by SCED to charge.</a:t>
            </a:r>
          </a:p>
          <a:p>
            <a:pPr lvl="1"/>
            <a:r>
              <a:rPr lang="en-US" sz="2000"/>
              <a:t>This case essentially assumes the ESR will have tailored their offer curve to hit the ‘sweet spot’ of prices throughout the day such that they are able to be dispatched by SCED to charge and discharge whenever the congestion dictates.</a:t>
            </a:r>
          </a:p>
          <a:p>
            <a:r>
              <a:rPr lang="en-US" sz="2200"/>
              <a:t>The two generators are radially connected to a POI that given transmission conditions has only two export feeds. Thus, the only way for the generators to contribute to the system is by exporting out of the local area. It is assumed that System Operations prefers not to perform a remedial switching action due to a lack of fault interrupting devices on each of the two export feeds and the presence of load on each feed.</a:t>
            </a:r>
          </a:p>
        </p:txBody>
      </p:sp>
      <p:sp>
        <p:nvSpPr>
          <p:cNvPr id="4" name="Slide Number Placeholder 3">
            <a:extLst>
              <a:ext uri="{FF2B5EF4-FFF2-40B4-BE49-F238E27FC236}">
                <a16:creationId xmlns:a16="http://schemas.microsoft.com/office/drawing/2014/main" id="{66F96067-5A8A-45A2-9D4B-2834DAD13732}"/>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4063443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F491-1B58-4A63-B94A-9EFE967706B9}"/>
              </a:ext>
            </a:extLst>
          </p:cNvPr>
          <p:cNvSpPr>
            <a:spLocks noGrp="1"/>
          </p:cNvSpPr>
          <p:nvPr>
            <p:ph type="title"/>
          </p:nvPr>
        </p:nvSpPr>
        <p:spPr/>
        <p:txBody>
          <a:bodyPr/>
          <a:lstStyle/>
          <a:p>
            <a:r>
              <a:rPr lang="en-US"/>
              <a:t>ESR and Solar Unit Behind Constraint Setup</a:t>
            </a:r>
          </a:p>
        </p:txBody>
      </p:sp>
      <p:sp>
        <p:nvSpPr>
          <p:cNvPr id="4" name="Slide Number Placeholder 3">
            <a:extLst>
              <a:ext uri="{FF2B5EF4-FFF2-40B4-BE49-F238E27FC236}">
                <a16:creationId xmlns:a16="http://schemas.microsoft.com/office/drawing/2014/main" id="{0E25FFB0-0A76-4054-B9BE-1B10B9998AE7}"/>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6" name="Picture 5">
            <a:extLst>
              <a:ext uri="{FF2B5EF4-FFF2-40B4-BE49-F238E27FC236}">
                <a16:creationId xmlns:a16="http://schemas.microsoft.com/office/drawing/2014/main" id="{AAC985BC-A556-470B-8BC9-9DC404DFB130}"/>
              </a:ext>
            </a:extLst>
          </p:cNvPr>
          <p:cNvPicPr>
            <a:picLocks noChangeAspect="1"/>
          </p:cNvPicPr>
          <p:nvPr/>
        </p:nvPicPr>
        <p:blipFill>
          <a:blip r:embed="rId2"/>
          <a:stretch>
            <a:fillRect/>
          </a:stretch>
        </p:blipFill>
        <p:spPr>
          <a:xfrm>
            <a:off x="2012502" y="786938"/>
            <a:ext cx="8268595" cy="5284123"/>
          </a:xfrm>
          <a:prstGeom prst="rect">
            <a:avLst/>
          </a:prstGeom>
        </p:spPr>
      </p:pic>
    </p:spTree>
    <p:extLst>
      <p:ext uri="{BB962C8B-B14F-4D97-AF65-F5344CB8AC3E}">
        <p14:creationId xmlns:p14="http://schemas.microsoft.com/office/powerpoint/2010/main" val="2419060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4289933562"/>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6547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2057295996"/>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903198" y="1330307"/>
            <a:ext cx="2687289" cy="646331"/>
          </a:xfrm>
          <a:prstGeom prst="rect">
            <a:avLst/>
          </a:prstGeom>
          <a:noFill/>
        </p:spPr>
        <p:txBody>
          <a:bodyPr wrap="square" rtlCol="0">
            <a:spAutoFit/>
          </a:bodyPr>
          <a:lstStyle/>
          <a:p>
            <a:r>
              <a:rPr lang="en-US" sz="1200">
                <a:solidFill>
                  <a:srgbClr val="FF0000"/>
                </a:solidFill>
              </a:rPr>
              <a:t>Local generation export is curtailed to 80 MWs despite the solar resource’s HSL reaching 200 MW.</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a:off x="1343140" y="1948939"/>
            <a:ext cx="175267" cy="194355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13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1107636397"/>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902266" y="1251442"/>
            <a:ext cx="2923113" cy="646331"/>
          </a:xfrm>
          <a:prstGeom prst="rect">
            <a:avLst/>
          </a:prstGeom>
          <a:noFill/>
        </p:spPr>
        <p:txBody>
          <a:bodyPr wrap="square" rtlCol="0">
            <a:spAutoFit/>
          </a:bodyPr>
          <a:lstStyle/>
          <a:p>
            <a:r>
              <a:rPr lang="en-US" sz="1200">
                <a:solidFill>
                  <a:srgbClr val="FF0000"/>
                </a:solidFill>
              </a:rPr>
              <a:t>The ESR begins to charge at 120 MW to utilize the additional generation not currently deployed due to the constraint.</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a:off x="2076450" y="1897773"/>
            <a:ext cx="104775" cy="119785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034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900852031"/>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2779769" y="1364667"/>
            <a:ext cx="4181462" cy="830997"/>
          </a:xfrm>
          <a:prstGeom prst="rect">
            <a:avLst/>
          </a:prstGeom>
          <a:noFill/>
        </p:spPr>
        <p:txBody>
          <a:bodyPr wrap="square" rtlCol="0">
            <a:spAutoFit/>
          </a:bodyPr>
          <a:lstStyle/>
          <a:p>
            <a:r>
              <a:rPr lang="en-US" sz="1200">
                <a:solidFill>
                  <a:srgbClr val="FF0000"/>
                </a:solidFill>
              </a:rPr>
              <a:t>The ESR eventually reaches its maximum SOC of 200 MWh, then discharges when cloud cover causes the solar resource’s HSL to fall below the level of the transmission constraint.</a:t>
            </a:r>
          </a:p>
        </p:txBody>
      </p:sp>
      <p:cxnSp>
        <p:nvCxnSpPr>
          <p:cNvPr id="6" name="Straight Arrow Connector 5">
            <a:extLst>
              <a:ext uri="{FF2B5EF4-FFF2-40B4-BE49-F238E27FC236}">
                <a16:creationId xmlns:a16="http://schemas.microsoft.com/office/drawing/2014/main" id="{092E2CE6-3FC8-4B45-92FC-BAD4D9287054}"/>
              </a:ext>
            </a:extLst>
          </p:cNvPr>
          <p:cNvCxnSpPr>
            <a:cxnSpLocks/>
          </p:cNvCxnSpPr>
          <p:nvPr/>
        </p:nvCxnSpPr>
        <p:spPr>
          <a:xfrm flipH="1">
            <a:off x="3749879" y="1974106"/>
            <a:ext cx="58723" cy="50064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581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2466288707"/>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4005269" y="1327775"/>
            <a:ext cx="4181462" cy="646331"/>
          </a:xfrm>
          <a:prstGeom prst="rect">
            <a:avLst/>
          </a:prstGeom>
          <a:noFill/>
        </p:spPr>
        <p:txBody>
          <a:bodyPr wrap="square" rtlCol="0">
            <a:spAutoFit/>
          </a:bodyPr>
          <a:lstStyle/>
          <a:p>
            <a:r>
              <a:rPr lang="en-US" sz="1200">
                <a:solidFill>
                  <a:srgbClr val="FF0000"/>
                </a:solidFill>
              </a:rPr>
              <a:t>The cloud cover dissipates, and the ESR goes back to charging when the solar resource’s HSL climbs back above 80 MW.</a:t>
            </a:r>
          </a:p>
        </p:txBody>
      </p:sp>
    </p:spTree>
    <p:extLst>
      <p:ext uri="{BB962C8B-B14F-4D97-AF65-F5344CB8AC3E}">
        <p14:creationId xmlns:p14="http://schemas.microsoft.com/office/powerpoint/2010/main" val="347860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17</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extLst>
              <p:ext uri="{D42A27DB-BD31-4B8C-83A1-F6EECF244321}">
                <p14:modId xmlns:p14="http://schemas.microsoft.com/office/powerpoint/2010/main" val="3382983194"/>
              </p:ext>
            </p:extLst>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8749C6-8E77-4568-91EF-48A60B295DC2}"/>
              </a:ext>
            </a:extLst>
          </p:cNvPr>
          <p:cNvSpPr txBox="1"/>
          <p:nvPr/>
        </p:nvSpPr>
        <p:spPr>
          <a:xfrm>
            <a:off x="6865915" y="1302608"/>
            <a:ext cx="4181462" cy="646331"/>
          </a:xfrm>
          <a:prstGeom prst="rect">
            <a:avLst/>
          </a:prstGeom>
          <a:noFill/>
        </p:spPr>
        <p:txBody>
          <a:bodyPr wrap="square" rtlCol="0">
            <a:spAutoFit/>
          </a:bodyPr>
          <a:lstStyle/>
          <a:p>
            <a:r>
              <a:rPr lang="en-US" sz="1200">
                <a:solidFill>
                  <a:srgbClr val="FF0000"/>
                </a:solidFill>
              </a:rPr>
              <a:t>The solar follows its typical evening ramp downward, but in this scenario, we have a fully charged ESR able to sustain the local area’s 80 MW export to the system across peak.</a:t>
            </a:r>
          </a:p>
        </p:txBody>
      </p:sp>
    </p:spTree>
    <p:extLst>
      <p:ext uri="{BB962C8B-B14F-4D97-AF65-F5344CB8AC3E}">
        <p14:creationId xmlns:p14="http://schemas.microsoft.com/office/powerpoint/2010/main" val="3175729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A500-D0F0-4D57-8D47-D71C9A7FF609}"/>
              </a:ext>
            </a:extLst>
          </p:cNvPr>
          <p:cNvSpPr>
            <a:spLocks noGrp="1"/>
          </p:cNvSpPr>
          <p:nvPr>
            <p:ph type="title"/>
          </p:nvPr>
        </p:nvSpPr>
        <p:spPr/>
        <p:txBody>
          <a:bodyPr/>
          <a:lstStyle/>
          <a:p>
            <a:r>
              <a:rPr lang="en-US"/>
              <a:t>ESR and Solar Unit Behind Constraint Snapshot</a:t>
            </a:r>
          </a:p>
        </p:txBody>
      </p:sp>
      <p:sp>
        <p:nvSpPr>
          <p:cNvPr id="4" name="Slide Number Placeholder 3">
            <a:extLst>
              <a:ext uri="{FF2B5EF4-FFF2-40B4-BE49-F238E27FC236}">
                <a16:creationId xmlns:a16="http://schemas.microsoft.com/office/drawing/2014/main" id="{B170075A-2ED4-4029-8BEA-55E8910BF94D}"/>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Chart 6">
            <a:extLst>
              <a:ext uri="{FF2B5EF4-FFF2-40B4-BE49-F238E27FC236}">
                <a16:creationId xmlns:a16="http://schemas.microsoft.com/office/drawing/2014/main" id="{1CD974CB-2719-46EC-8933-B44987F267E8}"/>
              </a:ext>
            </a:extLst>
          </p:cNvPr>
          <p:cNvGraphicFramePr>
            <a:graphicFrameLocks/>
          </p:cNvGraphicFramePr>
          <p:nvPr/>
        </p:nvGraphicFramePr>
        <p:xfrm>
          <a:off x="534565" y="864331"/>
          <a:ext cx="11122870" cy="54793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FBBC4BD7-14EF-40A3-BE1B-4532EB1DD952}"/>
              </a:ext>
            </a:extLst>
          </p:cNvPr>
          <p:cNvSpPr txBox="1"/>
          <p:nvPr/>
        </p:nvSpPr>
        <p:spPr>
          <a:xfrm>
            <a:off x="7798950" y="1280110"/>
            <a:ext cx="2508308" cy="830997"/>
          </a:xfrm>
          <a:prstGeom prst="rect">
            <a:avLst/>
          </a:prstGeom>
          <a:noFill/>
        </p:spPr>
        <p:txBody>
          <a:bodyPr wrap="square" rtlCol="0">
            <a:spAutoFit/>
          </a:bodyPr>
          <a:lstStyle/>
          <a:p>
            <a:r>
              <a:rPr lang="en-US" sz="1200">
                <a:solidFill>
                  <a:srgbClr val="FF0000"/>
                </a:solidFill>
              </a:rPr>
              <a:t>Nearly 250 MWh of additional energy was exported to the grid by one ESR in this hypothetical example.</a:t>
            </a:r>
          </a:p>
        </p:txBody>
      </p:sp>
      <p:cxnSp>
        <p:nvCxnSpPr>
          <p:cNvPr id="6" name="Straight Arrow Connector 5">
            <a:extLst>
              <a:ext uri="{FF2B5EF4-FFF2-40B4-BE49-F238E27FC236}">
                <a16:creationId xmlns:a16="http://schemas.microsoft.com/office/drawing/2014/main" id="{87B6360D-F7B3-43DB-BA87-F4A1FF28B143}"/>
              </a:ext>
            </a:extLst>
          </p:cNvPr>
          <p:cNvCxnSpPr>
            <a:cxnSpLocks/>
          </p:cNvCxnSpPr>
          <p:nvPr/>
        </p:nvCxnSpPr>
        <p:spPr>
          <a:xfrm>
            <a:off x="10033233" y="1761688"/>
            <a:ext cx="880844" cy="26005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536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11A6-6195-4F37-A705-F63F1E450565}"/>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81F96783-D5A2-4FCF-B97F-1D0C8DCB7396}"/>
              </a:ext>
            </a:extLst>
          </p:cNvPr>
          <p:cNvSpPr>
            <a:spLocks noGrp="1"/>
          </p:cNvSpPr>
          <p:nvPr>
            <p:ph idx="1"/>
          </p:nvPr>
        </p:nvSpPr>
        <p:spPr/>
        <p:txBody>
          <a:bodyPr/>
          <a:lstStyle/>
          <a:p>
            <a:r>
              <a:rPr lang="en-US" sz="2400"/>
              <a:t>ERCOT’s default posture when at the onset of an EEA3 will still be to suspend charging on ESRs.</a:t>
            </a:r>
          </a:p>
          <a:p>
            <a:r>
              <a:rPr lang="en-US" sz="2400"/>
              <a:t>However, there may be times during an EEA3 wherein allowing ESRs to charge may provide reliability benefits, particularly when said EEA3 is over an extended period (multiple net load peaks).  </a:t>
            </a:r>
          </a:p>
          <a:p>
            <a:r>
              <a:rPr lang="en-US" sz="2400"/>
              <a:t>NPRR1143 will provide ERCOT the flexibility in determining when to let SCED consider ESR-CLR bids as a part of its optimization and send non-zero BPs to ESR-CLRs.</a:t>
            </a:r>
          </a:p>
          <a:p>
            <a:endParaRPr lang="en-US" sz="2800"/>
          </a:p>
          <a:p>
            <a:endParaRPr lang="en-US" sz="2800"/>
          </a:p>
          <a:p>
            <a:endParaRPr lang="en-US"/>
          </a:p>
        </p:txBody>
      </p:sp>
      <p:sp>
        <p:nvSpPr>
          <p:cNvPr id="4" name="Slide Number Placeholder 3">
            <a:extLst>
              <a:ext uri="{FF2B5EF4-FFF2-40B4-BE49-F238E27FC236}">
                <a16:creationId xmlns:a16="http://schemas.microsoft.com/office/drawing/2014/main" id="{98E28DD9-015B-4D4E-A04B-5F6F2B118AFC}"/>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402570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FC66-F6C4-464F-B5F8-0CDD7848D132}"/>
              </a:ext>
            </a:extLst>
          </p:cNvPr>
          <p:cNvSpPr>
            <a:spLocks noGrp="1"/>
          </p:cNvSpPr>
          <p:nvPr>
            <p:ph type="title"/>
          </p:nvPr>
        </p:nvSpPr>
        <p:spPr/>
        <p:txBody>
          <a:bodyPr/>
          <a:lstStyle/>
          <a:p>
            <a:r>
              <a:rPr lang="en-US"/>
              <a:t>Background on NPRR 1143</a:t>
            </a:r>
          </a:p>
        </p:txBody>
      </p:sp>
      <p:sp>
        <p:nvSpPr>
          <p:cNvPr id="3" name="Content Placeholder 2">
            <a:extLst>
              <a:ext uri="{FF2B5EF4-FFF2-40B4-BE49-F238E27FC236}">
                <a16:creationId xmlns:a16="http://schemas.microsoft.com/office/drawing/2014/main" id="{B485818A-40ED-4004-9C46-6AFE53E66C32}"/>
              </a:ext>
            </a:extLst>
          </p:cNvPr>
          <p:cNvSpPr>
            <a:spLocks noGrp="1"/>
          </p:cNvSpPr>
          <p:nvPr>
            <p:ph idx="1"/>
          </p:nvPr>
        </p:nvSpPr>
        <p:spPr/>
        <p:txBody>
          <a:bodyPr/>
          <a:lstStyle/>
          <a:p>
            <a:r>
              <a:rPr lang="en-US" sz="2000"/>
              <a:t>NPRR 1143 will provide the Control Room the flexibility to allow SCED to dispatch the charging side of ESRs during an extended EEA3 (such as Winter Storm Uri) in order to build up state of charge in ESRs and enhance the resilience of ERCOT system operations.</a:t>
            </a:r>
          </a:p>
          <a:p>
            <a:r>
              <a:rPr lang="en-US" sz="2000"/>
              <a:t>The operational perspective:</a:t>
            </a:r>
          </a:p>
          <a:p>
            <a:pPr lvl="1"/>
            <a:r>
              <a:rPr lang="en-US" sz="1800"/>
              <a:t>ERCOT’s default posture when entering an EEA3 will be to suspend charging on ESRs and set ESR-CLR Base Point (BP) = 0 MW.</a:t>
            </a:r>
          </a:p>
          <a:p>
            <a:pPr lvl="1"/>
            <a:r>
              <a:rPr lang="en-US" sz="1800"/>
              <a:t>When operating in an extended EEA3, as the situation improves and available reserves increase, ERCOT’s approach will be to restore as much firm load shed as can be reliably supported. </a:t>
            </a:r>
          </a:p>
          <a:p>
            <a:pPr lvl="2"/>
            <a:r>
              <a:rPr lang="en-US" sz="1600"/>
              <a:t>However, knowing that load restoration is “blocky” in nature, during times while load is being restored, there may be opportunity to let ESRs to charge in order to build up their state of charge. NPRR1143 will provide ERCOT flexibility to let SCED consider ESR-CLR bids as a part of its optimization and send non-zero BPs.</a:t>
            </a:r>
          </a:p>
          <a:p>
            <a:pPr lvl="2"/>
            <a:r>
              <a:rPr lang="en-US" sz="1600"/>
              <a:t>Note that following a decision to allow charging, ERCOT will actively monitor evolving grid conditions and if they expect ESR charging to negatively impact reliability, ERCOT may toggle back to not allowing non-zero charging BPs.</a:t>
            </a:r>
          </a:p>
          <a:p>
            <a:pPr lvl="1"/>
            <a:endParaRPr lang="en-US" sz="1800">
              <a:solidFill>
                <a:srgbClr val="FF0000"/>
              </a:solidFill>
            </a:endParaRPr>
          </a:p>
          <a:p>
            <a:endParaRPr lang="en-US" sz="2000"/>
          </a:p>
          <a:p>
            <a:pPr lvl="1"/>
            <a:endParaRPr lang="en-US" sz="2000"/>
          </a:p>
          <a:p>
            <a:pPr lvl="1"/>
            <a:endParaRPr lang="en-US"/>
          </a:p>
          <a:p>
            <a:endParaRPr lang="en-US"/>
          </a:p>
        </p:txBody>
      </p:sp>
      <p:sp>
        <p:nvSpPr>
          <p:cNvPr id="4" name="Slide Number Placeholder 3">
            <a:extLst>
              <a:ext uri="{FF2B5EF4-FFF2-40B4-BE49-F238E27FC236}">
                <a16:creationId xmlns:a16="http://schemas.microsoft.com/office/drawing/2014/main" id="{FA6730F1-29C7-47B8-AF82-BC21B7F30047}"/>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38149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371B-0F52-428C-9292-95EACDFCFED0}"/>
              </a:ext>
            </a:extLst>
          </p:cNvPr>
          <p:cNvSpPr>
            <a:spLocks noGrp="1"/>
          </p:cNvSpPr>
          <p:nvPr>
            <p:ph type="title"/>
          </p:nvPr>
        </p:nvSpPr>
        <p:spPr>
          <a:xfrm>
            <a:off x="457200" y="3169841"/>
            <a:ext cx="11277600" cy="518318"/>
          </a:xfrm>
        </p:spPr>
        <p:txBody>
          <a:bodyPr/>
          <a:lstStyle/>
          <a:p>
            <a:pPr algn="ctr"/>
            <a:r>
              <a:rPr lang="en-US"/>
              <a:t>Questions?</a:t>
            </a:r>
          </a:p>
        </p:txBody>
      </p:sp>
      <p:sp>
        <p:nvSpPr>
          <p:cNvPr id="4" name="Slide Number Placeholder 3">
            <a:extLst>
              <a:ext uri="{FF2B5EF4-FFF2-40B4-BE49-F238E27FC236}">
                <a16:creationId xmlns:a16="http://schemas.microsoft.com/office/drawing/2014/main" id="{87B4C146-7DEF-4739-9BEC-240E475A5E22}"/>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670424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5234-62D7-441D-9E8F-D603D6000AD1}"/>
              </a:ext>
            </a:extLst>
          </p:cNvPr>
          <p:cNvSpPr>
            <a:spLocks noGrp="1"/>
          </p:cNvSpPr>
          <p:nvPr>
            <p:ph type="title"/>
          </p:nvPr>
        </p:nvSpPr>
        <p:spPr/>
        <p:txBody>
          <a:bodyPr/>
          <a:lstStyle/>
          <a:p>
            <a:r>
              <a:rPr lang="en-US"/>
              <a:t>Calculating ‘New’ PRC with Inclusion of ESR PRC Component</a:t>
            </a:r>
          </a:p>
        </p:txBody>
      </p:sp>
      <p:sp>
        <p:nvSpPr>
          <p:cNvPr id="4" name="Slide Number Placeholder 3">
            <a:extLst>
              <a:ext uri="{FF2B5EF4-FFF2-40B4-BE49-F238E27FC236}">
                <a16:creationId xmlns:a16="http://schemas.microsoft.com/office/drawing/2014/main" id="{10BB364F-31EF-4352-9B39-8F2C5DEFE761}"/>
              </a:ext>
            </a:extLst>
          </p:cNvPr>
          <p:cNvSpPr>
            <a:spLocks noGrp="1"/>
          </p:cNvSpPr>
          <p:nvPr>
            <p:ph type="sldNum" sz="quarter" idx="4"/>
          </p:nvPr>
        </p:nvSpPr>
        <p:spPr/>
        <p:txBody>
          <a:bodyPr/>
          <a:lstStyle/>
          <a:p>
            <a:fld id="{1D93BD3E-1E9A-4970-A6F7-E7AC52762E0C}" type="slidenum">
              <a:rPr lang="en-US" smtClean="0"/>
              <a:pPr/>
              <a:t>21</a:t>
            </a:fld>
            <a:endParaRPr lang="en-US"/>
          </a:p>
        </p:txBody>
      </p:sp>
      <p:pic>
        <p:nvPicPr>
          <p:cNvPr id="6" name="Picture 5">
            <a:extLst>
              <a:ext uri="{FF2B5EF4-FFF2-40B4-BE49-F238E27FC236}">
                <a16:creationId xmlns:a16="http://schemas.microsoft.com/office/drawing/2014/main" id="{4A2885B4-877C-41D3-8B7A-CAFE9654EC91}"/>
              </a:ext>
            </a:extLst>
          </p:cNvPr>
          <p:cNvPicPr>
            <a:picLocks noChangeAspect="1"/>
          </p:cNvPicPr>
          <p:nvPr/>
        </p:nvPicPr>
        <p:blipFill>
          <a:blip r:embed="rId2"/>
          <a:stretch>
            <a:fillRect/>
          </a:stretch>
        </p:blipFill>
        <p:spPr>
          <a:xfrm>
            <a:off x="1983109" y="2128837"/>
            <a:ext cx="8225781" cy="2600325"/>
          </a:xfrm>
          <a:prstGeom prst="rect">
            <a:avLst/>
          </a:prstGeom>
        </p:spPr>
      </p:pic>
    </p:spTree>
    <p:extLst>
      <p:ext uri="{BB962C8B-B14F-4D97-AF65-F5344CB8AC3E}">
        <p14:creationId xmlns:p14="http://schemas.microsoft.com/office/powerpoint/2010/main" val="3544476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FC66-F6C4-464F-B5F8-0CDD7848D132}"/>
              </a:ext>
            </a:extLst>
          </p:cNvPr>
          <p:cNvSpPr>
            <a:spLocks noGrp="1"/>
          </p:cNvSpPr>
          <p:nvPr>
            <p:ph type="title"/>
          </p:nvPr>
        </p:nvSpPr>
        <p:spPr/>
        <p:txBody>
          <a:bodyPr/>
          <a:lstStyle/>
          <a:p>
            <a:r>
              <a:rPr lang="en-US"/>
              <a:t>Background on NPRR 1143</a:t>
            </a:r>
          </a:p>
        </p:txBody>
      </p:sp>
      <p:sp>
        <p:nvSpPr>
          <p:cNvPr id="3" name="Content Placeholder 2">
            <a:extLst>
              <a:ext uri="{FF2B5EF4-FFF2-40B4-BE49-F238E27FC236}">
                <a16:creationId xmlns:a16="http://schemas.microsoft.com/office/drawing/2014/main" id="{B485818A-40ED-4004-9C46-6AFE53E66C32}"/>
              </a:ext>
            </a:extLst>
          </p:cNvPr>
          <p:cNvSpPr>
            <a:spLocks noGrp="1"/>
          </p:cNvSpPr>
          <p:nvPr>
            <p:ph idx="1"/>
          </p:nvPr>
        </p:nvSpPr>
        <p:spPr/>
        <p:txBody>
          <a:bodyPr/>
          <a:lstStyle/>
          <a:p>
            <a:r>
              <a:rPr lang="en-US" sz="2000" dirty="0"/>
              <a:t>Potential reliability benefits of allowing charging and thus having ESR’s with non-zero State of Charge during EEA3 include:</a:t>
            </a:r>
          </a:p>
          <a:p>
            <a:pPr lvl="1"/>
            <a:r>
              <a:rPr lang="en-US" sz="1800" dirty="0"/>
              <a:t>Increased available frequency responsive capability and enhanced operational PRC.</a:t>
            </a:r>
          </a:p>
          <a:p>
            <a:pPr lvl="1"/>
            <a:r>
              <a:rPr lang="en-US" sz="1800" dirty="0"/>
              <a:t>Additional available capability, which may also help reduce any additional amount of firm load shed needed meet subsequent peak net load period.</a:t>
            </a:r>
          </a:p>
          <a:p>
            <a:pPr lvl="1"/>
            <a:r>
              <a:rPr lang="en-US" sz="1800" dirty="0"/>
              <a:t>Maximize generation in export constrained local area by charging ESRs that are behind the export  constraint.</a:t>
            </a:r>
          </a:p>
          <a:p>
            <a:r>
              <a:rPr lang="en-US" sz="2000" dirty="0"/>
              <a:t>This slide deck will use mock-ups of illustrative scenarios to demonstrate situations wherein charging ESRs may provide reliability benefits during an EEA3, in some cases utilizing data from Winter Storm Uri. </a:t>
            </a:r>
          </a:p>
          <a:p>
            <a:endParaRPr lang="en-US" sz="2000" dirty="0"/>
          </a:p>
          <a:p>
            <a:pPr lvl="1"/>
            <a:endParaRPr lang="en-US" sz="2000" dirty="0"/>
          </a:p>
          <a:p>
            <a:pPr lvl="1"/>
            <a:endParaRPr lang="en-US" dirty="0"/>
          </a:p>
          <a:p>
            <a:endParaRPr lang="en-US" dirty="0"/>
          </a:p>
        </p:txBody>
      </p:sp>
      <p:sp>
        <p:nvSpPr>
          <p:cNvPr id="4" name="Slide Number Placeholder 3">
            <a:extLst>
              <a:ext uri="{FF2B5EF4-FFF2-40B4-BE49-F238E27FC236}">
                <a16:creationId xmlns:a16="http://schemas.microsoft.com/office/drawing/2014/main" id="{FA6730F1-29C7-47B8-AF82-BC21B7F30047}"/>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154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4CDBD-53B5-44D6-B0FE-24102D81A2F3}"/>
              </a:ext>
            </a:extLst>
          </p:cNvPr>
          <p:cNvSpPr>
            <a:spLocks noGrp="1"/>
          </p:cNvSpPr>
          <p:nvPr>
            <p:ph type="title"/>
          </p:nvPr>
        </p:nvSpPr>
        <p:spPr/>
        <p:txBody>
          <a:bodyPr/>
          <a:lstStyle/>
          <a:p>
            <a:r>
              <a:rPr lang="en-US"/>
              <a:t>Assumptions for the Mockups</a:t>
            </a:r>
          </a:p>
        </p:txBody>
      </p:sp>
      <p:sp>
        <p:nvSpPr>
          <p:cNvPr id="3" name="Content Placeholder 2">
            <a:extLst>
              <a:ext uri="{FF2B5EF4-FFF2-40B4-BE49-F238E27FC236}">
                <a16:creationId xmlns:a16="http://schemas.microsoft.com/office/drawing/2014/main" id="{556F5D79-3C21-4168-9DF3-F67242BB3303}"/>
              </a:ext>
            </a:extLst>
          </p:cNvPr>
          <p:cNvSpPr>
            <a:spLocks noGrp="1"/>
          </p:cNvSpPr>
          <p:nvPr>
            <p:ph idx="1"/>
          </p:nvPr>
        </p:nvSpPr>
        <p:spPr/>
        <p:txBody>
          <a:bodyPr/>
          <a:lstStyle/>
          <a:p>
            <a:r>
              <a:rPr lang="en-US" sz="1800" dirty="0"/>
              <a:t>Fictional Fleet of 25 ESRs:</a:t>
            </a:r>
          </a:p>
          <a:p>
            <a:pPr lvl="1"/>
            <a:r>
              <a:rPr lang="en-US" sz="1600" dirty="0"/>
              <a:t>HSL and MPC of 100 MW with 1% droop </a:t>
            </a:r>
          </a:p>
          <a:p>
            <a:pPr lvl="1"/>
            <a:r>
              <a:rPr lang="en-US" sz="1600" dirty="0"/>
              <a:t>One hour duration, so MXOS is 100 MWh</a:t>
            </a:r>
          </a:p>
          <a:p>
            <a:pPr lvl="1"/>
            <a:r>
              <a:rPr lang="en-US" sz="1600" dirty="0"/>
              <a:t>Total of 2500 MW HSL and MPC, along with 2500 MWh MXOS</a:t>
            </a:r>
          </a:p>
          <a:p>
            <a:r>
              <a:rPr lang="en-US" sz="1800" dirty="0"/>
              <a:t>All ESRs in the fleet are operating with the same energy offer/bid curve:</a:t>
            </a:r>
          </a:p>
          <a:p>
            <a:pPr lvl="1"/>
            <a:r>
              <a:rPr lang="en-US" sz="1600" dirty="0"/>
              <a:t>2/14 – 2/17 HE 12, they charge below $2000/MWh, and discharge above $7500/MWh</a:t>
            </a:r>
          </a:p>
          <a:p>
            <a:pPr lvl="1"/>
            <a:r>
              <a:rPr lang="en-US" sz="1600" dirty="0"/>
              <a:t>2/17 HE 13 and beyond, they charge when their settlement price is below $1000/MWh, while discharging above $1500/MWh</a:t>
            </a:r>
          </a:p>
          <a:p>
            <a:pPr lvl="1"/>
            <a:r>
              <a:rPr lang="en-US" sz="1600" dirty="0"/>
              <a:t>Note that this is with Winter Storm Uri data and the scenario is build with a $9000/MWh price cap in mind</a:t>
            </a:r>
            <a:endParaRPr lang="en-US" sz="1400" dirty="0"/>
          </a:p>
          <a:p>
            <a:r>
              <a:rPr lang="en-US" sz="1800" dirty="0"/>
              <a:t>None of the ESRs are impacted by constraints that would cause their LMP to differ from their System Lambda. It’s also assumed that System Lambda will be from the dispatch run of SCED rather than the pricing run, and as such there are no price adders, etc.</a:t>
            </a:r>
          </a:p>
          <a:p>
            <a:r>
              <a:rPr lang="en-US" sz="1800" dirty="0"/>
              <a:t>ESRs can only charge when system conditions match ERCOT control room-determined ‘charging windows’. For these mock-ups, charging was considered acceptable anytime when available Headroom (ERCOT HSL-GEN) is greater than 3,500 MW. Note:</a:t>
            </a:r>
          </a:p>
          <a:p>
            <a:pPr lvl="1"/>
            <a:r>
              <a:rPr lang="en-US" sz="1600" dirty="0"/>
              <a:t>This is not necessarily a reflection of the procedure the ERCOT control room would use in this scenario.</a:t>
            </a:r>
          </a:p>
          <a:p>
            <a:r>
              <a:rPr lang="en-US" sz="1800" dirty="0"/>
              <a:t>Note that because of the way the energy offer &amp; bid curves for this fictional fleet are setup, the fleet’s dispatch &amp; response in the subsequent slides will functionally look like a single resource.</a:t>
            </a:r>
          </a:p>
        </p:txBody>
      </p:sp>
      <p:sp>
        <p:nvSpPr>
          <p:cNvPr id="4" name="Slide Number Placeholder 3">
            <a:extLst>
              <a:ext uri="{FF2B5EF4-FFF2-40B4-BE49-F238E27FC236}">
                <a16:creationId xmlns:a16="http://schemas.microsoft.com/office/drawing/2014/main" id="{469BF831-7DB5-4273-8690-2264D8FFBC4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366982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430816-0FE3-439E-8CC5-AADAFD2F061B}"/>
              </a:ext>
            </a:extLst>
          </p:cNvPr>
          <p:cNvPicPr>
            <a:picLocks noChangeAspect="1"/>
          </p:cNvPicPr>
          <p:nvPr/>
        </p:nvPicPr>
        <p:blipFill>
          <a:blip r:embed="rId3"/>
          <a:stretch>
            <a:fillRect/>
          </a:stretch>
        </p:blipFill>
        <p:spPr>
          <a:xfrm>
            <a:off x="379129" y="666647"/>
            <a:ext cx="11535342" cy="5524705"/>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27566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3" name="TextBox 2">
            <a:extLst>
              <a:ext uri="{FF2B5EF4-FFF2-40B4-BE49-F238E27FC236}">
                <a16:creationId xmlns:a16="http://schemas.microsoft.com/office/drawing/2014/main" id="{578FB3B6-1279-4B89-9B17-FF5AF2838DC7}"/>
              </a:ext>
            </a:extLst>
          </p:cNvPr>
          <p:cNvSpPr txBox="1"/>
          <p:nvPr/>
        </p:nvSpPr>
        <p:spPr>
          <a:xfrm>
            <a:off x="3038475" y="6041193"/>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 </a:t>
            </a:r>
          </a:p>
        </p:txBody>
      </p:sp>
      <p:sp>
        <p:nvSpPr>
          <p:cNvPr id="6" name="TextBox 5">
            <a:extLst>
              <a:ext uri="{FF2B5EF4-FFF2-40B4-BE49-F238E27FC236}">
                <a16:creationId xmlns:a16="http://schemas.microsoft.com/office/drawing/2014/main" id="{74D4F61B-8F5A-4BB4-B50A-E7496C5768D2}"/>
              </a:ext>
            </a:extLst>
          </p:cNvPr>
          <p:cNvSpPr txBox="1"/>
          <p:nvPr/>
        </p:nvSpPr>
        <p:spPr>
          <a:xfrm>
            <a:off x="3038474" y="6465270"/>
            <a:ext cx="8340725" cy="369332"/>
          </a:xfrm>
          <a:prstGeom prst="rect">
            <a:avLst/>
          </a:prstGeom>
          <a:noFill/>
        </p:spPr>
        <p:txBody>
          <a:bodyPr wrap="square" rtlCol="0">
            <a:spAutoFit/>
          </a:bodyPr>
          <a:lstStyle/>
          <a:p>
            <a:r>
              <a:rPr lang="en-US" sz="900" dirty="0">
                <a:solidFill>
                  <a:prstClr val="black">
                    <a:lumMod val="65000"/>
                    <a:lumOff val="35000"/>
                  </a:prstClr>
                </a:solidFill>
              </a:rPr>
              <a:t>**Note that SCED was not re-run in any of the proceeding slides in instances where charging or discharging is occurring. The Power Balance Penalty Curve is expected to constrain charging in instances where there is insufficient generation to continue charging.</a:t>
            </a:r>
          </a:p>
        </p:txBody>
      </p:sp>
      <p:pic>
        <p:nvPicPr>
          <p:cNvPr id="5" name="Picture 4">
            <a:extLst>
              <a:ext uri="{FF2B5EF4-FFF2-40B4-BE49-F238E27FC236}">
                <a16:creationId xmlns:a16="http://schemas.microsoft.com/office/drawing/2014/main" id="{865DA0C5-EDBE-4548-868A-84D8D451A52F}"/>
              </a:ext>
            </a:extLst>
          </p:cNvPr>
          <p:cNvPicPr>
            <a:picLocks noChangeAspect="1"/>
          </p:cNvPicPr>
          <p:nvPr/>
        </p:nvPicPr>
        <p:blipFill>
          <a:blip r:embed="rId3"/>
          <a:stretch>
            <a:fillRect/>
          </a:stretch>
        </p:blipFill>
        <p:spPr>
          <a:xfrm>
            <a:off x="137962" y="823795"/>
            <a:ext cx="11916076" cy="5210409"/>
          </a:xfrm>
          <a:prstGeom prst="rect">
            <a:avLst/>
          </a:prstGeom>
        </p:spPr>
      </p:pic>
    </p:spTree>
    <p:extLst>
      <p:ext uri="{BB962C8B-B14F-4D97-AF65-F5344CB8AC3E}">
        <p14:creationId xmlns:p14="http://schemas.microsoft.com/office/powerpoint/2010/main" val="2682709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AD21095-A7A3-4BC2-BA8E-FC63F999E817}"/>
              </a:ext>
            </a:extLst>
          </p:cNvPr>
          <p:cNvPicPr>
            <a:picLocks noChangeAspect="1"/>
          </p:cNvPicPr>
          <p:nvPr/>
        </p:nvPicPr>
        <p:blipFill>
          <a:blip r:embed="rId2"/>
          <a:stretch>
            <a:fillRect/>
          </a:stretch>
        </p:blipFill>
        <p:spPr>
          <a:xfrm>
            <a:off x="137962" y="823795"/>
            <a:ext cx="11916076" cy="5210409"/>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7</a:t>
            </a:fld>
            <a:endParaRPr lang="en-US"/>
          </a:p>
        </p:txBody>
      </p:sp>
      <p:cxnSp>
        <p:nvCxnSpPr>
          <p:cNvPr id="6" name="Straight Arrow Connector 5">
            <a:extLst>
              <a:ext uri="{FF2B5EF4-FFF2-40B4-BE49-F238E27FC236}">
                <a16:creationId xmlns:a16="http://schemas.microsoft.com/office/drawing/2014/main" id="{7B3EEF60-CA58-410D-B114-CF1E102D511E}"/>
              </a:ext>
            </a:extLst>
          </p:cNvPr>
          <p:cNvCxnSpPr>
            <a:cxnSpLocks/>
          </p:cNvCxnSpPr>
          <p:nvPr/>
        </p:nvCxnSpPr>
        <p:spPr>
          <a:xfrm>
            <a:off x="1257300" y="2464067"/>
            <a:ext cx="676727" cy="19104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BAE951B-961D-4F05-A310-716A48B984C9}"/>
              </a:ext>
            </a:extLst>
          </p:cNvPr>
          <p:cNvSpPr txBox="1"/>
          <p:nvPr/>
        </p:nvSpPr>
        <p:spPr>
          <a:xfrm>
            <a:off x="2818701" y="1837189"/>
            <a:ext cx="2508308" cy="461665"/>
          </a:xfrm>
          <a:prstGeom prst="rect">
            <a:avLst/>
          </a:prstGeom>
          <a:noFill/>
        </p:spPr>
        <p:txBody>
          <a:bodyPr wrap="square" rtlCol="0">
            <a:spAutoFit/>
          </a:bodyPr>
          <a:lstStyle/>
          <a:p>
            <a:r>
              <a:rPr lang="en-US" sz="1200" dirty="0">
                <a:solidFill>
                  <a:srgbClr val="FF0000"/>
                </a:solidFill>
              </a:rPr>
              <a:t>PRC increases according to PRC8 formula</a:t>
            </a:r>
          </a:p>
        </p:txBody>
      </p:sp>
      <p:cxnSp>
        <p:nvCxnSpPr>
          <p:cNvPr id="22" name="Straight Arrow Connector 21">
            <a:extLst>
              <a:ext uri="{FF2B5EF4-FFF2-40B4-BE49-F238E27FC236}">
                <a16:creationId xmlns:a16="http://schemas.microsoft.com/office/drawing/2014/main" id="{1E24E3F0-04AD-4A90-8F9C-F65830930AFE}"/>
              </a:ext>
            </a:extLst>
          </p:cNvPr>
          <p:cNvCxnSpPr>
            <a:cxnSpLocks/>
          </p:cNvCxnSpPr>
          <p:nvPr/>
        </p:nvCxnSpPr>
        <p:spPr>
          <a:xfrm flipH="1">
            <a:off x="2406316" y="2223083"/>
            <a:ext cx="517859" cy="12059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6D96411-A5E1-4C06-AC76-9CA0C432166D}"/>
              </a:ext>
            </a:extLst>
          </p:cNvPr>
          <p:cNvCxnSpPr>
            <a:cxnSpLocks/>
          </p:cNvCxnSpPr>
          <p:nvPr/>
        </p:nvCxnSpPr>
        <p:spPr>
          <a:xfrm flipH="1">
            <a:off x="2252312" y="2261294"/>
            <a:ext cx="890938" cy="1954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8824018-2BEA-4D6C-B539-CC2E18A6E53C}"/>
              </a:ext>
            </a:extLst>
          </p:cNvPr>
          <p:cNvSpPr txBox="1"/>
          <p:nvPr/>
        </p:nvSpPr>
        <p:spPr>
          <a:xfrm>
            <a:off x="884269" y="1837189"/>
            <a:ext cx="2064465" cy="646331"/>
          </a:xfrm>
          <a:prstGeom prst="rect">
            <a:avLst/>
          </a:prstGeom>
          <a:noFill/>
        </p:spPr>
        <p:txBody>
          <a:bodyPr wrap="square" rtlCol="0">
            <a:spAutoFit/>
          </a:bodyPr>
          <a:lstStyle/>
          <a:p>
            <a:r>
              <a:rPr lang="en-US" sz="1200" dirty="0">
                <a:solidFill>
                  <a:srgbClr val="FF0000"/>
                </a:solidFill>
              </a:rPr>
              <a:t>ESRs begin charging as System Lambda falls and Headroom rises</a:t>
            </a:r>
          </a:p>
        </p:txBody>
      </p:sp>
      <p:cxnSp>
        <p:nvCxnSpPr>
          <p:cNvPr id="34" name="Straight Arrow Connector 33">
            <a:extLst>
              <a:ext uri="{FF2B5EF4-FFF2-40B4-BE49-F238E27FC236}">
                <a16:creationId xmlns:a16="http://schemas.microsoft.com/office/drawing/2014/main" id="{FF33C496-7C75-4B5A-B5D1-12DC4CE42D15}"/>
              </a:ext>
            </a:extLst>
          </p:cNvPr>
          <p:cNvCxnSpPr>
            <a:cxnSpLocks/>
          </p:cNvCxnSpPr>
          <p:nvPr/>
        </p:nvCxnSpPr>
        <p:spPr>
          <a:xfrm>
            <a:off x="1799924" y="2464067"/>
            <a:ext cx="233313" cy="13956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9A6378C-4787-492C-BE8B-43DF496E6B3C}"/>
              </a:ext>
            </a:extLst>
          </p:cNvPr>
          <p:cNvSpPr txBox="1"/>
          <p:nvPr/>
        </p:nvSpPr>
        <p:spPr>
          <a:xfrm>
            <a:off x="3143250" y="6034204"/>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a:t>
            </a:r>
          </a:p>
        </p:txBody>
      </p:sp>
    </p:spTree>
    <p:extLst>
      <p:ext uri="{BB962C8B-B14F-4D97-AF65-F5344CB8AC3E}">
        <p14:creationId xmlns:p14="http://schemas.microsoft.com/office/powerpoint/2010/main" val="77579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8D53262-6BBB-425F-9D36-75D299F12FC0}"/>
              </a:ext>
            </a:extLst>
          </p:cNvPr>
          <p:cNvPicPr>
            <a:picLocks noChangeAspect="1"/>
          </p:cNvPicPr>
          <p:nvPr/>
        </p:nvPicPr>
        <p:blipFill>
          <a:blip r:embed="rId3"/>
          <a:stretch>
            <a:fillRect/>
          </a:stretch>
        </p:blipFill>
        <p:spPr>
          <a:xfrm>
            <a:off x="137962" y="823795"/>
            <a:ext cx="11916076" cy="5210409"/>
          </a:xfrm>
          <a:prstGeom prst="rect">
            <a:avLst/>
          </a:prstGeom>
        </p:spPr>
      </p:pic>
      <p:sp>
        <p:nvSpPr>
          <p:cNvPr id="2" name="Title 1">
            <a:extLst>
              <a:ext uri="{FF2B5EF4-FFF2-40B4-BE49-F238E27FC236}">
                <a16:creationId xmlns:a16="http://schemas.microsoft.com/office/drawing/2014/main" id="{EF6BBF22-172C-4184-97DE-37225E9DDA63}"/>
              </a:ext>
            </a:extLst>
          </p:cNvPr>
          <p:cNvSpPr>
            <a:spLocks noGrp="1"/>
          </p:cNvSpPr>
          <p:nvPr>
            <p:ph type="title"/>
          </p:nvPr>
        </p:nvSpPr>
        <p:spPr/>
        <p:txBody>
          <a:bodyPr/>
          <a:lstStyle/>
          <a:p>
            <a:r>
              <a:rPr lang="en-US"/>
              <a:t>February 16</a:t>
            </a:r>
            <a:r>
              <a:rPr lang="en-US" baseline="30000"/>
              <a:t>th</a:t>
            </a:r>
            <a:r>
              <a:rPr lang="en-US"/>
              <a:t> System Snapshot with ESR Charging Enabled</a:t>
            </a:r>
          </a:p>
        </p:txBody>
      </p:sp>
      <p:sp>
        <p:nvSpPr>
          <p:cNvPr id="4" name="Slide Number Placeholder 3">
            <a:extLst>
              <a:ext uri="{FF2B5EF4-FFF2-40B4-BE49-F238E27FC236}">
                <a16:creationId xmlns:a16="http://schemas.microsoft.com/office/drawing/2014/main" id="{81F3BB41-DEDB-4D02-94B4-2644D8742554}"/>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20" name="TextBox 19">
            <a:extLst>
              <a:ext uri="{FF2B5EF4-FFF2-40B4-BE49-F238E27FC236}">
                <a16:creationId xmlns:a16="http://schemas.microsoft.com/office/drawing/2014/main" id="{2BAE951B-961D-4F05-A310-716A48B984C9}"/>
              </a:ext>
            </a:extLst>
          </p:cNvPr>
          <p:cNvSpPr txBox="1"/>
          <p:nvPr/>
        </p:nvSpPr>
        <p:spPr>
          <a:xfrm>
            <a:off x="3762462" y="1977093"/>
            <a:ext cx="2508308" cy="461665"/>
          </a:xfrm>
          <a:prstGeom prst="rect">
            <a:avLst/>
          </a:prstGeom>
          <a:noFill/>
        </p:spPr>
        <p:txBody>
          <a:bodyPr wrap="square" rtlCol="0">
            <a:spAutoFit/>
          </a:bodyPr>
          <a:lstStyle/>
          <a:p>
            <a:r>
              <a:rPr lang="en-US" sz="1200">
                <a:solidFill>
                  <a:srgbClr val="FF0000"/>
                </a:solidFill>
              </a:rPr>
              <a:t>ESRs discharge as System Lambda rises</a:t>
            </a:r>
          </a:p>
        </p:txBody>
      </p:sp>
      <p:cxnSp>
        <p:nvCxnSpPr>
          <p:cNvPr id="24" name="Straight Arrow Connector 23">
            <a:extLst>
              <a:ext uri="{FF2B5EF4-FFF2-40B4-BE49-F238E27FC236}">
                <a16:creationId xmlns:a16="http://schemas.microsoft.com/office/drawing/2014/main" id="{36D96411-A5E1-4C06-AC76-9CA0C432166D}"/>
              </a:ext>
            </a:extLst>
          </p:cNvPr>
          <p:cNvCxnSpPr>
            <a:cxnSpLocks/>
          </p:cNvCxnSpPr>
          <p:nvPr/>
        </p:nvCxnSpPr>
        <p:spPr>
          <a:xfrm>
            <a:off x="5282214" y="2273045"/>
            <a:ext cx="1070961" cy="18369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3ABDCA2-5F16-4C56-8993-4AB4E43BD8DF}"/>
              </a:ext>
            </a:extLst>
          </p:cNvPr>
          <p:cNvCxnSpPr>
            <a:cxnSpLocks/>
          </p:cNvCxnSpPr>
          <p:nvPr/>
        </p:nvCxnSpPr>
        <p:spPr>
          <a:xfrm>
            <a:off x="5712903" y="2189527"/>
            <a:ext cx="640272" cy="3419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95D9D2B-C137-4923-83B6-EDB4AD198A67}"/>
              </a:ext>
            </a:extLst>
          </p:cNvPr>
          <p:cNvSpPr txBox="1"/>
          <p:nvPr/>
        </p:nvSpPr>
        <p:spPr>
          <a:xfrm>
            <a:off x="3172627" y="6031194"/>
            <a:ext cx="6515100" cy="369332"/>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charging displaced 80% of previously available PRC. ESRs contribute to PRC while charging, sitting idle, and injecting.</a:t>
            </a:r>
          </a:p>
        </p:txBody>
      </p:sp>
    </p:spTree>
    <p:extLst>
      <p:ext uri="{BB962C8B-B14F-4D97-AF65-F5344CB8AC3E}">
        <p14:creationId xmlns:p14="http://schemas.microsoft.com/office/powerpoint/2010/main" val="277748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C13A78-0771-4AAE-9BB6-D106C36002B7}"/>
              </a:ext>
            </a:extLst>
          </p:cNvPr>
          <p:cNvPicPr>
            <a:picLocks noChangeAspect="1"/>
          </p:cNvPicPr>
          <p:nvPr/>
        </p:nvPicPr>
        <p:blipFill>
          <a:blip r:embed="rId3"/>
          <a:stretch>
            <a:fillRect/>
          </a:stretch>
        </p:blipFill>
        <p:spPr>
          <a:xfrm>
            <a:off x="0" y="785251"/>
            <a:ext cx="12192000" cy="5287498"/>
          </a:xfrm>
          <a:prstGeom prst="rect">
            <a:avLst/>
          </a:prstGeom>
        </p:spPr>
      </p:pic>
      <p:sp>
        <p:nvSpPr>
          <p:cNvPr id="2" name="Title 1">
            <a:extLst>
              <a:ext uri="{FF2B5EF4-FFF2-40B4-BE49-F238E27FC236}">
                <a16:creationId xmlns:a16="http://schemas.microsoft.com/office/drawing/2014/main" id="{F8F6FB8F-5E2B-4A24-AE5A-277F470527BB}"/>
              </a:ext>
            </a:extLst>
          </p:cNvPr>
          <p:cNvSpPr>
            <a:spLocks noGrp="1"/>
          </p:cNvSpPr>
          <p:nvPr>
            <p:ph type="title"/>
          </p:nvPr>
        </p:nvSpPr>
        <p:spPr/>
        <p:txBody>
          <a:bodyPr/>
          <a:lstStyle/>
          <a:p>
            <a:r>
              <a:rPr lang="en-US"/>
              <a:t>Winter Storm Uri System Snapshot with ESR Charging Enabled</a:t>
            </a:r>
          </a:p>
        </p:txBody>
      </p:sp>
      <p:sp>
        <p:nvSpPr>
          <p:cNvPr id="4" name="Slide Number Placeholder 3">
            <a:extLst>
              <a:ext uri="{FF2B5EF4-FFF2-40B4-BE49-F238E27FC236}">
                <a16:creationId xmlns:a16="http://schemas.microsoft.com/office/drawing/2014/main" id="{47D7D568-CDC3-4C39-9925-1DDC9CA110BB}"/>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14" name="TextBox 13">
            <a:extLst>
              <a:ext uri="{FF2B5EF4-FFF2-40B4-BE49-F238E27FC236}">
                <a16:creationId xmlns:a16="http://schemas.microsoft.com/office/drawing/2014/main" id="{6411B5DC-FB67-4A50-9C38-C6FB727685A4}"/>
              </a:ext>
            </a:extLst>
          </p:cNvPr>
          <p:cNvSpPr txBox="1"/>
          <p:nvPr/>
        </p:nvSpPr>
        <p:spPr>
          <a:xfrm>
            <a:off x="8495237" y="920387"/>
            <a:ext cx="2508308" cy="646331"/>
          </a:xfrm>
          <a:prstGeom prst="rect">
            <a:avLst/>
          </a:prstGeom>
          <a:noFill/>
        </p:spPr>
        <p:txBody>
          <a:bodyPr wrap="square" rtlCol="0">
            <a:spAutoFit/>
          </a:bodyPr>
          <a:lstStyle/>
          <a:p>
            <a:r>
              <a:rPr lang="en-US" sz="1200" dirty="0">
                <a:solidFill>
                  <a:srgbClr val="FF0000"/>
                </a:solidFill>
              </a:rPr>
              <a:t>Over 20,000 MWh of additional energy was injected to the grid by ESRs in this hypothetical example</a:t>
            </a:r>
          </a:p>
        </p:txBody>
      </p:sp>
      <p:cxnSp>
        <p:nvCxnSpPr>
          <p:cNvPr id="15" name="Straight Arrow Connector 14">
            <a:extLst>
              <a:ext uri="{FF2B5EF4-FFF2-40B4-BE49-F238E27FC236}">
                <a16:creationId xmlns:a16="http://schemas.microsoft.com/office/drawing/2014/main" id="{8BB06D6B-BFAA-40C4-B7D6-0EF98E60F720}"/>
              </a:ext>
            </a:extLst>
          </p:cNvPr>
          <p:cNvCxnSpPr>
            <a:cxnSpLocks/>
          </p:cNvCxnSpPr>
          <p:nvPr/>
        </p:nvCxnSpPr>
        <p:spPr>
          <a:xfrm>
            <a:off x="10133901" y="1566718"/>
            <a:ext cx="761897" cy="1946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18A75B7-004C-4272-A6F8-6C13337CF611}"/>
              </a:ext>
            </a:extLst>
          </p:cNvPr>
          <p:cNvCxnSpPr>
            <a:cxnSpLocks/>
          </p:cNvCxnSpPr>
          <p:nvPr/>
        </p:nvCxnSpPr>
        <p:spPr>
          <a:xfrm>
            <a:off x="7019526" y="1505722"/>
            <a:ext cx="0" cy="3104365"/>
          </a:xfrm>
          <a:prstGeom prst="line">
            <a:avLst/>
          </a:prstGeom>
          <a:ln w="25400">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8B6B309-275B-4CB0-B250-E6741F68A6B5}"/>
              </a:ext>
            </a:extLst>
          </p:cNvPr>
          <p:cNvSpPr txBox="1"/>
          <p:nvPr/>
        </p:nvSpPr>
        <p:spPr>
          <a:xfrm>
            <a:off x="5985320" y="1228723"/>
            <a:ext cx="2068411" cy="276999"/>
          </a:xfrm>
          <a:prstGeom prst="rect">
            <a:avLst/>
          </a:prstGeom>
          <a:noFill/>
        </p:spPr>
        <p:txBody>
          <a:bodyPr wrap="square" rtlCol="0">
            <a:spAutoFit/>
          </a:bodyPr>
          <a:lstStyle/>
          <a:p>
            <a:r>
              <a:rPr lang="en-US" sz="1200" dirty="0">
                <a:solidFill>
                  <a:srgbClr val="FF0000"/>
                </a:solidFill>
              </a:rPr>
              <a:t>Assumed offer/bid changes</a:t>
            </a:r>
          </a:p>
        </p:txBody>
      </p:sp>
      <p:sp>
        <p:nvSpPr>
          <p:cNvPr id="13" name="TextBox 12">
            <a:extLst>
              <a:ext uri="{FF2B5EF4-FFF2-40B4-BE49-F238E27FC236}">
                <a16:creationId xmlns:a16="http://schemas.microsoft.com/office/drawing/2014/main" id="{694809F3-A144-4BAD-BCB5-90068F39EBDB}"/>
              </a:ext>
            </a:extLst>
          </p:cNvPr>
          <p:cNvSpPr txBox="1"/>
          <p:nvPr/>
        </p:nvSpPr>
        <p:spPr>
          <a:xfrm>
            <a:off x="3288325" y="6008390"/>
            <a:ext cx="7462399" cy="507831"/>
          </a:xfrm>
          <a:prstGeom prst="rect">
            <a:avLst/>
          </a:prstGeom>
          <a:noFill/>
        </p:spPr>
        <p:txBody>
          <a:bodyPr wrap="square" rtlCol="0">
            <a:spAutoFit/>
          </a:bodyPr>
          <a:lstStyle/>
          <a:p>
            <a:r>
              <a:rPr lang="en-US" sz="900" dirty="0">
                <a:solidFill>
                  <a:prstClr val="black">
                    <a:lumMod val="65000"/>
                    <a:lumOff val="35000"/>
                  </a:prstClr>
                </a:solidFill>
              </a:rPr>
              <a:t>*Note that for the purposes of this mock-up, the ESR fleet consists of identical energy offer/bid curves. In actuality, this would not be the case, and the dispatch and response of the ESR fleet would be much more granular and staggered throughout charging and discharging windows, due to the variations in individual bid/offer curves.</a:t>
            </a:r>
          </a:p>
        </p:txBody>
      </p:sp>
    </p:spTree>
    <p:extLst>
      <p:ext uri="{BB962C8B-B14F-4D97-AF65-F5344CB8AC3E}">
        <p14:creationId xmlns:p14="http://schemas.microsoft.com/office/powerpoint/2010/main" val="2909380944"/>
      </p:ext>
    </p:extLst>
  </p:cSld>
  <p:clrMapOvr>
    <a:masterClrMapping/>
  </p:clrMapOvr>
</p:sld>
</file>

<file path=ppt/theme/theme1.xml><?xml version="1.0" encoding="utf-8"?>
<a:theme xmlns:a="http://schemas.openxmlformats.org/drawingml/2006/main" name="ConfidentialPPT">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dentialPPT" id="{6DEA48DC-C807-4E5A-BCE5-43BFA8A600A3}" vid="{C91BC990-AF49-4E1B-8A77-07FA8136C1AF}"/>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1494</Words>
  <Application>Microsoft Office PowerPoint</Application>
  <PresentationFormat>Widescreen</PresentationFormat>
  <Paragraphs>109</Paragraphs>
  <Slides>21</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ConfidentialPPT</vt:lpstr>
      <vt:lpstr>Office Theme</vt:lpstr>
      <vt:lpstr>NPRR 1143 – Benefits of ESR Charging During EEA3</vt:lpstr>
      <vt:lpstr>Background on NPRR 1143</vt:lpstr>
      <vt:lpstr>Background on NPRR 1143</vt:lpstr>
      <vt:lpstr>Assumptions for the Mockups</vt:lpstr>
      <vt:lpstr>February 16th System Snapshot with ESR Charging Enabled</vt:lpstr>
      <vt:lpstr>February 16th System Snapshot with ESR Charging Enabled</vt:lpstr>
      <vt:lpstr>February 16th System Snapshot with ESR Charging Enabled</vt:lpstr>
      <vt:lpstr>February 16th System Snapshot with ESR Charging Enabled</vt:lpstr>
      <vt:lpstr>Winter Storm Uri System Snapshot with ESR Charging Enabled</vt:lpstr>
      <vt:lpstr>ESR and Solar Unit Behind Constraint Case Assumptions</vt:lpstr>
      <vt:lpstr>ESR and Solar Unit Behind Constraint Setup</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ESR and Solar Unit Behind Constraint Snapshot</vt:lpstr>
      <vt:lpstr>Summary</vt:lpstr>
      <vt:lpstr>Questions?</vt:lpstr>
      <vt:lpstr>Calculating ‘New’ PRC with Inclusion of ESR PRC Component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TRQ22 State of Charge vs. Ancillary Service Monitoring</dc:title>
  <dc:creator>Vermillion, Brandt</dc:creator>
  <cp:lastModifiedBy>Vermillion, Brandt</cp:lastModifiedBy>
  <cp:revision>1</cp:revision>
  <dcterms:created xsi:type="dcterms:W3CDTF">2022-10-12T15:28:08Z</dcterms:created>
  <dcterms:modified xsi:type="dcterms:W3CDTF">2022-11-16T20:03:37Z</dcterms:modified>
</cp:coreProperties>
</file>