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11/16/2022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4 DUNS+4 CRs tested in Flight 1022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tested for Service Provider Change to unestablished Service Provider in Flight 1022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11/16/22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Application deadline is 01/18/23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signup deadline is 02/01/23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0223 </a:t>
            </a:r>
            <a:r>
              <a:rPr lang="en-US" sz="2000" dirty="0">
                <a:solidFill>
                  <a:prstClr val="black"/>
                </a:solidFill>
              </a:rPr>
              <a:t>is scheduled to conclude on 03/10/23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11/16/22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6965</TotalTime>
  <Words>94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1022 Details</vt:lpstr>
      <vt:lpstr>Flight 0223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201</cp:revision>
  <cp:lastPrinted>2016-01-21T20:53:15Z</cp:lastPrinted>
  <dcterms:created xsi:type="dcterms:W3CDTF">2016-01-21T15:20:31Z</dcterms:created>
  <dcterms:modified xsi:type="dcterms:W3CDTF">2022-11-16T14:40:32Z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