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2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5.xml" ContentType="application/vnd.openxmlformats-officedocument.drawingml.chartshape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  <p:cmAuthor id="3" name="DuBro, Jackson" initials="DJ" lastIdx="1" clrIdx="2">
    <p:extLst>
      <p:ext uri="{19B8F6BF-5375-455C-9EA6-DF929625EA0E}">
        <p15:presenceInfo xmlns:p15="http://schemas.microsoft.com/office/powerpoint/2012/main" userId="S::Jackson.DuBro@ercot.com::eeee7753-3465-4fb5-8530-4a50b4dcc9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87074" autoAdjust="0"/>
  </p:normalViewPr>
  <p:slideViewPr>
    <p:cSldViewPr showGuides="1">
      <p:cViewPr varScale="1">
        <p:scale>
          <a:sx n="99" d="100"/>
          <a:sy n="99" d="100"/>
        </p:scale>
        <p:origin x="114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NewSTLFError_Aug-22_31day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Oct-22_v2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Operations%20Planning\Operations%20Analysis\_PDCWG\_Regulation%20Analysis\2022\10%20-%20Oct\RegReport_Generator_Ver3_Jul-22_v2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Total Regulation Deployed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'R2'!$H$1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'R2'!$D$55:$D$78</c:f>
              <c:numCache>
                <c:formatCode>General</c:formatCode>
                <c:ptCount val="24"/>
                <c:pt idx="0">
                  <c:v>-84.792170727808426</c:v>
                </c:pt>
                <c:pt idx="1">
                  <c:v>-89.096938599945716</c:v>
                </c:pt>
                <c:pt idx="2">
                  <c:v>-74.065053500275212</c:v>
                </c:pt>
                <c:pt idx="3">
                  <c:v>-45.509722482110888</c:v>
                </c:pt>
                <c:pt idx="4">
                  <c:v>-22.97200445275244</c:v>
                </c:pt>
                <c:pt idx="5">
                  <c:v>-20.425528095853124</c:v>
                </c:pt>
                <c:pt idx="6">
                  <c:v>6.9291085675774076</c:v>
                </c:pt>
                <c:pt idx="7">
                  <c:v>25.344766959861182</c:v>
                </c:pt>
                <c:pt idx="8">
                  <c:v>-21.680592461351424</c:v>
                </c:pt>
                <c:pt idx="9">
                  <c:v>-13.120137326679053</c:v>
                </c:pt>
                <c:pt idx="10">
                  <c:v>42.874360982933723</c:v>
                </c:pt>
                <c:pt idx="11">
                  <c:v>62.326120271520921</c:v>
                </c:pt>
                <c:pt idx="12">
                  <c:v>64.47539731833858</c:v>
                </c:pt>
                <c:pt idx="13">
                  <c:v>64.036025149002796</c:v>
                </c:pt>
                <c:pt idx="14">
                  <c:v>42.14144984835108</c:v>
                </c:pt>
                <c:pt idx="15">
                  <c:v>24.063699348752326</c:v>
                </c:pt>
                <c:pt idx="16">
                  <c:v>5.8439626627941195</c:v>
                </c:pt>
                <c:pt idx="17">
                  <c:v>33.13419112943194</c:v>
                </c:pt>
                <c:pt idx="18">
                  <c:v>79.484228997406831</c:v>
                </c:pt>
                <c:pt idx="19">
                  <c:v>-117.97751396681389</c:v>
                </c:pt>
                <c:pt idx="20">
                  <c:v>-140.11775515192019</c:v>
                </c:pt>
                <c:pt idx="21">
                  <c:v>-82.342131093478301</c:v>
                </c:pt>
                <c:pt idx="22">
                  <c:v>-71.52427271726232</c:v>
                </c:pt>
                <c:pt idx="23">
                  <c:v>-106.61711181933148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5-449B-B634-8036DEB7654F}"/>
            </c:ext>
          </c:extLst>
        </c:ser>
        <c:ser>
          <c:idx val="1"/>
          <c:order val="1"/>
          <c:tx>
            <c:strRef>
              <c:f>'R2'!$G$1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'R2'!$D$29:$D$52</c:f>
              <c:numCache>
                <c:formatCode>General</c:formatCode>
                <c:ptCount val="24"/>
                <c:pt idx="0">
                  <c:v>-58.868509051702034</c:v>
                </c:pt>
                <c:pt idx="1">
                  <c:v>-58.478691658007648</c:v>
                </c:pt>
                <c:pt idx="2">
                  <c:v>-48.232464458163989</c:v>
                </c:pt>
                <c:pt idx="3">
                  <c:v>-40.579625788421957</c:v>
                </c:pt>
                <c:pt idx="4">
                  <c:v>-20.395494303226954</c:v>
                </c:pt>
                <c:pt idx="5">
                  <c:v>-35.124153337339308</c:v>
                </c:pt>
                <c:pt idx="6">
                  <c:v>35.737134621305188</c:v>
                </c:pt>
                <c:pt idx="7">
                  <c:v>6.1027457030737162</c:v>
                </c:pt>
                <c:pt idx="8">
                  <c:v>-77.39822697382742</c:v>
                </c:pt>
                <c:pt idx="9">
                  <c:v>-12.712089380868649</c:v>
                </c:pt>
                <c:pt idx="10">
                  <c:v>11.848847162276108</c:v>
                </c:pt>
                <c:pt idx="11">
                  <c:v>1.6039447940154308</c:v>
                </c:pt>
                <c:pt idx="12">
                  <c:v>10.845432750261269</c:v>
                </c:pt>
                <c:pt idx="13">
                  <c:v>7.2803243814156815</c:v>
                </c:pt>
                <c:pt idx="14">
                  <c:v>2.9870297640326808</c:v>
                </c:pt>
                <c:pt idx="15">
                  <c:v>-7.9010415454886891</c:v>
                </c:pt>
                <c:pt idx="16">
                  <c:v>-67.693213232248397</c:v>
                </c:pt>
                <c:pt idx="17">
                  <c:v>-47.242206825179075</c:v>
                </c:pt>
                <c:pt idx="18">
                  <c:v>87.20926161395073</c:v>
                </c:pt>
                <c:pt idx="19">
                  <c:v>-166.51571613922081</c:v>
                </c:pt>
                <c:pt idx="20">
                  <c:v>-108.19016409230782</c:v>
                </c:pt>
                <c:pt idx="21">
                  <c:v>-77.986247280758946</c:v>
                </c:pt>
                <c:pt idx="22">
                  <c:v>-62.024641522887471</c:v>
                </c:pt>
                <c:pt idx="23">
                  <c:v>-57.649570812696709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5-449B-B634-8036DEB7654F}"/>
            </c:ext>
          </c:extLst>
        </c:ser>
        <c:ser>
          <c:idx val="0"/>
          <c:order val="2"/>
          <c:tx>
            <c:strRef>
              <c:f>'R2'!$F$1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'R2'!$A$3:$A$26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'R2'!$D$3:$D$26</c:f>
              <c:numCache>
                <c:formatCode>General</c:formatCode>
                <c:ptCount val="24"/>
                <c:pt idx="0">
                  <c:v>-57.431074342649985</c:v>
                </c:pt>
                <c:pt idx="1">
                  <c:v>-80.956403719291885</c:v>
                </c:pt>
                <c:pt idx="2">
                  <c:v>-70.56992199859387</c:v>
                </c:pt>
                <c:pt idx="3">
                  <c:v>-49.039876567569372</c:v>
                </c:pt>
                <c:pt idx="4">
                  <c:v>-25.264633150068022</c:v>
                </c:pt>
                <c:pt idx="5">
                  <c:v>-1.1162456209506935</c:v>
                </c:pt>
                <c:pt idx="6">
                  <c:v>32.774239946593759</c:v>
                </c:pt>
                <c:pt idx="7">
                  <c:v>16.652347638472371</c:v>
                </c:pt>
                <c:pt idx="8">
                  <c:v>-110.38235626581778</c:v>
                </c:pt>
                <c:pt idx="9">
                  <c:v>-26.751864858990725</c:v>
                </c:pt>
                <c:pt idx="10">
                  <c:v>9.4536897144638399</c:v>
                </c:pt>
                <c:pt idx="11">
                  <c:v>24.357428679393351</c:v>
                </c:pt>
                <c:pt idx="12">
                  <c:v>-5.808785042978128</c:v>
                </c:pt>
                <c:pt idx="13">
                  <c:v>13.466398538056705</c:v>
                </c:pt>
                <c:pt idx="14">
                  <c:v>33.250159932742015</c:v>
                </c:pt>
                <c:pt idx="15">
                  <c:v>7.50192119803667</c:v>
                </c:pt>
                <c:pt idx="16">
                  <c:v>-13.758507278824236</c:v>
                </c:pt>
                <c:pt idx="17">
                  <c:v>95.912155458207877</c:v>
                </c:pt>
                <c:pt idx="18">
                  <c:v>140.9261654224515</c:v>
                </c:pt>
                <c:pt idx="19">
                  <c:v>-99.844798372534669</c:v>
                </c:pt>
                <c:pt idx="20">
                  <c:v>-75.302815364020489</c:v>
                </c:pt>
                <c:pt idx="21">
                  <c:v>-71.072427836086561</c:v>
                </c:pt>
                <c:pt idx="22">
                  <c:v>-69.4458432129627</c:v>
                </c:pt>
                <c:pt idx="23">
                  <c:v>-69.127144876051929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5-449B-B634-8036DEB76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253844072"/>
        <c:axId val="253854264"/>
      </c:barChart>
      <c:lineChart>
        <c:grouping val="standard"/>
        <c:varyColors val="0"/>
        <c:ser>
          <c:idx val="3"/>
          <c:order val="3"/>
          <c:tx>
            <c:strRef>
              <c:f>'R2'!$S$1</c:f>
              <c:strCache>
                <c:ptCount val="1"/>
                <c:pt idx="0">
                  <c:v>Threshold (50MW)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'R2'!$T$2:$T$26</c:f>
              <c:numCache>
                <c:formatCode>General</c:formatCode>
                <c:ptCount val="2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75-449B-B634-8036DEB76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844072"/>
        <c:axId val="253854264"/>
      </c:lineChart>
      <c:dateAx>
        <c:axId val="253844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854264"/>
        <c:crosses val="autoZero"/>
        <c:auto val="0"/>
        <c:lblOffset val="100"/>
        <c:baseTimeUnit val="days"/>
      </c:dateAx>
      <c:valAx>
        <c:axId val="253854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84407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ERCOT</a:t>
            </a:r>
            <a:r>
              <a:rPr lang="en-US" sz="1800" b="1" baseline="0"/>
              <a:t> Wind Profile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WIND!$F$1</c:f>
              <c:strCache>
                <c:ptCount val="1"/>
                <c:pt idx="0">
                  <c:v>Oct-20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  <c:extLst xmlns:c15="http://schemas.microsoft.com/office/drawing/2012/chart"/>
            </c:numRef>
          </c:cat>
          <c:val>
            <c:numRef>
              <c:f>WIND!$B$55:$B$78</c:f>
              <c:numCache>
                <c:formatCode>General</c:formatCode>
                <c:ptCount val="24"/>
                <c:pt idx="0">
                  <c:v>12190.409676617652</c:v>
                </c:pt>
                <c:pt idx="1">
                  <c:v>11954.042598494801</c:v>
                </c:pt>
                <c:pt idx="2">
                  <c:v>11637.707696069445</c:v>
                </c:pt>
                <c:pt idx="3">
                  <c:v>11334.54571407303</c:v>
                </c:pt>
                <c:pt idx="4">
                  <c:v>11102.501776382078</c:v>
                </c:pt>
                <c:pt idx="5">
                  <c:v>10798.871605972938</c:v>
                </c:pt>
                <c:pt idx="6">
                  <c:v>10526.358226802779</c:v>
                </c:pt>
                <c:pt idx="7">
                  <c:v>10290.039551239339</c:v>
                </c:pt>
                <c:pt idx="8">
                  <c:v>9750.8027408471335</c:v>
                </c:pt>
                <c:pt idx="9">
                  <c:v>8527.6274447618289</c:v>
                </c:pt>
                <c:pt idx="10">
                  <c:v>8262.5046860937273</c:v>
                </c:pt>
                <c:pt idx="11">
                  <c:v>8054.2236389125455</c:v>
                </c:pt>
                <c:pt idx="12">
                  <c:v>7763.5736174500889</c:v>
                </c:pt>
                <c:pt idx="13">
                  <c:v>7611.6961170064505</c:v>
                </c:pt>
                <c:pt idx="14">
                  <c:v>7570.8061212641569</c:v>
                </c:pt>
                <c:pt idx="15">
                  <c:v>7681.1570409082433</c:v>
                </c:pt>
                <c:pt idx="16">
                  <c:v>7835.1047591673832</c:v>
                </c:pt>
                <c:pt idx="17">
                  <c:v>8043.1776707284953</c:v>
                </c:pt>
                <c:pt idx="18">
                  <c:v>8229.8758526313613</c:v>
                </c:pt>
                <c:pt idx="19">
                  <c:v>8912.1321074990137</c:v>
                </c:pt>
                <c:pt idx="20">
                  <c:v>10488.020472547849</c:v>
                </c:pt>
                <c:pt idx="21">
                  <c:v>11550.054737151882</c:v>
                </c:pt>
                <c:pt idx="22">
                  <c:v>12026.700179231093</c:v>
                </c:pt>
                <c:pt idx="23">
                  <c:v>12198.625791581899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63-48FA-A258-D98AE572DDDC}"/>
            </c:ext>
          </c:extLst>
        </c:ser>
        <c:ser>
          <c:idx val="1"/>
          <c:order val="1"/>
          <c:tx>
            <c:strRef>
              <c:f>WIND!$E$1</c:f>
              <c:strCache>
                <c:ptCount val="1"/>
                <c:pt idx="0">
                  <c:v>Oct-21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WIND!$B$29:$B$52</c:f>
              <c:numCache>
                <c:formatCode>General</c:formatCode>
                <c:ptCount val="24"/>
                <c:pt idx="0">
                  <c:v>14027.74354281353</c:v>
                </c:pt>
                <c:pt idx="1">
                  <c:v>13769.873367216038</c:v>
                </c:pt>
                <c:pt idx="2">
                  <c:v>13423.229943496863</c:v>
                </c:pt>
                <c:pt idx="3">
                  <c:v>12912.163098955107</c:v>
                </c:pt>
                <c:pt idx="4">
                  <c:v>12542.801275395877</c:v>
                </c:pt>
                <c:pt idx="5">
                  <c:v>12185.816794589247</c:v>
                </c:pt>
                <c:pt idx="6">
                  <c:v>11825.156495730376</c:v>
                </c:pt>
                <c:pt idx="7">
                  <c:v>11465.72110904122</c:v>
                </c:pt>
                <c:pt idx="8">
                  <c:v>10892.90233540941</c:v>
                </c:pt>
                <c:pt idx="9">
                  <c:v>9247.3590700651439</c:v>
                </c:pt>
                <c:pt idx="10">
                  <c:v>8965.2357251830636</c:v>
                </c:pt>
                <c:pt idx="11">
                  <c:v>9169.3699044954301</c:v>
                </c:pt>
                <c:pt idx="12">
                  <c:v>9114.2280600285831</c:v>
                </c:pt>
                <c:pt idx="13">
                  <c:v>9209.6019139245527</c:v>
                </c:pt>
                <c:pt idx="14">
                  <c:v>9535.3474001634404</c:v>
                </c:pt>
                <c:pt idx="15">
                  <c:v>9860.5982724676524</c:v>
                </c:pt>
                <c:pt idx="16">
                  <c:v>10195.506526793997</c:v>
                </c:pt>
                <c:pt idx="17">
                  <c:v>10637.452784018011</c:v>
                </c:pt>
                <c:pt idx="18">
                  <c:v>10844.776094329121</c:v>
                </c:pt>
                <c:pt idx="19">
                  <c:v>11591.974452643279</c:v>
                </c:pt>
                <c:pt idx="20">
                  <c:v>13252.221620764247</c:v>
                </c:pt>
                <c:pt idx="21">
                  <c:v>14079.379191073478</c:v>
                </c:pt>
                <c:pt idx="22">
                  <c:v>14349.011490204661</c:v>
                </c:pt>
                <c:pt idx="23">
                  <c:v>14424.62922923145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63-48FA-A258-D98AE572DDDC}"/>
            </c:ext>
          </c:extLst>
        </c:ser>
        <c:ser>
          <c:idx val="0"/>
          <c:order val="2"/>
          <c:tx>
            <c:strRef>
              <c:f>WIND!$D$1</c:f>
              <c:strCache>
                <c:ptCount val="1"/>
                <c:pt idx="0">
                  <c:v>Oct-22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WIND!$B$3:$B$26</c:f>
              <c:numCache>
                <c:formatCode>General</c:formatCode>
                <c:ptCount val="24"/>
                <c:pt idx="0">
                  <c:v>12503.128314947851</c:v>
                </c:pt>
                <c:pt idx="1">
                  <c:v>12251.957661636112</c:v>
                </c:pt>
                <c:pt idx="2">
                  <c:v>11871.928156672489</c:v>
                </c:pt>
                <c:pt idx="3">
                  <c:v>11336.228921481632</c:v>
                </c:pt>
                <c:pt idx="4">
                  <c:v>11039.349639119713</c:v>
                </c:pt>
                <c:pt idx="5">
                  <c:v>10818.659625280197</c:v>
                </c:pt>
                <c:pt idx="6">
                  <c:v>10592.857757065143</c:v>
                </c:pt>
                <c:pt idx="7">
                  <c:v>10171.112777131184</c:v>
                </c:pt>
                <c:pt idx="8">
                  <c:v>9501.7837976497322</c:v>
                </c:pt>
                <c:pt idx="9">
                  <c:v>7723.2788780373648</c:v>
                </c:pt>
                <c:pt idx="10">
                  <c:v>7447.2795355192648</c:v>
                </c:pt>
                <c:pt idx="11">
                  <c:v>7639.0389637807348</c:v>
                </c:pt>
                <c:pt idx="12">
                  <c:v>7615.6274410137994</c:v>
                </c:pt>
                <c:pt idx="13">
                  <c:v>7780.3657066489241</c:v>
                </c:pt>
                <c:pt idx="14">
                  <c:v>7947.2998519056446</c:v>
                </c:pt>
                <c:pt idx="15">
                  <c:v>8285.4604355583324</c:v>
                </c:pt>
                <c:pt idx="16">
                  <c:v>8671.7890352681898</c:v>
                </c:pt>
                <c:pt idx="17">
                  <c:v>8828.2031040462371</c:v>
                </c:pt>
                <c:pt idx="18">
                  <c:v>8860.2906471429214</c:v>
                </c:pt>
                <c:pt idx="19">
                  <c:v>9432.4691828711475</c:v>
                </c:pt>
                <c:pt idx="20">
                  <c:v>10868.285388173566</c:v>
                </c:pt>
                <c:pt idx="21">
                  <c:v>11871.109634846505</c:v>
                </c:pt>
                <c:pt idx="22">
                  <c:v>12374.212247378136</c:v>
                </c:pt>
                <c:pt idx="23">
                  <c:v>12529.662841889694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63-48FA-A258-D98AE572D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506352"/>
        <c:axId val="555507136"/>
      </c:lineChart>
      <c:dateAx>
        <c:axId val="55550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7136"/>
        <c:crosses val="autoZero"/>
        <c:auto val="0"/>
        <c:lblOffset val="100"/>
        <c:baseTimeUnit val="days"/>
      </c:dateAx>
      <c:valAx>
        <c:axId val="55550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Net Capacity on Start-Up/Shut-Down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SUSD!$K$1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SUSD!$A$3:$A$26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SUSD!$F$55:$F$78</c:f>
              <c:numCache>
                <c:formatCode>General</c:formatCode>
                <c:ptCount val="24"/>
                <c:pt idx="0">
                  <c:v>-1079.0707207956621</c:v>
                </c:pt>
                <c:pt idx="1">
                  <c:v>-658.14386195521206</c:v>
                </c:pt>
                <c:pt idx="2">
                  <c:v>-196.01412447037234</c:v>
                </c:pt>
                <c:pt idx="3">
                  <c:v>138.38199147870463</c:v>
                </c:pt>
                <c:pt idx="4">
                  <c:v>907.722407679404</c:v>
                </c:pt>
                <c:pt idx="5">
                  <c:v>2745.6400436893587</c:v>
                </c:pt>
                <c:pt idx="6">
                  <c:v>817.52518438523805</c:v>
                </c:pt>
                <c:pt idx="7">
                  <c:v>600.48176476263222</c:v>
                </c:pt>
                <c:pt idx="8">
                  <c:v>1215.7159950502457</c:v>
                </c:pt>
                <c:pt idx="9">
                  <c:v>836.18379174509346</c:v>
                </c:pt>
                <c:pt idx="10">
                  <c:v>1169.1287027482063</c:v>
                </c:pt>
                <c:pt idx="11">
                  <c:v>1144.9802294392741</c:v>
                </c:pt>
                <c:pt idx="12">
                  <c:v>947.65010535332453</c:v>
                </c:pt>
                <c:pt idx="13">
                  <c:v>822.48296097786181</c:v>
                </c:pt>
                <c:pt idx="14">
                  <c:v>673.35505516298349</c:v>
                </c:pt>
                <c:pt idx="15">
                  <c:v>385.27558505150586</c:v>
                </c:pt>
                <c:pt idx="16">
                  <c:v>182.7021165663196</c:v>
                </c:pt>
                <c:pt idx="17">
                  <c:v>57.381612531600474</c:v>
                </c:pt>
                <c:pt idx="18">
                  <c:v>-300.01194280193693</c:v>
                </c:pt>
                <c:pt idx="19">
                  <c:v>-829.30036163330078</c:v>
                </c:pt>
                <c:pt idx="20">
                  <c:v>-1977.1364277870423</c:v>
                </c:pt>
                <c:pt idx="21">
                  <c:v>-1830.3417820469026</c:v>
                </c:pt>
                <c:pt idx="22">
                  <c:v>-2066.9989237631521</c:v>
                </c:pt>
                <c:pt idx="23">
                  <c:v>-1873.3381307663456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FA-47BA-A80D-D0C2EB3D12DE}"/>
            </c:ext>
          </c:extLst>
        </c:ser>
        <c:ser>
          <c:idx val="1"/>
          <c:order val="1"/>
          <c:tx>
            <c:strRef>
              <c:f>SUSD!$J$1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SUSD!$A$3:$A$26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SUSD!$F$29:$F$52</c:f>
              <c:numCache>
                <c:formatCode>General</c:formatCode>
                <c:ptCount val="24"/>
                <c:pt idx="0">
                  <c:v>-1467.0936425732027</c:v>
                </c:pt>
                <c:pt idx="1">
                  <c:v>-374.36967560552785</c:v>
                </c:pt>
                <c:pt idx="2">
                  <c:v>-151.55628918063258</c:v>
                </c:pt>
                <c:pt idx="3">
                  <c:v>343.96925501669608</c:v>
                </c:pt>
                <c:pt idx="4">
                  <c:v>1116.7754248342205</c:v>
                </c:pt>
                <c:pt idx="5">
                  <c:v>3055.9650866600773</c:v>
                </c:pt>
                <c:pt idx="6">
                  <c:v>994.27635279009394</c:v>
                </c:pt>
                <c:pt idx="7">
                  <c:v>761.81899916741145</c:v>
                </c:pt>
                <c:pt idx="8">
                  <c:v>1102.8776949913267</c:v>
                </c:pt>
                <c:pt idx="9">
                  <c:v>1175.6281857951994</c:v>
                </c:pt>
                <c:pt idx="10">
                  <c:v>1650.2273720156761</c:v>
                </c:pt>
                <c:pt idx="11">
                  <c:v>2013.1956543460965</c:v>
                </c:pt>
                <c:pt idx="12">
                  <c:v>1453.3009734307564</c:v>
                </c:pt>
                <c:pt idx="13">
                  <c:v>1273.2522822964572</c:v>
                </c:pt>
                <c:pt idx="14">
                  <c:v>871.5825515870124</c:v>
                </c:pt>
                <c:pt idx="15">
                  <c:v>631.51076470651935</c:v>
                </c:pt>
                <c:pt idx="16">
                  <c:v>282.79858435353924</c:v>
                </c:pt>
                <c:pt idx="17">
                  <c:v>43.966614138695476</c:v>
                </c:pt>
                <c:pt idx="18">
                  <c:v>38.944870979555191</c:v>
                </c:pt>
                <c:pt idx="19">
                  <c:v>-578.28666293236518</c:v>
                </c:pt>
                <c:pt idx="20">
                  <c:v>-1607.40033131261</c:v>
                </c:pt>
                <c:pt idx="21">
                  <c:v>-2830.2737271708825</c:v>
                </c:pt>
                <c:pt idx="22">
                  <c:v>-3901.235627574305</c:v>
                </c:pt>
                <c:pt idx="23">
                  <c:v>-3339.0134730185227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FA-47BA-A80D-D0C2EB3D12DE}"/>
            </c:ext>
          </c:extLst>
        </c:ser>
        <c:ser>
          <c:idx val="0"/>
          <c:order val="2"/>
          <c:tx>
            <c:strRef>
              <c:f>SUSD!$I$1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SUSD!$A$3:$A$26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SUSD!$F$3:$F$26</c:f>
              <c:numCache>
                <c:formatCode>General</c:formatCode>
                <c:ptCount val="24"/>
                <c:pt idx="0">
                  <c:v>-972.25479538209959</c:v>
                </c:pt>
                <c:pt idx="1">
                  <c:v>-239.07990852479011</c:v>
                </c:pt>
                <c:pt idx="2">
                  <c:v>-36.230312101302601</c:v>
                </c:pt>
                <c:pt idx="3">
                  <c:v>-64.87552938153668</c:v>
                </c:pt>
                <c:pt idx="4">
                  <c:v>753.98493416078622</c:v>
                </c:pt>
                <c:pt idx="5">
                  <c:v>2031.0553195091984</c:v>
                </c:pt>
                <c:pt idx="6">
                  <c:v>224.81910397929528</c:v>
                </c:pt>
                <c:pt idx="7">
                  <c:v>408.84104248785201</c:v>
                </c:pt>
                <c:pt idx="8">
                  <c:v>450.34650741084931</c:v>
                </c:pt>
                <c:pt idx="9">
                  <c:v>276.51905305923952</c:v>
                </c:pt>
                <c:pt idx="10">
                  <c:v>1756.8121068400721</c:v>
                </c:pt>
                <c:pt idx="11">
                  <c:v>2234.4585987214118</c:v>
                </c:pt>
                <c:pt idx="12">
                  <c:v>2087.9929943699985</c:v>
                </c:pt>
                <c:pt idx="13">
                  <c:v>1172.0778435737855</c:v>
                </c:pt>
                <c:pt idx="14">
                  <c:v>953.32787704467762</c:v>
                </c:pt>
                <c:pt idx="15">
                  <c:v>778.95965428506167</c:v>
                </c:pt>
                <c:pt idx="16">
                  <c:v>886.782648363421</c:v>
                </c:pt>
                <c:pt idx="17">
                  <c:v>551.52739167982531</c:v>
                </c:pt>
                <c:pt idx="18">
                  <c:v>321.05296867124497</c:v>
                </c:pt>
                <c:pt idx="19">
                  <c:v>-202.17515843914401</c:v>
                </c:pt>
                <c:pt idx="20">
                  <c:v>-1788.66329057755</c:v>
                </c:pt>
                <c:pt idx="21">
                  <c:v>-3019.4140100786758</c:v>
                </c:pt>
                <c:pt idx="22">
                  <c:v>-2974.1524222589305</c:v>
                </c:pt>
                <c:pt idx="23">
                  <c:v>-2841.9520547620714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FA-47BA-A80D-D0C2EB3D1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251067904"/>
        <c:axId val="251068296"/>
      </c:barChart>
      <c:dateAx>
        <c:axId val="251067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068296"/>
        <c:crosses val="autoZero"/>
        <c:auto val="0"/>
        <c:lblOffset val="100"/>
        <c:baseTimeUnit val="days"/>
      </c:dateAx>
      <c:valAx>
        <c:axId val="251068296"/>
        <c:scaling>
          <c:orientation val="minMax"/>
          <c:min val="-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067904"/>
        <c:crosses val="autoZero"/>
        <c:crossBetween val="between"/>
        <c:majorUnit val="500"/>
        <c:minorUnit val="5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Short-Term</a:t>
            </a:r>
            <a:r>
              <a:rPr lang="en-US" sz="1800" b="1" baseline="0"/>
              <a:t> Load Forecast Error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STLF!$I$1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STLF!$A$3:$A$26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STLF!$D$55:$D$78</c:f>
              <c:numCache>
                <c:formatCode>General</c:formatCode>
                <c:ptCount val="24"/>
                <c:pt idx="0">
                  <c:v>10.016921832997312</c:v>
                </c:pt>
                <c:pt idx="1">
                  <c:v>12.444136424731182</c:v>
                </c:pt>
                <c:pt idx="2">
                  <c:v>11.91416225638441</c:v>
                </c:pt>
                <c:pt idx="3">
                  <c:v>10.813345304099462</c:v>
                </c:pt>
                <c:pt idx="4">
                  <c:v>14.534662718413978</c:v>
                </c:pt>
                <c:pt idx="5">
                  <c:v>25.028225806451612</c:v>
                </c:pt>
                <c:pt idx="6">
                  <c:v>30.135831443212364</c:v>
                </c:pt>
                <c:pt idx="7">
                  <c:v>-38.221375168010752</c:v>
                </c:pt>
                <c:pt idx="8">
                  <c:v>-19.684071530577956</c:v>
                </c:pt>
                <c:pt idx="9">
                  <c:v>-18.247028309811828</c:v>
                </c:pt>
                <c:pt idx="10">
                  <c:v>-27.611601142473116</c:v>
                </c:pt>
                <c:pt idx="11">
                  <c:v>-33.291320144489248</c:v>
                </c:pt>
                <c:pt idx="12">
                  <c:v>-27.373487903225804</c:v>
                </c:pt>
                <c:pt idx="13">
                  <c:v>-21.41392599126344</c:v>
                </c:pt>
                <c:pt idx="14">
                  <c:v>-15.634261592741934</c:v>
                </c:pt>
                <c:pt idx="15">
                  <c:v>-5.7776167674731189</c:v>
                </c:pt>
                <c:pt idx="16">
                  <c:v>3.3558152721774195</c:v>
                </c:pt>
                <c:pt idx="17">
                  <c:v>2.022607946908602</c:v>
                </c:pt>
                <c:pt idx="18">
                  <c:v>27.046129452284944</c:v>
                </c:pt>
                <c:pt idx="19">
                  <c:v>26.659998739919356</c:v>
                </c:pt>
                <c:pt idx="20">
                  <c:v>16.028120799731184</c:v>
                </c:pt>
                <c:pt idx="21">
                  <c:v>0.59140835013440862</c:v>
                </c:pt>
                <c:pt idx="22">
                  <c:v>-4.088835685483871</c:v>
                </c:pt>
                <c:pt idx="23">
                  <c:v>3.5232804121983916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5-409A-8BF7-06A393BE3696}"/>
            </c:ext>
          </c:extLst>
        </c:ser>
        <c:ser>
          <c:idx val="1"/>
          <c:order val="1"/>
          <c:tx>
            <c:strRef>
              <c:f>STLF!$H$1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STLF!$A$3:$A$26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STLF!$D$29:$D$52</c:f>
              <c:numCache>
                <c:formatCode>General</c:formatCode>
                <c:ptCount val="24"/>
                <c:pt idx="0">
                  <c:v>15.032630838373656</c:v>
                </c:pt>
                <c:pt idx="1">
                  <c:v>6.799862441196237</c:v>
                </c:pt>
                <c:pt idx="2">
                  <c:v>6.4226362987231189</c:v>
                </c:pt>
                <c:pt idx="3">
                  <c:v>2.4643607190860215</c:v>
                </c:pt>
                <c:pt idx="4">
                  <c:v>1.726032216061828</c:v>
                </c:pt>
                <c:pt idx="5">
                  <c:v>6.804256972446237</c:v>
                </c:pt>
                <c:pt idx="6">
                  <c:v>-3.977071782594086</c:v>
                </c:pt>
                <c:pt idx="7">
                  <c:v>-7.776346186155914</c:v>
                </c:pt>
                <c:pt idx="8">
                  <c:v>0.56467363911290325</c:v>
                </c:pt>
                <c:pt idx="9">
                  <c:v>-3.6438277049731185</c:v>
                </c:pt>
                <c:pt idx="10">
                  <c:v>-10.008138020833332</c:v>
                </c:pt>
                <c:pt idx="11">
                  <c:v>-8.0510857694892461</c:v>
                </c:pt>
                <c:pt idx="12">
                  <c:v>-10.994193128360214</c:v>
                </c:pt>
                <c:pt idx="13">
                  <c:v>-17.079847110215052</c:v>
                </c:pt>
                <c:pt idx="14">
                  <c:v>-12.271599882392474</c:v>
                </c:pt>
                <c:pt idx="15">
                  <c:v>-12.781292002688172</c:v>
                </c:pt>
                <c:pt idx="16">
                  <c:v>-11.862766717069892</c:v>
                </c:pt>
                <c:pt idx="17">
                  <c:v>3.546706989247312</c:v>
                </c:pt>
                <c:pt idx="18">
                  <c:v>29.189369119623652</c:v>
                </c:pt>
                <c:pt idx="19">
                  <c:v>13.939085601478496</c:v>
                </c:pt>
                <c:pt idx="20">
                  <c:v>-0.26606602822580649</c:v>
                </c:pt>
                <c:pt idx="21">
                  <c:v>3.937415994623656</c:v>
                </c:pt>
                <c:pt idx="22">
                  <c:v>4.97080813172043</c:v>
                </c:pt>
                <c:pt idx="23">
                  <c:v>3.2239862600536195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C5-409A-8BF7-06A393BE3696}"/>
            </c:ext>
          </c:extLst>
        </c:ser>
        <c:ser>
          <c:idx val="0"/>
          <c:order val="2"/>
          <c:tx>
            <c:strRef>
              <c:f>STLF!$G$1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STLF!$A$3:$A$26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STLF!$D$3:$D$26</c:f>
              <c:numCache>
                <c:formatCode>General</c:formatCode>
                <c:ptCount val="24"/>
                <c:pt idx="0">
                  <c:v>5.501911122311828</c:v>
                </c:pt>
                <c:pt idx="1">
                  <c:v>0.69895623319892475</c:v>
                </c:pt>
                <c:pt idx="2">
                  <c:v>0.14201108870967744</c:v>
                </c:pt>
                <c:pt idx="3">
                  <c:v>-0.47816385248655913</c:v>
                </c:pt>
                <c:pt idx="4">
                  <c:v>9.9898143481182797E-2</c:v>
                </c:pt>
                <c:pt idx="5">
                  <c:v>-1.0626627604166667</c:v>
                </c:pt>
                <c:pt idx="6">
                  <c:v>5.529937415994624</c:v>
                </c:pt>
                <c:pt idx="7">
                  <c:v>1.2527616767473118</c:v>
                </c:pt>
                <c:pt idx="8">
                  <c:v>1.538831485215054</c:v>
                </c:pt>
                <c:pt idx="9">
                  <c:v>-2.7861328125</c:v>
                </c:pt>
                <c:pt idx="10">
                  <c:v>-6.8558887768817203E-2</c:v>
                </c:pt>
                <c:pt idx="11">
                  <c:v>10.902511760752686</c:v>
                </c:pt>
                <c:pt idx="12">
                  <c:v>6.546675487231183</c:v>
                </c:pt>
                <c:pt idx="13">
                  <c:v>-3.276976226478495</c:v>
                </c:pt>
                <c:pt idx="14">
                  <c:v>-7.749653477822581</c:v>
                </c:pt>
                <c:pt idx="15">
                  <c:v>-16.713982694892472</c:v>
                </c:pt>
                <c:pt idx="16">
                  <c:v>-17.749411962365592</c:v>
                </c:pt>
                <c:pt idx="17">
                  <c:v>-8.1047127016129039</c:v>
                </c:pt>
                <c:pt idx="18">
                  <c:v>5.3169312836021509</c:v>
                </c:pt>
                <c:pt idx="19">
                  <c:v>5.461231518817204</c:v>
                </c:pt>
                <c:pt idx="20">
                  <c:v>-14.059696320564518</c:v>
                </c:pt>
                <c:pt idx="21">
                  <c:v>-3.5278372815860215</c:v>
                </c:pt>
                <c:pt idx="22">
                  <c:v>-0.55255586357526876</c:v>
                </c:pt>
                <c:pt idx="23">
                  <c:v>0.36313463471849866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C5-409A-8BF7-06A393BE3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253847992"/>
        <c:axId val="253850736"/>
      </c:barChart>
      <c:dateAx>
        <c:axId val="253847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850736"/>
        <c:crosses val="autoZero"/>
        <c:auto val="0"/>
        <c:lblOffset val="100"/>
        <c:baseTimeUnit val="days"/>
      </c:dateAx>
      <c:valAx>
        <c:axId val="25385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84799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STLF Error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tockChart>
        <c:ser>
          <c:idx val="0"/>
          <c:order val="0"/>
          <c:tx>
            <c:strRef>
              <c:f>Sheet5!$B$1</c:f>
              <c:strCache>
                <c:ptCount val="1"/>
                <c:pt idx="0">
                  <c:v>90th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Sheet5!$B$2:$B$97</c:f>
              <c:numCache>
                <c:formatCode>General</c:formatCode>
                <c:ptCount val="96"/>
                <c:pt idx="0">
                  <c:v>84.8841145833333</c:v>
                </c:pt>
                <c:pt idx="1">
                  <c:v>75.83203125</c:v>
                </c:pt>
                <c:pt idx="2">
                  <c:v>55.0572916666667</c:v>
                </c:pt>
                <c:pt idx="3">
                  <c:v>61.58203125</c:v>
                </c:pt>
                <c:pt idx="4">
                  <c:v>41.7994791666667</c:v>
                </c:pt>
                <c:pt idx="5">
                  <c:v>58.0234375</c:v>
                </c:pt>
                <c:pt idx="6">
                  <c:v>41.1015625</c:v>
                </c:pt>
                <c:pt idx="7">
                  <c:v>66.7799479166667</c:v>
                </c:pt>
                <c:pt idx="8">
                  <c:v>49.4010416666667</c:v>
                </c:pt>
                <c:pt idx="9">
                  <c:v>61.0833333333333</c:v>
                </c:pt>
                <c:pt idx="10">
                  <c:v>62.4127604166666</c:v>
                </c:pt>
                <c:pt idx="11">
                  <c:v>34.1302083333333</c:v>
                </c:pt>
                <c:pt idx="12">
                  <c:v>47.44921875</c:v>
                </c:pt>
                <c:pt idx="13">
                  <c:v>54.5859375</c:v>
                </c:pt>
                <c:pt idx="14">
                  <c:v>55.11328125</c:v>
                </c:pt>
                <c:pt idx="15">
                  <c:v>34.775390625</c:v>
                </c:pt>
                <c:pt idx="16">
                  <c:v>44.2122395833333</c:v>
                </c:pt>
                <c:pt idx="17">
                  <c:v>30.92578125</c:v>
                </c:pt>
                <c:pt idx="18">
                  <c:v>30.7604166666667</c:v>
                </c:pt>
                <c:pt idx="19">
                  <c:v>38.5065104166667</c:v>
                </c:pt>
                <c:pt idx="20">
                  <c:v>49.4674479166667</c:v>
                </c:pt>
                <c:pt idx="21">
                  <c:v>34.4375</c:v>
                </c:pt>
                <c:pt idx="22">
                  <c:v>56.2356770833333</c:v>
                </c:pt>
                <c:pt idx="23">
                  <c:v>20.6653645833333</c:v>
                </c:pt>
                <c:pt idx="24">
                  <c:v>92.3177083333333</c:v>
                </c:pt>
                <c:pt idx="25">
                  <c:v>55.7825520833333</c:v>
                </c:pt>
                <c:pt idx="26">
                  <c:v>41.0989583333333</c:v>
                </c:pt>
                <c:pt idx="27">
                  <c:v>46.6940104166667</c:v>
                </c:pt>
                <c:pt idx="28">
                  <c:v>60.2174479166666</c:v>
                </c:pt>
                <c:pt idx="29">
                  <c:v>56.24609375</c:v>
                </c:pt>
                <c:pt idx="30">
                  <c:v>49.6822916666667</c:v>
                </c:pt>
                <c:pt idx="31">
                  <c:v>78.4947916666667</c:v>
                </c:pt>
                <c:pt idx="32">
                  <c:v>79.3619791666667</c:v>
                </c:pt>
                <c:pt idx="33">
                  <c:v>45.2083333333333</c:v>
                </c:pt>
                <c:pt idx="34">
                  <c:v>56.1822916666667</c:v>
                </c:pt>
                <c:pt idx="35">
                  <c:v>72.0872395833333</c:v>
                </c:pt>
                <c:pt idx="36">
                  <c:v>71.390625</c:v>
                </c:pt>
                <c:pt idx="37">
                  <c:v>75.6744791666667</c:v>
                </c:pt>
                <c:pt idx="38">
                  <c:v>84.515625</c:v>
                </c:pt>
                <c:pt idx="39">
                  <c:v>119.415364583333</c:v>
                </c:pt>
                <c:pt idx="40">
                  <c:v>88.8763020833333</c:v>
                </c:pt>
                <c:pt idx="41">
                  <c:v>84.3841145833333</c:v>
                </c:pt>
                <c:pt idx="42">
                  <c:v>91.3098958333333</c:v>
                </c:pt>
                <c:pt idx="43">
                  <c:v>83.6236979166667</c:v>
                </c:pt>
                <c:pt idx="44">
                  <c:v>103.576822916667</c:v>
                </c:pt>
                <c:pt idx="45">
                  <c:v>82.359375</c:v>
                </c:pt>
                <c:pt idx="46">
                  <c:v>77.94140625</c:v>
                </c:pt>
                <c:pt idx="47">
                  <c:v>82.375</c:v>
                </c:pt>
                <c:pt idx="48">
                  <c:v>72.4270833333333</c:v>
                </c:pt>
                <c:pt idx="49">
                  <c:v>65.2005208333333</c:v>
                </c:pt>
                <c:pt idx="50">
                  <c:v>83.1080729166667</c:v>
                </c:pt>
                <c:pt idx="51">
                  <c:v>77.0403645833333</c:v>
                </c:pt>
                <c:pt idx="52">
                  <c:v>58.62109375</c:v>
                </c:pt>
                <c:pt idx="53">
                  <c:v>56.5716145833333</c:v>
                </c:pt>
                <c:pt idx="54">
                  <c:v>73.0859375</c:v>
                </c:pt>
                <c:pt idx="55">
                  <c:v>78.9192708333333</c:v>
                </c:pt>
                <c:pt idx="56">
                  <c:v>90.8450520833333</c:v>
                </c:pt>
                <c:pt idx="57">
                  <c:v>47.0690104166667</c:v>
                </c:pt>
                <c:pt idx="58">
                  <c:v>49.5859375</c:v>
                </c:pt>
                <c:pt idx="59">
                  <c:v>59.8828125</c:v>
                </c:pt>
                <c:pt idx="60">
                  <c:v>43.2109375</c:v>
                </c:pt>
                <c:pt idx="61">
                  <c:v>51.58984375</c:v>
                </c:pt>
                <c:pt idx="62">
                  <c:v>52.8802083333333</c:v>
                </c:pt>
                <c:pt idx="63">
                  <c:v>51.515625</c:v>
                </c:pt>
                <c:pt idx="64">
                  <c:v>53.4088541666667</c:v>
                </c:pt>
                <c:pt idx="65">
                  <c:v>15.8307291666667</c:v>
                </c:pt>
                <c:pt idx="66">
                  <c:v>39.0703125</c:v>
                </c:pt>
                <c:pt idx="67">
                  <c:v>57.5833333333333</c:v>
                </c:pt>
                <c:pt idx="68">
                  <c:v>70.7552083333333</c:v>
                </c:pt>
                <c:pt idx="69">
                  <c:v>55.6744791666667</c:v>
                </c:pt>
                <c:pt idx="70">
                  <c:v>76.93359375</c:v>
                </c:pt>
                <c:pt idx="71">
                  <c:v>58.9348958333333</c:v>
                </c:pt>
                <c:pt idx="72">
                  <c:v>110.71484375</c:v>
                </c:pt>
                <c:pt idx="73">
                  <c:v>56.046875</c:v>
                </c:pt>
                <c:pt idx="74">
                  <c:v>92.75</c:v>
                </c:pt>
                <c:pt idx="75">
                  <c:v>95.4518229166667</c:v>
                </c:pt>
                <c:pt idx="76">
                  <c:v>77.1888020833333</c:v>
                </c:pt>
                <c:pt idx="77">
                  <c:v>92.9296875</c:v>
                </c:pt>
                <c:pt idx="78">
                  <c:v>51.5104166666667</c:v>
                </c:pt>
                <c:pt idx="79">
                  <c:v>60.85546875</c:v>
                </c:pt>
                <c:pt idx="80">
                  <c:v>57.015625</c:v>
                </c:pt>
                <c:pt idx="81">
                  <c:v>41.8658854166667</c:v>
                </c:pt>
                <c:pt idx="82">
                  <c:v>48.87109375</c:v>
                </c:pt>
                <c:pt idx="83">
                  <c:v>59.9765625</c:v>
                </c:pt>
                <c:pt idx="84">
                  <c:v>69.8854166666667</c:v>
                </c:pt>
                <c:pt idx="85">
                  <c:v>55.9088541666667</c:v>
                </c:pt>
                <c:pt idx="86">
                  <c:v>55.8424479166667</c:v>
                </c:pt>
                <c:pt idx="87">
                  <c:v>57.02734375</c:v>
                </c:pt>
                <c:pt idx="88">
                  <c:v>66.65625</c:v>
                </c:pt>
                <c:pt idx="89">
                  <c:v>60.4713541666666</c:v>
                </c:pt>
                <c:pt idx="90">
                  <c:v>55.8450520833333</c:v>
                </c:pt>
                <c:pt idx="91">
                  <c:v>57.1276041666667</c:v>
                </c:pt>
                <c:pt idx="92">
                  <c:v>53.0013020833333</c:v>
                </c:pt>
                <c:pt idx="93">
                  <c:v>95.1145833333333</c:v>
                </c:pt>
                <c:pt idx="94">
                  <c:v>46.2252604166667</c:v>
                </c:pt>
                <c:pt idx="95">
                  <c:v>67.6614583333333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97-4D47-973D-B480120F855B}"/>
            </c:ext>
          </c:extLst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MAX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Sheet5!$C$2:$C$97</c:f>
              <c:numCache>
                <c:formatCode>General</c:formatCode>
                <c:ptCount val="96"/>
                <c:pt idx="0">
                  <c:v>119.260416666667</c:v>
                </c:pt>
                <c:pt idx="1">
                  <c:v>161.802083333333</c:v>
                </c:pt>
                <c:pt idx="2">
                  <c:v>63.4309895833333</c:v>
                </c:pt>
                <c:pt idx="3">
                  <c:v>112.401041666667</c:v>
                </c:pt>
                <c:pt idx="4">
                  <c:v>119.541666666667</c:v>
                </c:pt>
                <c:pt idx="5">
                  <c:v>187.270833333333</c:v>
                </c:pt>
                <c:pt idx="6">
                  <c:v>155.76171875</c:v>
                </c:pt>
                <c:pt idx="7">
                  <c:v>133.53515625</c:v>
                </c:pt>
                <c:pt idx="8">
                  <c:v>83.7057291666667</c:v>
                </c:pt>
                <c:pt idx="9">
                  <c:v>113.380208333333</c:v>
                </c:pt>
                <c:pt idx="10">
                  <c:v>78.35546875</c:v>
                </c:pt>
                <c:pt idx="11">
                  <c:v>107.553385416667</c:v>
                </c:pt>
                <c:pt idx="12">
                  <c:v>81.0325520833333</c:v>
                </c:pt>
                <c:pt idx="13">
                  <c:v>104.095052083333</c:v>
                </c:pt>
                <c:pt idx="14">
                  <c:v>111.7265625</c:v>
                </c:pt>
                <c:pt idx="15">
                  <c:v>98.8203125</c:v>
                </c:pt>
                <c:pt idx="16">
                  <c:v>96.1419270833333</c:v>
                </c:pt>
                <c:pt idx="17">
                  <c:v>74.30859375</c:v>
                </c:pt>
                <c:pt idx="18">
                  <c:v>95.6223958333333</c:v>
                </c:pt>
                <c:pt idx="19">
                  <c:v>83.7955729166667</c:v>
                </c:pt>
                <c:pt idx="20">
                  <c:v>67.3489583333333</c:v>
                </c:pt>
                <c:pt idx="21">
                  <c:v>77.5911458333333</c:v>
                </c:pt>
                <c:pt idx="22">
                  <c:v>193.403645833333</c:v>
                </c:pt>
                <c:pt idx="23">
                  <c:v>90.0481770833333</c:v>
                </c:pt>
                <c:pt idx="24">
                  <c:v>179.177083333333</c:v>
                </c:pt>
                <c:pt idx="25">
                  <c:v>128.9140625</c:v>
                </c:pt>
                <c:pt idx="26">
                  <c:v>48.765625</c:v>
                </c:pt>
                <c:pt idx="27">
                  <c:v>88.03125</c:v>
                </c:pt>
                <c:pt idx="28">
                  <c:v>134.876302083333</c:v>
                </c:pt>
                <c:pt idx="29">
                  <c:v>95.29296875</c:v>
                </c:pt>
                <c:pt idx="30">
                  <c:v>169.861979166667</c:v>
                </c:pt>
                <c:pt idx="31">
                  <c:v>113.516927083333</c:v>
                </c:pt>
                <c:pt idx="32">
                  <c:v>147.979166666667</c:v>
                </c:pt>
                <c:pt idx="33">
                  <c:v>75.2825520833333</c:v>
                </c:pt>
                <c:pt idx="34">
                  <c:v>98.6458333333333</c:v>
                </c:pt>
                <c:pt idx="35">
                  <c:v>92.8828125</c:v>
                </c:pt>
                <c:pt idx="36">
                  <c:v>125.837239583333</c:v>
                </c:pt>
                <c:pt idx="37">
                  <c:v>96.6119791666667</c:v>
                </c:pt>
                <c:pt idx="38">
                  <c:v>165.82421875</c:v>
                </c:pt>
                <c:pt idx="39">
                  <c:v>148.276041666667</c:v>
                </c:pt>
                <c:pt idx="40">
                  <c:v>163.149739583333</c:v>
                </c:pt>
                <c:pt idx="41">
                  <c:v>223.951822916667</c:v>
                </c:pt>
                <c:pt idx="42">
                  <c:v>171.915364583333</c:v>
                </c:pt>
                <c:pt idx="43">
                  <c:v>106.875</c:v>
                </c:pt>
                <c:pt idx="44">
                  <c:v>203.967447916667</c:v>
                </c:pt>
                <c:pt idx="45">
                  <c:v>130.444010416667</c:v>
                </c:pt>
                <c:pt idx="46">
                  <c:v>116.317708333333</c:v>
                </c:pt>
                <c:pt idx="47">
                  <c:v>98.15234375</c:v>
                </c:pt>
                <c:pt idx="48">
                  <c:v>143.515625</c:v>
                </c:pt>
                <c:pt idx="49">
                  <c:v>96.2369791666667</c:v>
                </c:pt>
                <c:pt idx="50">
                  <c:v>199.930989583333</c:v>
                </c:pt>
                <c:pt idx="51">
                  <c:v>170.34375</c:v>
                </c:pt>
                <c:pt idx="52">
                  <c:v>74.4375</c:v>
                </c:pt>
                <c:pt idx="53">
                  <c:v>166.231770833333</c:v>
                </c:pt>
                <c:pt idx="54">
                  <c:v>108.5625</c:v>
                </c:pt>
                <c:pt idx="55">
                  <c:v>120.615885416667</c:v>
                </c:pt>
                <c:pt idx="56">
                  <c:v>105.098958333333</c:v>
                </c:pt>
                <c:pt idx="57">
                  <c:v>90.86328125</c:v>
                </c:pt>
                <c:pt idx="58">
                  <c:v>122.94921875</c:v>
                </c:pt>
                <c:pt idx="59">
                  <c:v>79.0182291666667</c:v>
                </c:pt>
                <c:pt idx="60">
                  <c:v>58.0716145833333</c:v>
                </c:pt>
                <c:pt idx="61">
                  <c:v>78.9934895833333</c:v>
                </c:pt>
                <c:pt idx="62">
                  <c:v>103.213541666667</c:v>
                </c:pt>
                <c:pt idx="63">
                  <c:v>134.166666666667</c:v>
                </c:pt>
                <c:pt idx="64">
                  <c:v>97.3984375</c:v>
                </c:pt>
                <c:pt idx="65">
                  <c:v>87.8203125</c:v>
                </c:pt>
                <c:pt idx="66">
                  <c:v>77.68359375</c:v>
                </c:pt>
                <c:pt idx="67">
                  <c:v>106.684895833333</c:v>
                </c:pt>
                <c:pt idx="68">
                  <c:v>96.87890625</c:v>
                </c:pt>
                <c:pt idx="69">
                  <c:v>107.403645833333</c:v>
                </c:pt>
                <c:pt idx="70">
                  <c:v>130.201822916667</c:v>
                </c:pt>
                <c:pt idx="71">
                  <c:v>104.545572916667</c:v>
                </c:pt>
                <c:pt idx="72">
                  <c:v>131.84765625</c:v>
                </c:pt>
                <c:pt idx="73">
                  <c:v>202.813802083333</c:v>
                </c:pt>
                <c:pt idx="74">
                  <c:v>156.21484375</c:v>
                </c:pt>
                <c:pt idx="75">
                  <c:v>160.9921875</c:v>
                </c:pt>
                <c:pt idx="76">
                  <c:v>140.307291666667</c:v>
                </c:pt>
                <c:pt idx="77">
                  <c:v>149.287760416667</c:v>
                </c:pt>
                <c:pt idx="78">
                  <c:v>126.401041666667</c:v>
                </c:pt>
                <c:pt idx="79">
                  <c:v>96.12890625</c:v>
                </c:pt>
                <c:pt idx="80">
                  <c:v>112.861979166667</c:v>
                </c:pt>
                <c:pt idx="81">
                  <c:v>100.46484375</c:v>
                </c:pt>
                <c:pt idx="82">
                  <c:v>112.1328125</c:v>
                </c:pt>
                <c:pt idx="83">
                  <c:v>80.0390625</c:v>
                </c:pt>
                <c:pt idx="84">
                  <c:v>99.5299479166667</c:v>
                </c:pt>
                <c:pt idx="85">
                  <c:v>87.2669270833333</c:v>
                </c:pt>
                <c:pt idx="86">
                  <c:v>87.203125</c:v>
                </c:pt>
                <c:pt idx="87">
                  <c:v>99.3854166666667</c:v>
                </c:pt>
                <c:pt idx="88">
                  <c:v>234.154947916667</c:v>
                </c:pt>
                <c:pt idx="89">
                  <c:v>119.373697916667</c:v>
                </c:pt>
                <c:pt idx="90">
                  <c:v>98.1497395833333</c:v>
                </c:pt>
                <c:pt idx="91">
                  <c:v>76.6588541666667</c:v>
                </c:pt>
                <c:pt idx="92">
                  <c:v>85.1041666666667</c:v>
                </c:pt>
                <c:pt idx="93">
                  <c:v>199.052083333333</c:v>
                </c:pt>
                <c:pt idx="94">
                  <c:v>103.903645833333</c:v>
                </c:pt>
                <c:pt idx="95">
                  <c:v>136.2265625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97-4D47-973D-B480120F855B}"/>
            </c:ext>
          </c:extLst>
        </c:ser>
        <c:ser>
          <c:idx val="2"/>
          <c:order val="2"/>
          <c:tx>
            <c:strRef>
              <c:f>Sheet5!$D$1</c:f>
              <c:strCache>
                <c:ptCount val="1"/>
                <c:pt idx="0">
                  <c:v>MIN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Sheet5!$D$2:$D$97</c:f>
              <c:numCache>
                <c:formatCode>General</c:formatCode>
                <c:ptCount val="96"/>
                <c:pt idx="0">
                  <c:v>-95.7721354166667</c:v>
                </c:pt>
                <c:pt idx="1">
                  <c:v>-85.2513020833333</c:v>
                </c:pt>
                <c:pt idx="2">
                  <c:v>-118.7890625</c:v>
                </c:pt>
                <c:pt idx="3">
                  <c:v>-144.075520833333</c:v>
                </c:pt>
                <c:pt idx="4">
                  <c:v>-113.309895833333</c:v>
                </c:pt>
                <c:pt idx="5">
                  <c:v>-116.477864583333</c:v>
                </c:pt>
                <c:pt idx="6">
                  <c:v>-97.9752604166667</c:v>
                </c:pt>
                <c:pt idx="7">
                  <c:v>-99.8138020833333</c:v>
                </c:pt>
                <c:pt idx="8">
                  <c:v>-79.63671875</c:v>
                </c:pt>
                <c:pt idx="9">
                  <c:v>-119.548177083333</c:v>
                </c:pt>
                <c:pt idx="10">
                  <c:v>-77.08984375</c:v>
                </c:pt>
                <c:pt idx="11">
                  <c:v>-55.3411458333333</c:v>
                </c:pt>
                <c:pt idx="12">
                  <c:v>-70.4231770833333</c:v>
                </c:pt>
                <c:pt idx="13">
                  <c:v>-99.9752604166667</c:v>
                </c:pt>
                <c:pt idx="14">
                  <c:v>-91.0859375</c:v>
                </c:pt>
                <c:pt idx="15">
                  <c:v>-75.0638020833333</c:v>
                </c:pt>
                <c:pt idx="16">
                  <c:v>-98.4934895833333</c:v>
                </c:pt>
                <c:pt idx="17">
                  <c:v>-61.6080729166666</c:v>
                </c:pt>
                <c:pt idx="18">
                  <c:v>-59.5169270833333</c:v>
                </c:pt>
                <c:pt idx="19">
                  <c:v>-79.1888020833333</c:v>
                </c:pt>
                <c:pt idx="20">
                  <c:v>-72.4348958333333</c:v>
                </c:pt>
                <c:pt idx="21">
                  <c:v>-125.821614583333</c:v>
                </c:pt>
                <c:pt idx="22">
                  <c:v>-59.0182291666666</c:v>
                </c:pt>
                <c:pt idx="23">
                  <c:v>-165.080729166667</c:v>
                </c:pt>
                <c:pt idx="24">
                  <c:v>-57.03515625</c:v>
                </c:pt>
                <c:pt idx="25">
                  <c:v>-128.501302083333</c:v>
                </c:pt>
                <c:pt idx="26">
                  <c:v>-108.264322916667</c:v>
                </c:pt>
                <c:pt idx="27">
                  <c:v>-147.096354166667</c:v>
                </c:pt>
                <c:pt idx="28">
                  <c:v>-87.3528645833333</c:v>
                </c:pt>
                <c:pt idx="29">
                  <c:v>-54.1536458333333</c:v>
                </c:pt>
                <c:pt idx="30">
                  <c:v>-107.869791666667</c:v>
                </c:pt>
                <c:pt idx="31">
                  <c:v>-84.8072916666667</c:v>
                </c:pt>
                <c:pt idx="32">
                  <c:v>-66.03515625</c:v>
                </c:pt>
                <c:pt idx="33">
                  <c:v>-115.921875</c:v>
                </c:pt>
                <c:pt idx="34">
                  <c:v>-73.0078125</c:v>
                </c:pt>
                <c:pt idx="35">
                  <c:v>-122.385416666667</c:v>
                </c:pt>
                <c:pt idx="36">
                  <c:v>-164.140625</c:v>
                </c:pt>
                <c:pt idx="37">
                  <c:v>-170.161458333333</c:v>
                </c:pt>
                <c:pt idx="38">
                  <c:v>-135.098958333333</c:v>
                </c:pt>
                <c:pt idx="39">
                  <c:v>-151.140625</c:v>
                </c:pt>
                <c:pt idx="40">
                  <c:v>-177.8125</c:v>
                </c:pt>
                <c:pt idx="41">
                  <c:v>-96.2669270833333</c:v>
                </c:pt>
                <c:pt idx="42">
                  <c:v>-117.47265625</c:v>
                </c:pt>
                <c:pt idx="43">
                  <c:v>-147.9453125</c:v>
                </c:pt>
                <c:pt idx="44">
                  <c:v>-129.029947916667</c:v>
                </c:pt>
                <c:pt idx="45">
                  <c:v>-111.037760416667</c:v>
                </c:pt>
                <c:pt idx="46">
                  <c:v>-126.1171875</c:v>
                </c:pt>
                <c:pt idx="47">
                  <c:v>-73.5846354166667</c:v>
                </c:pt>
                <c:pt idx="48">
                  <c:v>-99.4622395833333</c:v>
                </c:pt>
                <c:pt idx="49">
                  <c:v>-74.5221354166667</c:v>
                </c:pt>
                <c:pt idx="50">
                  <c:v>-127.376302083333</c:v>
                </c:pt>
                <c:pt idx="51">
                  <c:v>-75.8841145833333</c:v>
                </c:pt>
                <c:pt idx="52">
                  <c:v>-78.4088541666667</c:v>
                </c:pt>
                <c:pt idx="53">
                  <c:v>-170.609375</c:v>
                </c:pt>
                <c:pt idx="54">
                  <c:v>-114.875</c:v>
                </c:pt>
                <c:pt idx="55">
                  <c:v>-93.25390625</c:v>
                </c:pt>
                <c:pt idx="56">
                  <c:v>-112.651041666667</c:v>
                </c:pt>
                <c:pt idx="57">
                  <c:v>-120.6484375</c:v>
                </c:pt>
                <c:pt idx="58">
                  <c:v>-163.66796875</c:v>
                </c:pt>
                <c:pt idx="59">
                  <c:v>-126.055989583333</c:v>
                </c:pt>
                <c:pt idx="60">
                  <c:v>-138.62890625</c:v>
                </c:pt>
                <c:pt idx="61">
                  <c:v>-111.493489583333</c:v>
                </c:pt>
                <c:pt idx="62">
                  <c:v>-135.161458333333</c:v>
                </c:pt>
                <c:pt idx="63">
                  <c:v>-148.321614583333</c:v>
                </c:pt>
                <c:pt idx="64">
                  <c:v>-91.7825520833333</c:v>
                </c:pt>
                <c:pt idx="65">
                  <c:v>-140.9140625</c:v>
                </c:pt>
                <c:pt idx="66">
                  <c:v>-122.467447916667</c:v>
                </c:pt>
                <c:pt idx="67">
                  <c:v>-91.1458333333333</c:v>
                </c:pt>
                <c:pt idx="68">
                  <c:v>-159.190104166667</c:v>
                </c:pt>
                <c:pt idx="69">
                  <c:v>-98.6510416666667</c:v>
                </c:pt>
                <c:pt idx="70">
                  <c:v>-124.158854166667</c:v>
                </c:pt>
                <c:pt idx="71">
                  <c:v>-131.171875</c:v>
                </c:pt>
                <c:pt idx="72">
                  <c:v>-127.252604166667</c:v>
                </c:pt>
                <c:pt idx="73">
                  <c:v>-121.02734375</c:v>
                </c:pt>
                <c:pt idx="74">
                  <c:v>-79.6315104166667</c:v>
                </c:pt>
                <c:pt idx="75">
                  <c:v>-117.834635416667</c:v>
                </c:pt>
                <c:pt idx="76">
                  <c:v>-112.201822916667</c:v>
                </c:pt>
                <c:pt idx="77">
                  <c:v>-92.453125</c:v>
                </c:pt>
                <c:pt idx="78">
                  <c:v>-118.266927083333</c:v>
                </c:pt>
                <c:pt idx="79">
                  <c:v>-105.3515625</c:v>
                </c:pt>
                <c:pt idx="80">
                  <c:v>-174.263020833333</c:v>
                </c:pt>
                <c:pt idx="81">
                  <c:v>-159.014322916667</c:v>
                </c:pt>
                <c:pt idx="82">
                  <c:v>-118.951822916667</c:v>
                </c:pt>
                <c:pt idx="83">
                  <c:v>-97.984375</c:v>
                </c:pt>
                <c:pt idx="84">
                  <c:v>-119.510416666667</c:v>
                </c:pt>
                <c:pt idx="85">
                  <c:v>-125.229166666667</c:v>
                </c:pt>
                <c:pt idx="86">
                  <c:v>-91.9309895833333</c:v>
                </c:pt>
                <c:pt idx="87">
                  <c:v>-74.1458333333333</c:v>
                </c:pt>
                <c:pt idx="88">
                  <c:v>-91.84765625</c:v>
                </c:pt>
                <c:pt idx="89">
                  <c:v>-100.430989583333</c:v>
                </c:pt>
                <c:pt idx="90">
                  <c:v>-98.6145833333333</c:v>
                </c:pt>
                <c:pt idx="91">
                  <c:v>-131.334635416667</c:v>
                </c:pt>
                <c:pt idx="92">
                  <c:v>-124.72265625</c:v>
                </c:pt>
                <c:pt idx="93">
                  <c:v>-68.7265625</c:v>
                </c:pt>
                <c:pt idx="94">
                  <c:v>-146.9375</c:v>
                </c:pt>
                <c:pt idx="95">
                  <c:v>-62.5052083333333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97-4D47-973D-B480120F855B}"/>
            </c:ext>
          </c:extLst>
        </c:ser>
        <c:ser>
          <c:idx val="3"/>
          <c:order val="3"/>
          <c:tx>
            <c:strRef>
              <c:f>Sheet5!$E$1</c:f>
              <c:strCache>
                <c:ptCount val="1"/>
                <c:pt idx="0">
                  <c:v>10th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Sheet5!$A$2:$A$97</c:f>
              <c:strCache>
                <c:ptCount val="96"/>
                <c:pt idx="0">
                  <c:v>00:00</c:v>
                </c:pt>
                <c:pt idx="1">
                  <c:v>00:15</c:v>
                </c:pt>
                <c:pt idx="2">
                  <c:v>00:30</c:v>
                </c:pt>
                <c:pt idx="3">
                  <c:v>00:45</c:v>
                </c:pt>
                <c:pt idx="4">
                  <c:v>01:00</c:v>
                </c:pt>
                <c:pt idx="5">
                  <c:v>01:15</c:v>
                </c:pt>
                <c:pt idx="6">
                  <c:v>01:30</c:v>
                </c:pt>
                <c:pt idx="7">
                  <c:v>01:45</c:v>
                </c:pt>
                <c:pt idx="8">
                  <c:v>02:00</c:v>
                </c:pt>
                <c:pt idx="9">
                  <c:v>02:15</c:v>
                </c:pt>
                <c:pt idx="10">
                  <c:v>02:30</c:v>
                </c:pt>
                <c:pt idx="11">
                  <c:v>02:45</c:v>
                </c:pt>
                <c:pt idx="12">
                  <c:v>03:00</c:v>
                </c:pt>
                <c:pt idx="13">
                  <c:v>03:15</c:v>
                </c:pt>
                <c:pt idx="14">
                  <c:v>03:30</c:v>
                </c:pt>
                <c:pt idx="15">
                  <c:v>03:45</c:v>
                </c:pt>
                <c:pt idx="16">
                  <c:v>04:00</c:v>
                </c:pt>
                <c:pt idx="17">
                  <c:v>04:15</c:v>
                </c:pt>
                <c:pt idx="18">
                  <c:v>04:30</c:v>
                </c:pt>
                <c:pt idx="19">
                  <c:v>04:45</c:v>
                </c:pt>
                <c:pt idx="20">
                  <c:v>05:00</c:v>
                </c:pt>
                <c:pt idx="21">
                  <c:v>05:15</c:v>
                </c:pt>
                <c:pt idx="22">
                  <c:v>05:30</c:v>
                </c:pt>
                <c:pt idx="23">
                  <c:v>05:45</c:v>
                </c:pt>
                <c:pt idx="24">
                  <c:v>06:00</c:v>
                </c:pt>
                <c:pt idx="25">
                  <c:v>06:15</c:v>
                </c:pt>
                <c:pt idx="26">
                  <c:v>06:30</c:v>
                </c:pt>
                <c:pt idx="27">
                  <c:v>06:45</c:v>
                </c:pt>
                <c:pt idx="28">
                  <c:v>07:00</c:v>
                </c:pt>
                <c:pt idx="29">
                  <c:v>07:15</c:v>
                </c:pt>
                <c:pt idx="30">
                  <c:v>07:30</c:v>
                </c:pt>
                <c:pt idx="31">
                  <c:v>07:45</c:v>
                </c:pt>
                <c:pt idx="32">
                  <c:v>08:00</c:v>
                </c:pt>
                <c:pt idx="33">
                  <c:v>08:15</c:v>
                </c:pt>
                <c:pt idx="34">
                  <c:v>08:30</c:v>
                </c:pt>
                <c:pt idx="35">
                  <c:v>08:45</c:v>
                </c:pt>
                <c:pt idx="36">
                  <c:v>09:00</c:v>
                </c:pt>
                <c:pt idx="37">
                  <c:v>09:15</c:v>
                </c:pt>
                <c:pt idx="38">
                  <c:v>09:30</c:v>
                </c:pt>
                <c:pt idx="39">
                  <c:v>09:45</c:v>
                </c:pt>
                <c:pt idx="40">
                  <c:v>10:00</c:v>
                </c:pt>
                <c:pt idx="41">
                  <c:v>10:15</c:v>
                </c:pt>
                <c:pt idx="42">
                  <c:v>10:30</c:v>
                </c:pt>
                <c:pt idx="43">
                  <c:v>10:45</c:v>
                </c:pt>
                <c:pt idx="44">
                  <c:v>11:00</c:v>
                </c:pt>
                <c:pt idx="45">
                  <c:v>11:15</c:v>
                </c:pt>
                <c:pt idx="46">
                  <c:v>11:30</c:v>
                </c:pt>
                <c:pt idx="47">
                  <c:v>11:45</c:v>
                </c:pt>
                <c:pt idx="48">
                  <c:v>12:00</c:v>
                </c:pt>
                <c:pt idx="49">
                  <c:v>12:15</c:v>
                </c:pt>
                <c:pt idx="50">
                  <c:v>12:30</c:v>
                </c:pt>
                <c:pt idx="51">
                  <c:v>12:45</c:v>
                </c:pt>
                <c:pt idx="52">
                  <c:v>13:00</c:v>
                </c:pt>
                <c:pt idx="53">
                  <c:v>13:15</c:v>
                </c:pt>
                <c:pt idx="54">
                  <c:v>13:30</c:v>
                </c:pt>
                <c:pt idx="55">
                  <c:v>13:45</c:v>
                </c:pt>
                <c:pt idx="56">
                  <c:v>14:00</c:v>
                </c:pt>
                <c:pt idx="57">
                  <c:v>14:15</c:v>
                </c:pt>
                <c:pt idx="58">
                  <c:v>14:30</c:v>
                </c:pt>
                <c:pt idx="59">
                  <c:v>14:45</c:v>
                </c:pt>
                <c:pt idx="60">
                  <c:v>15:00</c:v>
                </c:pt>
                <c:pt idx="61">
                  <c:v>15:15</c:v>
                </c:pt>
                <c:pt idx="62">
                  <c:v>15:30</c:v>
                </c:pt>
                <c:pt idx="63">
                  <c:v>15:45</c:v>
                </c:pt>
                <c:pt idx="64">
                  <c:v>16:00</c:v>
                </c:pt>
                <c:pt idx="65">
                  <c:v>16:15</c:v>
                </c:pt>
                <c:pt idx="66">
                  <c:v>16:30</c:v>
                </c:pt>
                <c:pt idx="67">
                  <c:v>16:45</c:v>
                </c:pt>
                <c:pt idx="68">
                  <c:v>17:00</c:v>
                </c:pt>
                <c:pt idx="69">
                  <c:v>17:15</c:v>
                </c:pt>
                <c:pt idx="70">
                  <c:v>17:30</c:v>
                </c:pt>
                <c:pt idx="71">
                  <c:v>17:45</c:v>
                </c:pt>
                <c:pt idx="72">
                  <c:v>18:00</c:v>
                </c:pt>
                <c:pt idx="73">
                  <c:v>18:15</c:v>
                </c:pt>
                <c:pt idx="74">
                  <c:v>18:30</c:v>
                </c:pt>
                <c:pt idx="75">
                  <c:v>18:45</c:v>
                </c:pt>
                <c:pt idx="76">
                  <c:v>19:00</c:v>
                </c:pt>
                <c:pt idx="77">
                  <c:v>19:15</c:v>
                </c:pt>
                <c:pt idx="78">
                  <c:v>19:30</c:v>
                </c:pt>
                <c:pt idx="79">
                  <c:v>19:45</c:v>
                </c:pt>
                <c:pt idx="80">
                  <c:v>20:00</c:v>
                </c:pt>
                <c:pt idx="81">
                  <c:v>20:15</c:v>
                </c:pt>
                <c:pt idx="82">
                  <c:v>20:30</c:v>
                </c:pt>
                <c:pt idx="83">
                  <c:v>20:45</c:v>
                </c:pt>
                <c:pt idx="84">
                  <c:v>21:00</c:v>
                </c:pt>
                <c:pt idx="85">
                  <c:v>21:15</c:v>
                </c:pt>
                <c:pt idx="86">
                  <c:v>21:30</c:v>
                </c:pt>
                <c:pt idx="87">
                  <c:v>21:45</c:v>
                </c:pt>
                <c:pt idx="88">
                  <c:v>22:00</c:v>
                </c:pt>
                <c:pt idx="89">
                  <c:v>22:15</c:v>
                </c:pt>
                <c:pt idx="90">
                  <c:v>22:30</c:v>
                </c:pt>
                <c:pt idx="91">
                  <c:v>22:45</c:v>
                </c:pt>
                <c:pt idx="92">
                  <c:v>23:00</c:v>
                </c:pt>
                <c:pt idx="93">
                  <c:v>23:15</c:v>
                </c:pt>
                <c:pt idx="94">
                  <c:v>23:30</c:v>
                </c:pt>
                <c:pt idx="95">
                  <c:v>23:45</c:v>
                </c:pt>
              </c:strCache>
            </c:strRef>
          </c:cat>
          <c:val>
            <c:numRef>
              <c:f>Sheet5!$E$2:$E$97</c:f>
              <c:numCache>
                <c:formatCode>General</c:formatCode>
                <c:ptCount val="96"/>
                <c:pt idx="0">
                  <c:v>-63.2630208333333</c:v>
                </c:pt>
                <c:pt idx="1">
                  <c:v>-47.9348958333333</c:v>
                </c:pt>
                <c:pt idx="2">
                  <c:v>-86.4739583333333</c:v>
                </c:pt>
                <c:pt idx="3">
                  <c:v>-49.96484375</c:v>
                </c:pt>
                <c:pt idx="4">
                  <c:v>-76.7265625</c:v>
                </c:pt>
                <c:pt idx="5">
                  <c:v>-81.203125</c:v>
                </c:pt>
                <c:pt idx="6">
                  <c:v>-58.4973958333333</c:v>
                </c:pt>
                <c:pt idx="7">
                  <c:v>-30.625</c:v>
                </c:pt>
                <c:pt idx="8">
                  <c:v>-57.04296875</c:v>
                </c:pt>
                <c:pt idx="9">
                  <c:v>-54.5416666666667</c:v>
                </c:pt>
                <c:pt idx="10">
                  <c:v>-44.7239583333333</c:v>
                </c:pt>
                <c:pt idx="11">
                  <c:v>-42.8190104166667</c:v>
                </c:pt>
                <c:pt idx="12">
                  <c:v>-39.3697916666667</c:v>
                </c:pt>
                <c:pt idx="13">
                  <c:v>-63</c:v>
                </c:pt>
                <c:pt idx="14">
                  <c:v>-62.9674479166666</c:v>
                </c:pt>
                <c:pt idx="15">
                  <c:v>-45.52734375</c:v>
                </c:pt>
                <c:pt idx="16">
                  <c:v>-55.3196614583333</c:v>
                </c:pt>
                <c:pt idx="17">
                  <c:v>-41.3736979166667</c:v>
                </c:pt>
                <c:pt idx="18">
                  <c:v>-33.1197916666667</c:v>
                </c:pt>
                <c:pt idx="19">
                  <c:v>-43.3346354166667</c:v>
                </c:pt>
                <c:pt idx="20">
                  <c:v>-28.3580729166667</c:v>
                </c:pt>
                <c:pt idx="21">
                  <c:v>-93.4661458333333</c:v>
                </c:pt>
                <c:pt idx="22">
                  <c:v>-35.9270833333333</c:v>
                </c:pt>
                <c:pt idx="23">
                  <c:v>-79.28515625</c:v>
                </c:pt>
                <c:pt idx="24">
                  <c:v>-39.0716145833333</c:v>
                </c:pt>
                <c:pt idx="25">
                  <c:v>-61.1145833333333</c:v>
                </c:pt>
                <c:pt idx="26">
                  <c:v>-21.8567708333333</c:v>
                </c:pt>
                <c:pt idx="27">
                  <c:v>-59.0052083333333</c:v>
                </c:pt>
                <c:pt idx="28">
                  <c:v>-70.6067708333333</c:v>
                </c:pt>
                <c:pt idx="29">
                  <c:v>-37.6549479166667</c:v>
                </c:pt>
                <c:pt idx="30">
                  <c:v>-63.44140625</c:v>
                </c:pt>
                <c:pt idx="31">
                  <c:v>-48.6666666666667</c:v>
                </c:pt>
                <c:pt idx="32">
                  <c:v>-26.2825520833333</c:v>
                </c:pt>
                <c:pt idx="33">
                  <c:v>-71.2513020833333</c:v>
                </c:pt>
                <c:pt idx="34">
                  <c:v>-61.4986979166666</c:v>
                </c:pt>
                <c:pt idx="35">
                  <c:v>-67.2799479166667</c:v>
                </c:pt>
                <c:pt idx="36">
                  <c:v>-97.5052083333333</c:v>
                </c:pt>
                <c:pt idx="37">
                  <c:v>-113.740885416667</c:v>
                </c:pt>
                <c:pt idx="38">
                  <c:v>-58.1666666666666</c:v>
                </c:pt>
                <c:pt idx="39">
                  <c:v>-68.2708333333333</c:v>
                </c:pt>
                <c:pt idx="40">
                  <c:v>-73.7174479166667</c:v>
                </c:pt>
                <c:pt idx="41">
                  <c:v>-67.44140625</c:v>
                </c:pt>
                <c:pt idx="42">
                  <c:v>-101.528645833333</c:v>
                </c:pt>
                <c:pt idx="43">
                  <c:v>-71.25390625</c:v>
                </c:pt>
                <c:pt idx="44">
                  <c:v>-37.62890625</c:v>
                </c:pt>
                <c:pt idx="45">
                  <c:v>-52.1263020833333</c:v>
                </c:pt>
                <c:pt idx="46">
                  <c:v>-91.19921875</c:v>
                </c:pt>
                <c:pt idx="47">
                  <c:v>-40.2330729166667</c:v>
                </c:pt>
                <c:pt idx="48">
                  <c:v>-73.3828125</c:v>
                </c:pt>
                <c:pt idx="49">
                  <c:v>-51.4440104166667</c:v>
                </c:pt>
                <c:pt idx="50">
                  <c:v>-78.6484375</c:v>
                </c:pt>
                <c:pt idx="51">
                  <c:v>-54.4947916666667</c:v>
                </c:pt>
                <c:pt idx="52">
                  <c:v>-52.6666666666667</c:v>
                </c:pt>
                <c:pt idx="53">
                  <c:v>-73.5546875</c:v>
                </c:pt>
                <c:pt idx="54">
                  <c:v>-95.0026041666667</c:v>
                </c:pt>
                <c:pt idx="55">
                  <c:v>-67.5416666666667</c:v>
                </c:pt>
                <c:pt idx="56">
                  <c:v>-39.52734375</c:v>
                </c:pt>
                <c:pt idx="57">
                  <c:v>-64.30078125</c:v>
                </c:pt>
                <c:pt idx="58">
                  <c:v>-55.8359375</c:v>
                </c:pt>
                <c:pt idx="59">
                  <c:v>-88.9583333333333</c:v>
                </c:pt>
                <c:pt idx="60">
                  <c:v>-65.90234375</c:v>
                </c:pt>
                <c:pt idx="61">
                  <c:v>-71.8776041666667</c:v>
                </c:pt>
                <c:pt idx="62">
                  <c:v>-105.205729166667</c:v>
                </c:pt>
                <c:pt idx="63">
                  <c:v>-79.05859375</c:v>
                </c:pt>
                <c:pt idx="64">
                  <c:v>-70.6770833333333</c:v>
                </c:pt>
                <c:pt idx="65">
                  <c:v>-64.4205729166667</c:v>
                </c:pt>
                <c:pt idx="66">
                  <c:v>-93.796875</c:v>
                </c:pt>
                <c:pt idx="67">
                  <c:v>-81.7669270833333</c:v>
                </c:pt>
                <c:pt idx="68">
                  <c:v>-72.16796875</c:v>
                </c:pt>
                <c:pt idx="69">
                  <c:v>-51.1145833333333</c:v>
                </c:pt>
                <c:pt idx="70">
                  <c:v>-71.6028645833333</c:v>
                </c:pt>
                <c:pt idx="71">
                  <c:v>-78.96484375</c:v>
                </c:pt>
                <c:pt idx="72">
                  <c:v>-74.9270833333333</c:v>
                </c:pt>
                <c:pt idx="73">
                  <c:v>-61.30859375</c:v>
                </c:pt>
                <c:pt idx="74">
                  <c:v>-37.3893229166667</c:v>
                </c:pt>
                <c:pt idx="75">
                  <c:v>-91.7630208333333</c:v>
                </c:pt>
                <c:pt idx="76">
                  <c:v>-93.7395833333333</c:v>
                </c:pt>
                <c:pt idx="77">
                  <c:v>-34.3658854166667</c:v>
                </c:pt>
                <c:pt idx="78">
                  <c:v>-73.2096354166667</c:v>
                </c:pt>
                <c:pt idx="79">
                  <c:v>-70.3138020833333</c:v>
                </c:pt>
                <c:pt idx="80">
                  <c:v>-65.1015625</c:v>
                </c:pt>
                <c:pt idx="81">
                  <c:v>-64.8372395833333</c:v>
                </c:pt>
                <c:pt idx="82">
                  <c:v>-84.3684895833333</c:v>
                </c:pt>
                <c:pt idx="83">
                  <c:v>-50.3880208333333</c:v>
                </c:pt>
                <c:pt idx="84">
                  <c:v>-62.9127604166666</c:v>
                </c:pt>
                <c:pt idx="85">
                  <c:v>-92.8177083333333</c:v>
                </c:pt>
                <c:pt idx="86">
                  <c:v>-68.9466145833333</c:v>
                </c:pt>
                <c:pt idx="87">
                  <c:v>-39.2916666666667</c:v>
                </c:pt>
                <c:pt idx="88">
                  <c:v>-40.2408854166667</c:v>
                </c:pt>
                <c:pt idx="89">
                  <c:v>-48.0989583333333</c:v>
                </c:pt>
                <c:pt idx="90">
                  <c:v>-66.640625</c:v>
                </c:pt>
                <c:pt idx="91">
                  <c:v>-73.24609375</c:v>
                </c:pt>
                <c:pt idx="92">
                  <c:v>-49.7161458333333</c:v>
                </c:pt>
                <c:pt idx="93">
                  <c:v>-52.6184895833333</c:v>
                </c:pt>
                <c:pt idx="94">
                  <c:v>-92.4401041666667</c:v>
                </c:pt>
                <c:pt idx="95">
                  <c:v>-53.4244791666667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97-4D47-973D-B480120F8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downBars>
        </c:upDownBars>
        <c:axId val="827474440"/>
        <c:axId val="827472872"/>
      </c:stockChart>
      <c:catAx>
        <c:axId val="82747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472872"/>
        <c:crosses val="autoZero"/>
        <c:auto val="1"/>
        <c:lblAlgn val="ctr"/>
        <c:lblOffset val="100"/>
        <c:noMultiLvlLbl val="0"/>
      </c:catAx>
      <c:valAx>
        <c:axId val="827472872"/>
        <c:scaling>
          <c:orientation val="minMax"/>
          <c:max val="450"/>
          <c:min val="-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4744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Expected</a:t>
            </a:r>
            <a:r>
              <a:rPr lang="en-US" sz="1800" b="1" baseline="0"/>
              <a:t> Generation Deviation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EXPGNDEV!$F$1</c:f>
              <c:strCache>
                <c:ptCount val="1"/>
                <c:pt idx="0">
                  <c:v>Oct-20</c:v>
                </c:pt>
              </c:strCache>
              <c:extLst xmlns:c15="http://schemas.microsoft.com/office/drawing/2012/chart"/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  <c:extLst xmlns:c15="http://schemas.microsoft.com/office/drawing/2012/chart"/>
            </c:numRef>
          </c:cat>
          <c:val>
            <c:numRef>
              <c:f>EXPGNDEV!$B$55:$B$78</c:f>
              <c:numCache>
                <c:formatCode>General</c:formatCode>
                <c:ptCount val="24"/>
                <c:pt idx="0">
                  <c:v>-21.051967841486139</c:v>
                </c:pt>
                <c:pt idx="1">
                  <c:v>-19.109373954124884</c:v>
                </c:pt>
                <c:pt idx="2">
                  <c:v>-38.015450795128359</c:v>
                </c:pt>
                <c:pt idx="3">
                  <c:v>-54.343968648046371</c:v>
                </c:pt>
                <c:pt idx="4">
                  <c:v>-52.379262788081043</c:v>
                </c:pt>
                <c:pt idx="5">
                  <c:v>-67.421019245909278</c:v>
                </c:pt>
                <c:pt idx="6">
                  <c:v>-101.38860045690771</c:v>
                </c:pt>
                <c:pt idx="7">
                  <c:v>-63.635856703014575</c:v>
                </c:pt>
                <c:pt idx="8">
                  <c:v>-38.621151186635849</c:v>
                </c:pt>
                <c:pt idx="9">
                  <c:v>-40.940256028352145</c:v>
                </c:pt>
                <c:pt idx="10">
                  <c:v>-46.36735610704536</c:v>
                </c:pt>
                <c:pt idx="11">
                  <c:v>-106.33912454314236</c:v>
                </c:pt>
                <c:pt idx="12">
                  <c:v>-123.36995699895434</c:v>
                </c:pt>
                <c:pt idx="13">
                  <c:v>-135.28645237340402</c:v>
                </c:pt>
                <c:pt idx="14">
                  <c:v>-123.51457823503777</c:v>
                </c:pt>
                <c:pt idx="15">
                  <c:v>-111.60770962333579</c:v>
                </c:pt>
                <c:pt idx="16">
                  <c:v>-97.362895571058061</c:v>
                </c:pt>
                <c:pt idx="17">
                  <c:v>-160.83760159541899</c:v>
                </c:pt>
                <c:pt idx="18">
                  <c:v>-250.39875148305543</c:v>
                </c:pt>
                <c:pt idx="19">
                  <c:v>70.13581480784282</c:v>
                </c:pt>
                <c:pt idx="20">
                  <c:v>151.88000485860053</c:v>
                </c:pt>
                <c:pt idx="21">
                  <c:v>63.763265298373973</c:v>
                </c:pt>
                <c:pt idx="22">
                  <c:v>2.0320554621440223</c:v>
                </c:pt>
                <c:pt idx="23">
                  <c:v>28.196368907141903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0-425F-4B6B-BF9F-A6204950251F}"/>
            </c:ext>
          </c:extLst>
        </c:ser>
        <c:ser>
          <c:idx val="1"/>
          <c:order val="1"/>
          <c:tx>
            <c:strRef>
              <c:f>EXPGNDEV!$E$1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EXPGNDEV!$B$29:$B$52</c:f>
              <c:numCache>
                <c:formatCode>General</c:formatCode>
                <c:ptCount val="24"/>
                <c:pt idx="0">
                  <c:v>-81.995649094648371</c:v>
                </c:pt>
                <c:pt idx="1">
                  <c:v>-49.54421419441487</c:v>
                </c:pt>
                <c:pt idx="2">
                  <c:v>-74.541781871234974</c:v>
                </c:pt>
                <c:pt idx="3">
                  <c:v>-74.343127512555839</c:v>
                </c:pt>
                <c:pt idx="4">
                  <c:v>-75.901967113529707</c:v>
                </c:pt>
                <c:pt idx="5">
                  <c:v>-79.329064788774559</c:v>
                </c:pt>
                <c:pt idx="6">
                  <c:v>-143.33766178404133</c:v>
                </c:pt>
                <c:pt idx="7">
                  <c:v>-74.646286363483114</c:v>
                </c:pt>
                <c:pt idx="8">
                  <c:v>97.888841742022393</c:v>
                </c:pt>
                <c:pt idx="9">
                  <c:v>17.259556069508676</c:v>
                </c:pt>
                <c:pt idx="10">
                  <c:v>2.6459595709975035</c:v>
                </c:pt>
                <c:pt idx="11">
                  <c:v>-56.866605739903278</c:v>
                </c:pt>
                <c:pt idx="12">
                  <c:v>-100.46830010073346</c:v>
                </c:pt>
                <c:pt idx="13">
                  <c:v>-82.110759074376048</c:v>
                </c:pt>
                <c:pt idx="14">
                  <c:v>-69.545284058587853</c:v>
                </c:pt>
                <c:pt idx="15">
                  <c:v>-75.170623414148466</c:v>
                </c:pt>
                <c:pt idx="16">
                  <c:v>-52.162078867736263</c:v>
                </c:pt>
                <c:pt idx="17">
                  <c:v>-178.61420295598529</c:v>
                </c:pt>
                <c:pt idx="18">
                  <c:v>-471.47954941736918</c:v>
                </c:pt>
                <c:pt idx="19">
                  <c:v>58.851302998118825</c:v>
                </c:pt>
                <c:pt idx="20">
                  <c:v>134.07233533138123</c:v>
                </c:pt>
                <c:pt idx="21">
                  <c:v>39.601494499536834</c:v>
                </c:pt>
                <c:pt idx="22">
                  <c:v>-6.0228554598923703</c:v>
                </c:pt>
                <c:pt idx="23">
                  <c:v>-36.890117588882248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F-4B6B-BF9F-A6204950251F}"/>
            </c:ext>
          </c:extLst>
        </c:ser>
        <c:ser>
          <c:idx val="0"/>
          <c:order val="2"/>
          <c:tx>
            <c:strRef>
              <c:f>EXPGNDEV!$D$1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EXPGNDEV!$A$3:$A$26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EXPGNDEV!$B$3:$B$26</c:f>
              <c:numCache>
                <c:formatCode>General</c:formatCode>
                <c:ptCount val="24"/>
                <c:pt idx="0">
                  <c:v>-60.627925225484013</c:v>
                </c:pt>
                <c:pt idx="1">
                  <c:v>-24.815634095466912</c:v>
                </c:pt>
                <c:pt idx="2">
                  <c:v>-38.817011472829037</c:v>
                </c:pt>
                <c:pt idx="3">
                  <c:v>-50.793776744605722</c:v>
                </c:pt>
                <c:pt idx="4">
                  <c:v>-47.00683226581544</c:v>
                </c:pt>
                <c:pt idx="5">
                  <c:v>-104.31785565861185</c:v>
                </c:pt>
                <c:pt idx="6">
                  <c:v>-129.46786599048099</c:v>
                </c:pt>
                <c:pt idx="7">
                  <c:v>-62.094289764748048</c:v>
                </c:pt>
                <c:pt idx="8">
                  <c:v>188.09015064995137</c:v>
                </c:pt>
                <c:pt idx="9">
                  <c:v>65.061715059971505</c:v>
                </c:pt>
                <c:pt idx="10">
                  <c:v>24.883234804163166</c:v>
                </c:pt>
                <c:pt idx="11">
                  <c:v>-78.661556405593316</c:v>
                </c:pt>
                <c:pt idx="12">
                  <c:v>-53.612233561096339</c:v>
                </c:pt>
                <c:pt idx="13">
                  <c:v>-85.122805025608528</c:v>
                </c:pt>
                <c:pt idx="14">
                  <c:v>-122.52114588578435</c:v>
                </c:pt>
                <c:pt idx="15">
                  <c:v>-92.081846153270391</c:v>
                </c:pt>
                <c:pt idx="16">
                  <c:v>-150.39228580136506</c:v>
                </c:pt>
                <c:pt idx="17">
                  <c:v>-376.59549189994948</c:v>
                </c:pt>
                <c:pt idx="18">
                  <c:v>-452.13612289724603</c:v>
                </c:pt>
                <c:pt idx="19">
                  <c:v>14.109753968829075</c:v>
                </c:pt>
                <c:pt idx="20">
                  <c:v>109.20785210108032</c:v>
                </c:pt>
                <c:pt idx="21">
                  <c:v>43.214949808924004</c:v>
                </c:pt>
                <c:pt idx="22">
                  <c:v>16.002481384669903</c:v>
                </c:pt>
                <c:pt idx="23">
                  <c:v>-6.7489044927589585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F-4B6B-BF9F-A62049502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7145392"/>
        <c:axId val="557152840"/>
        <c:extLst/>
      </c:barChart>
      <c:dateAx>
        <c:axId val="557145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152840"/>
        <c:crosses val="autoZero"/>
        <c:auto val="0"/>
        <c:lblOffset val="100"/>
        <c:baseTimeUnit val="days"/>
      </c:dateAx>
      <c:valAx>
        <c:axId val="557152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14539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Regulation-Up Exhaustion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EX!$G$1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EX!$B$55:$B$78</c:f>
              <c:numCache>
                <c:formatCode>General</c:formatCode>
                <c:ptCount val="24"/>
                <c:pt idx="0">
                  <c:v>2.6881720430107527E-2</c:v>
                </c:pt>
                <c:pt idx="1">
                  <c:v>1.0752688172043012E-2</c:v>
                </c:pt>
                <c:pt idx="2">
                  <c:v>2.4193548387096777E-2</c:v>
                </c:pt>
                <c:pt idx="3">
                  <c:v>1.0752688172043012E-2</c:v>
                </c:pt>
                <c:pt idx="4">
                  <c:v>5.3763440860215058E-3</c:v>
                </c:pt>
                <c:pt idx="5">
                  <c:v>0</c:v>
                </c:pt>
                <c:pt idx="6">
                  <c:v>0</c:v>
                </c:pt>
                <c:pt idx="7">
                  <c:v>2.1505376344086023E-2</c:v>
                </c:pt>
                <c:pt idx="8">
                  <c:v>2.6881720430107529E-3</c:v>
                </c:pt>
                <c:pt idx="9">
                  <c:v>1.3440860215053764E-2</c:v>
                </c:pt>
                <c:pt idx="10">
                  <c:v>1.0752688172043012E-2</c:v>
                </c:pt>
                <c:pt idx="11">
                  <c:v>5.3763440860215058E-3</c:v>
                </c:pt>
                <c:pt idx="12">
                  <c:v>0</c:v>
                </c:pt>
                <c:pt idx="13">
                  <c:v>2.1505376344086023E-2</c:v>
                </c:pt>
                <c:pt idx="14">
                  <c:v>1.8817204301075273E-2</c:v>
                </c:pt>
                <c:pt idx="15">
                  <c:v>3.7634408602150546E-2</c:v>
                </c:pt>
                <c:pt idx="16">
                  <c:v>1.8817204301075273E-2</c:v>
                </c:pt>
                <c:pt idx="17">
                  <c:v>0.14516129032258066</c:v>
                </c:pt>
                <c:pt idx="18">
                  <c:v>0.12634408602150538</c:v>
                </c:pt>
                <c:pt idx="19">
                  <c:v>1.6129032258064516E-2</c:v>
                </c:pt>
                <c:pt idx="20">
                  <c:v>2.6881720430107529E-3</c:v>
                </c:pt>
                <c:pt idx="21">
                  <c:v>2.9569892473118281E-2</c:v>
                </c:pt>
                <c:pt idx="22">
                  <c:v>4.3010752688172046E-2</c:v>
                </c:pt>
                <c:pt idx="23">
                  <c:v>1.8817204301075273E-2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9F-476D-A544-4576494CE574}"/>
            </c:ext>
          </c:extLst>
        </c:ser>
        <c:ser>
          <c:idx val="1"/>
          <c:order val="1"/>
          <c:tx>
            <c:strRef>
              <c:f>EX!$F$1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EX!$B$29:$B$52</c:f>
              <c:numCache>
                <c:formatCode>General</c:formatCode>
                <c:ptCount val="24"/>
                <c:pt idx="0">
                  <c:v>8.6021505376344093E-2</c:v>
                </c:pt>
                <c:pt idx="1">
                  <c:v>2.4193548387096777E-2</c:v>
                </c:pt>
                <c:pt idx="2">
                  <c:v>4.0322580645161296E-2</c:v>
                </c:pt>
                <c:pt idx="3">
                  <c:v>2.1505376344086023E-2</c:v>
                </c:pt>
                <c:pt idx="4">
                  <c:v>5.3763440860215058E-3</c:v>
                </c:pt>
                <c:pt idx="5">
                  <c:v>0</c:v>
                </c:pt>
                <c:pt idx="6">
                  <c:v>0</c:v>
                </c:pt>
                <c:pt idx="7">
                  <c:v>5.3763440860215058E-3</c:v>
                </c:pt>
                <c:pt idx="8">
                  <c:v>2.6881720430107529E-3</c:v>
                </c:pt>
                <c:pt idx="9">
                  <c:v>1.0752688172043012E-2</c:v>
                </c:pt>
                <c:pt idx="10">
                  <c:v>5.3763440860215058E-3</c:v>
                </c:pt>
                <c:pt idx="11">
                  <c:v>0</c:v>
                </c:pt>
                <c:pt idx="12">
                  <c:v>0</c:v>
                </c:pt>
                <c:pt idx="13">
                  <c:v>2.6881720430107529E-3</c:v>
                </c:pt>
                <c:pt idx="14">
                  <c:v>8.0645161290322578E-3</c:v>
                </c:pt>
                <c:pt idx="15">
                  <c:v>2.6881720430107529E-3</c:v>
                </c:pt>
                <c:pt idx="16">
                  <c:v>5.3763440860215058E-3</c:v>
                </c:pt>
                <c:pt idx="17">
                  <c:v>2.9569892473118281E-2</c:v>
                </c:pt>
                <c:pt idx="18">
                  <c:v>0.13978494623655913</c:v>
                </c:pt>
                <c:pt idx="19">
                  <c:v>2.4193548387096777E-2</c:v>
                </c:pt>
                <c:pt idx="20">
                  <c:v>2.1505376344086023E-2</c:v>
                </c:pt>
                <c:pt idx="21">
                  <c:v>3.7634408602150546E-2</c:v>
                </c:pt>
                <c:pt idx="22">
                  <c:v>7.2580645161290328E-2</c:v>
                </c:pt>
                <c:pt idx="23">
                  <c:v>7.2580645161290328E-2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9F-476D-A544-4576494CE574}"/>
            </c:ext>
          </c:extLst>
        </c:ser>
        <c:ser>
          <c:idx val="0"/>
          <c:order val="2"/>
          <c:tx>
            <c:strRef>
              <c:f>EX!$E$1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EX!$B$3:$B$26</c:f>
              <c:numCache>
                <c:formatCode>General</c:formatCode>
                <c:ptCount val="24"/>
                <c:pt idx="0">
                  <c:v>3.7634408602150539E-2</c:v>
                </c:pt>
                <c:pt idx="1">
                  <c:v>1.6129032258064516E-2</c:v>
                </c:pt>
                <c:pt idx="2">
                  <c:v>2.9569892473118281E-2</c:v>
                </c:pt>
                <c:pt idx="3">
                  <c:v>1.0752688172043012E-2</c:v>
                </c:pt>
                <c:pt idx="4">
                  <c:v>2.6881720430107529E-3</c:v>
                </c:pt>
                <c:pt idx="5">
                  <c:v>8.0645161290322578E-3</c:v>
                </c:pt>
                <c:pt idx="6">
                  <c:v>2.6881720430107529E-3</c:v>
                </c:pt>
                <c:pt idx="7">
                  <c:v>5.3763440860215058E-3</c:v>
                </c:pt>
                <c:pt idx="8">
                  <c:v>0</c:v>
                </c:pt>
                <c:pt idx="9">
                  <c:v>5.3763440860215058E-3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8.0645161290322578E-3</c:v>
                </c:pt>
                <c:pt idx="15">
                  <c:v>5.3763440860215058E-3</c:v>
                </c:pt>
                <c:pt idx="16">
                  <c:v>2.6881720430107529E-3</c:v>
                </c:pt>
                <c:pt idx="17">
                  <c:v>1.0752688172043012E-2</c:v>
                </c:pt>
                <c:pt idx="18">
                  <c:v>2.4193548387096774E-2</c:v>
                </c:pt>
                <c:pt idx="19">
                  <c:v>2.6881720430107529E-3</c:v>
                </c:pt>
                <c:pt idx="20">
                  <c:v>2.1505376344086023E-2</c:v>
                </c:pt>
                <c:pt idx="21">
                  <c:v>5.9139784946236562E-2</c:v>
                </c:pt>
                <c:pt idx="22">
                  <c:v>4.0322580645161289E-2</c:v>
                </c:pt>
                <c:pt idx="23">
                  <c:v>2.9569892473118281E-2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9F-476D-A544-4576494CE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502040"/>
        <c:axId val="555501256"/>
      </c:barChart>
      <c:dateAx>
        <c:axId val="555502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1256"/>
        <c:crosses val="autoZero"/>
        <c:auto val="0"/>
        <c:lblOffset val="100"/>
        <c:baseTimeUnit val="days"/>
      </c:dateAx>
      <c:valAx>
        <c:axId val="55550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Exhaustion Rate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Regulation-Down Exhaustion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EX!$G$1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EX!$C$55:$C$78</c:f>
              <c:numCache>
                <c:formatCode>General</c:formatCode>
                <c:ptCount val="24"/>
                <c:pt idx="0">
                  <c:v>8.0645161290322578E-3</c:v>
                </c:pt>
                <c:pt idx="1">
                  <c:v>7.7956989247311842E-2</c:v>
                </c:pt>
                <c:pt idx="2">
                  <c:v>8.8709677419354843E-2</c:v>
                </c:pt>
                <c:pt idx="3">
                  <c:v>0.25806451612903225</c:v>
                </c:pt>
                <c:pt idx="4">
                  <c:v>0.14784946236559141</c:v>
                </c:pt>
                <c:pt idx="5">
                  <c:v>1.8817204301075273E-2</c:v>
                </c:pt>
                <c:pt idx="6">
                  <c:v>6.1827956989247312E-2</c:v>
                </c:pt>
                <c:pt idx="7">
                  <c:v>1.8817204301075273E-2</c:v>
                </c:pt>
                <c:pt idx="8">
                  <c:v>0.27956989247311825</c:v>
                </c:pt>
                <c:pt idx="9">
                  <c:v>3.7634408602150546E-2</c:v>
                </c:pt>
                <c:pt idx="10">
                  <c:v>4.0322580645161296E-2</c:v>
                </c:pt>
                <c:pt idx="11">
                  <c:v>1.8817204301075273E-2</c:v>
                </c:pt>
                <c:pt idx="12">
                  <c:v>2.6881720430107527E-2</c:v>
                </c:pt>
                <c:pt idx="13">
                  <c:v>4.0322580645161296E-2</c:v>
                </c:pt>
                <c:pt idx="14">
                  <c:v>3.2258064516129031E-2</c:v>
                </c:pt>
                <c:pt idx="15">
                  <c:v>4.8387096774193554E-2</c:v>
                </c:pt>
                <c:pt idx="16">
                  <c:v>2.1505376344086023E-2</c:v>
                </c:pt>
                <c:pt idx="17">
                  <c:v>2.6881720430107529E-3</c:v>
                </c:pt>
                <c:pt idx="18">
                  <c:v>0</c:v>
                </c:pt>
                <c:pt idx="19">
                  <c:v>5.6451612903225812E-2</c:v>
                </c:pt>
                <c:pt idx="20">
                  <c:v>1.6129032258064516E-2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92-4ABF-BF09-32336839F53D}"/>
            </c:ext>
          </c:extLst>
        </c:ser>
        <c:ser>
          <c:idx val="1"/>
          <c:order val="1"/>
          <c:tx>
            <c:strRef>
              <c:f>EX!$F$1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EX!$C$29:$C$52</c:f>
              <c:numCache>
                <c:formatCode>General</c:formatCode>
                <c:ptCount val="24"/>
                <c:pt idx="0">
                  <c:v>1.0752688172043012E-2</c:v>
                </c:pt>
                <c:pt idx="1">
                  <c:v>3.4946236559139782E-2</c:v>
                </c:pt>
                <c:pt idx="2">
                  <c:v>6.9892473118279563E-2</c:v>
                </c:pt>
                <c:pt idx="3">
                  <c:v>0.10752688172043011</c:v>
                </c:pt>
                <c:pt idx="4">
                  <c:v>0.20161290322580647</c:v>
                </c:pt>
                <c:pt idx="5">
                  <c:v>8.6021505376344093E-2</c:v>
                </c:pt>
                <c:pt idx="6">
                  <c:v>9.9462365591397858E-2</c:v>
                </c:pt>
                <c:pt idx="7">
                  <c:v>2.9569892473118281E-2</c:v>
                </c:pt>
                <c:pt idx="8">
                  <c:v>0.16397849462365591</c:v>
                </c:pt>
                <c:pt idx="9">
                  <c:v>4.8387096774193554E-2</c:v>
                </c:pt>
                <c:pt idx="10">
                  <c:v>5.6451612903225812E-2</c:v>
                </c:pt>
                <c:pt idx="11">
                  <c:v>5.3763440860215055E-2</c:v>
                </c:pt>
                <c:pt idx="12">
                  <c:v>1.3440860215053764E-2</c:v>
                </c:pt>
                <c:pt idx="13">
                  <c:v>4.5698924731182797E-2</c:v>
                </c:pt>
                <c:pt idx="14">
                  <c:v>3.2258064516129031E-2</c:v>
                </c:pt>
                <c:pt idx="15">
                  <c:v>3.2258064516129031E-2</c:v>
                </c:pt>
                <c:pt idx="16">
                  <c:v>2.9569892473118281E-2</c:v>
                </c:pt>
                <c:pt idx="17">
                  <c:v>5.1075268817204304E-2</c:v>
                </c:pt>
                <c:pt idx="18">
                  <c:v>8.0645161290322578E-3</c:v>
                </c:pt>
                <c:pt idx="19">
                  <c:v>0.19086021505376344</c:v>
                </c:pt>
                <c:pt idx="20">
                  <c:v>1.8817204301075273E-2</c:v>
                </c:pt>
                <c:pt idx="21">
                  <c:v>0</c:v>
                </c:pt>
                <c:pt idx="22">
                  <c:v>2.6881720430107529E-3</c:v>
                </c:pt>
                <c:pt idx="23">
                  <c:v>2.6881720430107529E-3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92-4ABF-BF09-32336839F53D}"/>
            </c:ext>
          </c:extLst>
        </c:ser>
        <c:ser>
          <c:idx val="0"/>
          <c:order val="2"/>
          <c:tx>
            <c:strRef>
              <c:f>EX!$E$1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EX!$A$3:$A$26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EX!$C$3:$C$26</c:f>
              <c:numCache>
                <c:formatCode>General</c:formatCode>
                <c:ptCount val="24"/>
                <c:pt idx="0">
                  <c:v>1.0752688172043012E-2</c:v>
                </c:pt>
                <c:pt idx="1">
                  <c:v>5.3763440860215055E-2</c:v>
                </c:pt>
                <c:pt idx="2">
                  <c:v>0.11021505376344086</c:v>
                </c:pt>
                <c:pt idx="3">
                  <c:v>0.13440860215053763</c:v>
                </c:pt>
                <c:pt idx="4">
                  <c:v>7.7956989247311828E-2</c:v>
                </c:pt>
                <c:pt idx="5">
                  <c:v>3.7634408602150539E-2</c:v>
                </c:pt>
                <c:pt idx="6">
                  <c:v>8.8709677419354843E-2</c:v>
                </c:pt>
                <c:pt idx="7">
                  <c:v>3.7634408602150539E-2</c:v>
                </c:pt>
                <c:pt idx="8">
                  <c:v>9.6774193548387094E-2</c:v>
                </c:pt>
                <c:pt idx="9">
                  <c:v>3.4946236559139782E-2</c:v>
                </c:pt>
                <c:pt idx="10">
                  <c:v>4.8387096774193547E-2</c:v>
                </c:pt>
                <c:pt idx="11">
                  <c:v>5.1075268817204304E-2</c:v>
                </c:pt>
                <c:pt idx="12">
                  <c:v>4.5698924731182797E-2</c:v>
                </c:pt>
                <c:pt idx="13">
                  <c:v>5.9139784946236562E-2</c:v>
                </c:pt>
                <c:pt idx="14">
                  <c:v>2.6881720430107527E-2</c:v>
                </c:pt>
                <c:pt idx="15">
                  <c:v>5.1075268817204304E-2</c:v>
                </c:pt>
                <c:pt idx="16">
                  <c:v>8.0645161290322578E-3</c:v>
                </c:pt>
                <c:pt idx="17">
                  <c:v>1.8817204301075269E-2</c:v>
                </c:pt>
                <c:pt idx="18">
                  <c:v>1.3440860215053764E-2</c:v>
                </c:pt>
                <c:pt idx="19">
                  <c:v>1.8817204301075269E-2</c:v>
                </c:pt>
                <c:pt idx="20">
                  <c:v>0</c:v>
                </c:pt>
                <c:pt idx="21">
                  <c:v>1.0752688172043012E-2</c:v>
                </c:pt>
                <c:pt idx="22">
                  <c:v>0</c:v>
                </c:pt>
                <c:pt idx="23">
                  <c:v>8.0645161290322578E-3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92-4ABF-BF09-32336839F5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503216"/>
        <c:axId val="555505960"/>
      </c:barChart>
      <c:dateAx>
        <c:axId val="555503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5960"/>
        <c:crosses val="autoZero"/>
        <c:auto val="0"/>
        <c:lblOffset val="100"/>
        <c:baseTimeUnit val="days"/>
      </c:dateAx>
      <c:valAx>
        <c:axId val="555505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Exhaustion Rate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Regulation-Up Bias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RB!$G$1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RB!$B$55:$B$78</c:f>
              <c:numCache>
                <c:formatCode>General</c:formatCode>
                <c:ptCount val="2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5</c:v>
                </c:pt>
                <c:pt idx="10">
                  <c:v>5</c:v>
                </c:pt>
                <c:pt idx="11">
                  <c:v>8</c:v>
                </c:pt>
                <c:pt idx="12">
                  <c:v>8</c:v>
                </c:pt>
                <c:pt idx="13">
                  <c:v>6</c:v>
                </c:pt>
                <c:pt idx="14">
                  <c:v>6</c:v>
                </c:pt>
                <c:pt idx="15">
                  <c:v>5</c:v>
                </c:pt>
                <c:pt idx="16">
                  <c:v>1</c:v>
                </c:pt>
                <c:pt idx="17">
                  <c:v>9</c:v>
                </c:pt>
                <c:pt idx="18">
                  <c:v>10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DB-4C41-8366-B54FE2F49AC6}"/>
            </c:ext>
          </c:extLst>
        </c:ser>
        <c:ser>
          <c:idx val="1"/>
          <c:order val="1"/>
          <c:tx>
            <c:strRef>
              <c:f>RB!$F$1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RB!$B$29:$B$52</c:f>
              <c:numCache>
                <c:formatCode>General</c:formatCode>
                <c:ptCount val="2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0</c:v>
                </c:pt>
                <c:pt idx="17">
                  <c:v>3</c:v>
                </c:pt>
                <c:pt idx="18">
                  <c:v>15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DB-4C41-8366-B54FE2F49AC6}"/>
            </c:ext>
          </c:extLst>
        </c:ser>
        <c:ser>
          <c:idx val="0"/>
          <c:order val="2"/>
          <c:tx>
            <c:strRef>
              <c:f>RB!$E$1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RB!$B$3:$B$26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3</c:v>
                </c:pt>
                <c:pt idx="13">
                  <c:v>5</c:v>
                </c:pt>
                <c:pt idx="14">
                  <c:v>6</c:v>
                </c:pt>
                <c:pt idx="15">
                  <c:v>5</c:v>
                </c:pt>
                <c:pt idx="16">
                  <c:v>1</c:v>
                </c:pt>
                <c:pt idx="17">
                  <c:v>9</c:v>
                </c:pt>
                <c:pt idx="18">
                  <c:v>16</c:v>
                </c:pt>
                <c:pt idx="19">
                  <c:v>1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DB-4C41-8366-B54FE2F49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507920"/>
        <c:axId val="555503608"/>
      </c:barChart>
      <c:dateAx>
        <c:axId val="555507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3608"/>
        <c:crosses val="autoZero"/>
        <c:auto val="0"/>
        <c:lblOffset val="100"/>
        <c:baseTimeUnit val="days"/>
      </c:dateAx>
      <c:valAx>
        <c:axId val="555503608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Occurences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Regulation-Down Bias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RB!$G$1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RB!$C$55:$C$78</c:f>
              <c:numCache>
                <c:formatCode>General</c:formatCode>
                <c:ptCount val="24"/>
                <c:pt idx="0">
                  <c:v>9</c:v>
                </c:pt>
                <c:pt idx="1">
                  <c:v>9</c:v>
                </c:pt>
                <c:pt idx="2">
                  <c:v>12</c:v>
                </c:pt>
                <c:pt idx="3">
                  <c:v>8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16</c:v>
                </c:pt>
                <c:pt idx="9">
                  <c:v>7</c:v>
                </c:pt>
                <c:pt idx="10">
                  <c:v>0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20</c:v>
                </c:pt>
                <c:pt idx="20">
                  <c:v>17</c:v>
                </c:pt>
                <c:pt idx="21">
                  <c:v>7</c:v>
                </c:pt>
                <c:pt idx="22">
                  <c:v>10</c:v>
                </c:pt>
                <c:pt idx="2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5-4943-999F-A382B7D5EDF2}"/>
            </c:ext>
          </c:extLst>
        </c:ser>
        <c:ser>
          <c:idx val="1"/>
          <c:order val="1"/>
          <c:tx>
            <c:strRef>
              <c:f>RB!$F$1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RB!$C$29:$C$52</c:f>
              <c:numCache>
                <c:formatCode>General</c:formatCode>
                <c:ptCount val="24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10</c:v>
                </c:pt>
                <c:pt idx="9">
                  <c:v>8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1</c:v>
                </c:pt>
                <c:pt idx="15">
                  <c:v>2</c:v>
                </c:pt>
                <c:pt idx="16">
                  <c:v>8</c:v>
                </c:pt>
                <c:pt idx="17">
                  <c:v>7</c:v>
                </c:pt>
                <c:pt idx="18">
                  <c:v>0</c:v>
                </c:pt>
                <c:pt idx="19">
                  <c:v>20</c:v>
                </c:pt>
                <c:pt idx="20">
                  <c:v>7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A5-4943-999F-A382B7D5EDF2}"/>
            </c:ext>
          </c:extLst>
        </c:ser>
        <c:ser>
          <c:idx val="0"/>
          <c:order val="2"/>
          <c:tx>
            <c:strRef>
              <c:f>RB!$E$1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RB!$A$3:$A$26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RB!$C$3:$C$26</c:f>
              <c:numCache>
                <c:formatCode>General</c:formatCode>
                <c:ptCount val="24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16</c:v>
                </c:pt>
                <c:pt idx="9">
                  <c:v>6</c:v>
                </c:pt>
                <c:pt idx="10">
                  <c:v>4</c:v>
                </c:pt>
                <c:pt idx="11">
                  <c:v>3</c:v>
                </c:pt>
                <c:pt idx="12">
                  <c:v>6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  <c:pt idx="16">
                  <c:v>2</c:v>
                </c:pt>
                <c:pt idx="17">
                  <c:v>3</c:v>
                </c:pt>
                <c:pt idx="18">
                  <c:v>1</c:v>
                </c:pt>
                <c:pt idx="19">
                  <c:v>12</c:v>
                </c:pt>
                <c:pt idx="20">
                  <c:v>5</c:v>
                </c:pt>
                <c:pt idx="21">
                  <c:v>11</c:v>
                </c:pt>
                <c:pt idx="22">
                  <c:v>5</c:v>
                </c:pt>
                <c:pt idx="2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A5-4943-999F-A382B7D5E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498512"/>
        <c:axId val="555509488"/>
      </c:barChart>
      <c:dateAx>
        <c:axId val="555498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9488"/>
        <c:crosses val="autoZero"/>
        <c:auto val="0"/>
        <c:lblOffset val="100"/>
        <c:baseTimeUnit val="days"/>
      </c:dateAx>
      <c:valAx>
        <c:axId val="5555094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Occurences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985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Hourly Accumulated Time Error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TE!$G$1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TE!$B$55:$B$78</c:f>
              <c:numCache>
                <c:formatCode>General</c:formatCode>
                <c:ptCount val="24"/>
                <c:pt idx="0">
                  <c:v>9.0001150965727007E-3</c:v>
                </c:pt>
                <c:pt idx="1">
                  <c:v>6.0339997839182598</c:v>
                </c:pt>
                <c:pt idx="2">
                  <c:v>5.3960001692175812</c:v>
                </c:pt>
                <c:pt idx="3">
                  <c:v>9.9650001842528617</c:v>
                </c:pt>
                <c:pt idx="4">
                  <c:v>7.2770003061741457</c:v>
                </c:pt>
                <c:pt idx="5">
                  <c:v>1.0129997211042965</c:v>
                </c:pt>
                <c:pt idx="6">
                  <c:v>2.251000205054885</c:v>
                </c:pt>
                <c:pt idx="7">
                  <c:v>-3.6499999791849396</c:v>
                </c:pt>
                <c:pt idx="8">
                  <c:v>11.20799982897006</c:v>
                </c:pt>
                <c:pt idx="9">
                  <c:v>-2.5049999589100502</c:v>
                </c:pt>
                <c:pt idx="10">
                  <c:v>-2.7269999999552783</c:v>
                </c:pt>
                <c:pt idx="11">
                  <c:v>-2.9589997902512493</c:v>
                </c:pt>
                <c:pt idx="12">
                  <c:v>-2.0480004474520688</c:v>
                </c:pt>
                <c:pt idx="13">
                  <c:v>-3.6170000946149141</c:v>
                </c:pt>
                <c:pt idx="14">
                  <c:v>-4.7379994625225663</c:v>
                </c:pt>
                <c:pt idx="15">
                  <c:v>-5.7129995971918097</c:v>
                </c:pt>
                <c:pt idx="16">
                  <c:v>-2.9080001357942904</c:v>
                </c:pt>
                <c:pt idx="17">
                  <c:v>-14.067999891936797</c:v>
                </c:pt>
                <c:pt idx="18">
                  <c:v>-9.0390008650719977</c:v>
                </c:pt>
                <c:pt idx="19">
                  <c:v>3.2600002177059491</c:v>
                </c:pt>
                <c:pt idx="20">
                  <c:v>4.4780002776533188</c:v>
                </c:pt>
                <c:pt idx="21">
                  <c:v>0.57400006242095714</c:v>
                </c:pt>
                <c:pt idx="22">
                  <c:v>-1.7590001858770676</c:v>
                </c:pt>
                <c:pt idx="23">
                  <c:v>3.4959999918937972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8E-475B-855E-AF52A7E46643}"/>
            </c:ext>
          </c:extLst>
        </c:ser>
        <c:ser>
          <c:idx val="1"/>
          <c:order val="1"/>
          <c:tx>
            <c:strRef>
              <c:f>TE!$F$1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TE!$B$29:$B$52</c:f>
              <c:numCache>
                <c:formatCode>General</c:formatCode>
                <c:ptCount val="24"/>
                <c:pt idx="0">
                  <c:v>-5.6419997513294184</c:v>
                </c:pt>
                <c:pt idx="1">
                  <c:v>1.625999273732295</c:v>
                </c:pt>
                <c:pt idx="2">
                  <c:v>1.1900005713105006</c:v>
                </c:pt>
                <c:pt idx="3">
                  <c:v>3.5499991066753696</c:v>
                </c:pt>
                <c:pt idx="4">
                  <c:v>6.3660003580153202</c:v>
                </c:pt>
                <c:pt idx="5">
                  <c:v>1.8060006126761521</c:v>
                </c:pt>
                <c:pt idx="6">
                  <c:v>0.31399989873171319</c:v>
                </c:pt>
                <c:pt idx="7">
                  <c:v>0.32799951732158461</c:v>
                </c:pt>
                <c:pt idx="8">
                  <c:v>6.4830000791698597</c:v>
                </c:pt>
                <c:pt idx="9">
                  <c:v>-2.863999952562152</c:v>
                </c:pt>
                <c:pt idx="10">
                  <c:v>-1.0649995906278698</c:v>
                </c:pt>
                <c:pt idx="11">
                  <c:v>-1.5189999304711772</c:v>
                </c:pt>
                <c:pt idx="12">
                  <c:v>-1.2979999617673492</c:v>
                </c:pt>
                <c:pt idx="13">
                  <c:v>-0.77799972891802982</c:v>
                </c:pt>
                <c:pt idx="14">
                  <c:v>-1.4139995053410723</c:v>
                </c:pt>
                <c:pt idx="15">
                  <c:v>-0.76299984753130057</c:v>
                </c:pt>
                <c:pt idx="16">
                  <c:v>0.57800014223902907</c:v>
                </c:pt>
                <c:pt idx="17">
                  <c:v>-1.375000411644556</c:v>
                </c:pt>
                <c:pt idx="18">
                  <c:v>-10.468999743461604</c:v>
                </c:pt>
                <c:pt idx="19">
                  <c:v>7.4489997029304531</c:v>
                </c:pt>
                <c:pt idx="20">
                  <c:v>1.5090008787811275</c:v>
                </c:pt>
                <c:pt idx="21">
                  <c:v>-0.17399996938187287</c:v>
                </c:pt>
                <c:pt idx="22">
                  <c:v>-1.3710004277527224</c:v>
                </c:pt>
                <c:pt idx="23">
                  <c:v>-1.8140003867447427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8E-475B-855E-AF52A7E46643}"/>
            </c:ext>
          </c:extLst>
        </c:ser>
        <c:ser>
          <c:idx val="0"/>
          <c:order val="2"/>
          <c:tx>
            <c:strRef>
              <c:f>TE!$E$1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TE!$A$3:$A$26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TE!$B$3:$B$26</c:f>
              <c:numCache>
                <c:formatCode>General</c:formatCode>
                <c:ptCount val="24"/>
                <c:pt idx="0">
                  <c:v>-1.1179993227124252</c:v>
                </c:pt>
                <c:pt idx="1">
                  <c:v>3.0399997904896661</c:v>
                </c:pt>
                <c:pt idx="2">
                  <c:v>3.418999933637676</c:v>
                </c:pt>
                <c:pt idx="3">
                  <c:v>3.5519997449591663</c:v>
                </c:pt>
                <c:pt idx="4">
                  <c:v>1.7689997600391429</c:v>
                </c:pt>
                <c:pt idx="5">
                  <c:v>-1.0310000628232916</c:v>
                </c:pt>
                <c:pt idx="6">
                  <c:v>0.57499976083635329</c:v>
                </c:pt>
                <c:pt idx="7">
                  <c:v>1.1899998672306455</c:v>
                </c:pt>
                <c:pt idx="8">
                  <c:v>3.2230001391144345</c:v>
                </c:pt>
                <c:pt idx="9">
                  <c:v>-1.0520001964177812</c:v>
                </c:pt>
                <c:pt idx="10">
                  <c:v>-0.81100011616945833</c:v>
                </c:pt>
                <c:pt idx="11">
                  <c:v>-0.60082283612896448</c:v>
                </c:pt>
                <c:pt idx="12">
                  <c:v>-0.3909997250884707</c:v>
                </c:pt>
                <c:pt idx="13">
                  <c:v>-0.53799985349178947</c:v>
                </c:pt>
                <c:pt idx="14">
                  <c:v>-2.2039996590465334</c:v>
                </c:pt>
                <c:pt idx="15">
                  <c:v>-0.89400019124148777</c:v>
                </c:pt>
                <c:pt idx="16">
                  <c:v>-1.2580003775656243</c:v>
                </c:pt>
                <c:pt idx="17">
                  <c:v>-4.3940000263973937</c:v>
                </c:pt>
                <c:pt idx="18">
                  <c:v>-0.47300019953399586</c:v>
                </c:pt>
                <c:pt idx="19">
                  <c:v>2.4669999573379622</c:v>
                </c:pt>
                <c:pt idx="20">
                  <c:v>-0.73600012995305364</c:v>
                </c:pt>
                <c:pt idx="21">
                  <c:v>-3.2290001064538814</c:v>
                </c:pt>
                <c:pt idx="22">
                  <c:v>-2.259000170975944</c:v>
                </c:pt>
                <c:pt idx="23">
                  <c:v>1.6249996088445093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8E-475B-855E-AF52A7E46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505568"/>
        <c:axId val="555506744"/>
      </c:barChart>
      <c:dateAx>
        <c:axId val="555505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6744"/>
        <c:crosses val="autoZero"/>
        <c:auto val="0"/>
        <c:lblOffset val="100"/>
        <c:baseTimeUnit val="days"/>
      </c:dateAx>
      <c:valAx>
        <c:axId val="555506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Seconds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556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ERCOT Total Hourly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LD!$G$1</c:f>
              <c:strCache>
                <c:ptCount val="1"/>
                <c:pt idx="0">
                  <c:v>Oct-20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LD!$B$55:$B$78</c:f>
              <c:numCache>
                <c:formatCode>General</c:formatCode>
                <c:ptCount val="24"/>
                <c:pt idx="0">
                  <c:v>36983.464143635196</c:v>
                </c:pt>
                <c:pt idx="1">
                  <c:v>35433.948238757279</c:v>
                </c:pt>
                <c:pt idx="2">
                  <c:v>34446.901618153563</c:v>
                </c:pt>
                <c:pt idx="3">
                  <c:v>33922.515652861781</c:v>
                </c:pt>
                <c:pt idx="4">
                  <c:v>34012.527726604501</c:v>
                </c:pt>
                <c:pt idx="5">
                  <c:v>35026.437898675518</c:v>
                </c:pt>
                <c:pt idx="6">
                  <c:v>36982.479008386537</c:v>
                </c:pt>
                <c:pt idx="7">
                  <c:v>38279.724277343747</c:v>
                </c:pt>
                <c:pt idx="8">
                  <c:v>39143.168588079643</c:v>
                </c:pt>
                <c:pt idx="9">
                  <c:v>40517.264744483648</c:v>
                </c:pt>
                <c:pt idx="10">
                  <c:v>42084.853431199597</c:v>
                </c:pt>
                <c:pt idx="11">
                  <c:v>43730.560302559359</c:v>
                </c:pt>
                <c:pt idx="12">
                  <c:v>45379.873371135756</c:v>
                </c:pt>
                <c:pt idx="13">
                  <c:v>47011.380215473786</c:v>
                </c:pt>
                <c:pt idx="14">
                  <c:v>48337.09676985327</c:v>
                </c:pt>
                <c:pt idx="15">
                  <c:v>49308.841909999734</c:v>
                </c:pt>
                <c:pt idx="16">
                  <c:v>49850.813101618507</c:v>
                </c:pt>
                <c:pt idx="17">
                  <c:v>49495.971223958339</c:v>
                </c:pt>
                <c:pt idx="18">
                  <c:v>48211.407563704081</c:v>
                </c:pt>
                <c:pt idx="19">
                  <c:v>47539.471991347447</c:v>
                </c:pt>
                <c:pt idx="20">
                  <c:v>46164.178557627689</c:v>
                </c:pt>
                <c:pt idx="21">
                  <c:v>44188.597536262321</c:v>
                </c:pt>
                <c:pt idx="22">
                  <c:v>41674.804884912635</c:v>
                </c:pt>
                <c:pt idx="23">
                  <c:v>39009.438800927317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4E-411A-B168-A36405291A27}"/>
            </c:ext>
          </c:extLst>
        </c:ser>
        <c:ser>
          <c:idx val="1"/>
          <c:order val="1"/>
          <c:tx>
            <c:strRef>
              <c:f>LD!$F$1</c:f>
              <c:strCache>
                <c:ptCount val="1"/>
                <c:pt idx="0">
                  <c:v>Oct-21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LD!$B$29:$B$52</c:f>
              <c:numCache>
                <c:formatCode>General</c:formatCode>
                <c:ptCount val="24"/>
                <c:pt idx="0">
                  <c:v>38760.13426810316</c:v>
                </c:pt>
                <c:pt idx="1">
                  <c:v>37081.398412718416</c:v>
                </c:pt>
                <c:pt idx="2">
                  <c:v>35976.948056605623</c:v>
                </c:pt>
                <c:pt idx="3">
                  <c:v>35371.719264602936</c:v>
                </c:pt>
                <c:pt idx="4">
                  <c:v>35382.958212785619</c:v>
                </c:pt>
                <c:pt idx="5">
                  <c:v>36302.44340515793</c:v>
                </c:pt>
                <c:pt idx="6">
                  <c:v>38201.299366669467</c:v>
                </c:pt>
                <c:pt idx="7">
                  <c:v>39374.025251946128</c:v>
                </c:pt>
                <c:pt idx="8">
                  <c:v>40189.477591005823</c:v>
                </c:pt>
                <c:pt idx="9">
                  <c:v>41822.167847222219</c:v>
                </c:pt>
                <c:pt idx="10">
                  <c:v>43691.701068548384</c:v>
                </c:pt>
                <c:pt idx="11">
                  <c:v>45586.48734725023</c:v>
                </c:pt>
                <c:pt idx="12">
                  <c:v>47463.139418822801</c:v>
                </c:pt>
                <c:pt idx="13">
                  <c:v>49398.684552391351</c:v>
                </c:pt>
                <c:pt idx="14">
                  <c:v>51008.17776167675</c:v>
                </c:pt>
                <c:pt idx="15">
                  <c:v>52231.887370952594</c:v>
                </c:pt>
                <c:pt idx="16">
                  <c:v>52933.033646953409</c:v>
                </c:pt>
                <c:pt idx="17">
                  <c:v>52545.145598538307</c:v>
                </c:pt>
                <c:pt idx="18">
                  <c:v>50918.882566644264</c:v>
                </c:pt>
                <c:pt idx="19">
                  <c:v>49968.401610243054</c:v>
                </c:pt>
                <c:pt idx="20">
                  <c:v>48484.673333753359</c:v>
                </c:pt>
                <c:pt idx="21">
                  <c:v>46406.759317736331</c:v>
                </c:pt>
                <c:pt idx="22">
                  <c:v>43687.075109346995</c:v>
                </c:pt>
                <c:pt idx="23">
                  <c:v>40846.911402045487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4E-411A-B168-A36405291A27}"/>
            </c:ext>
          </c:extLst>
        </c:ser>
        <c:ser>
          <c:idx val="0"/>
          <c:order val="2"/>
          <c:tx>
            <c:strRef>
              <c:f>LD!$E$1</c:f>
              <c:strCache>
                <c:ptCount val="1"/>
                <c:pt idx="0">
                  <c:v>Oct-22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LD!$B$3:$B$26</c:f>
              <c:numCache>
                <c:formatCode>General</c:formatCode>
                <c:ptCount val="24"/>
                <c:pt idx="0">
                  <c:v>38472.154464185711</c:v>
                </c:pt>
                <c:pt idx="1">
                  <c:v>36902.485763328856</c:v>
                </c:pt>
                <c:pt idx="2">
                  <c:v>35892.898175333219</c:v>
                </c:pt>
                <c:pt idx="3">
                  <c:v>35336.256210657484</c:v>
                </c:pt>
                <c:pt idx="4">
                  <c:v>35402.370395595317</c:v>
                </c:pt>
                <c:pt idx="5">
                  <c:v>36398.093794102824</c:v>
                </c:pt>
                <c:pt idx="6">
                  <c:v>38292.009386830759</c:v>
                </c:pt>
                <c:pt idx="7">
                  <c:v>39391.752928987451</c:v>
                </c:pt>
                <c:pt idx="8">
                  <c:v>40102.881519657254</c:v>
                </c:pt>
                <c:pt idx="9">
                  <c:v>41560.813958753366</c:v>
                </c:pt>
                <c:pt idx="10">
                  <c:v>43070.569329777107</c:v>
                </c:pt>
                <c:pt idx="11">
                  <c:v>44602.751612343192</c:v>
                </c:pt>
                <c:pt idx="12">
                  <c:v>46233.301342405917</c:v>
                </c:pt>
                <c:pt idx="13">
                  <c:v>47958.576566980286</c:v>
                </c:pt>
                <c:pt idx="14">
                  <c:v>49458.43862441196</c:v>
                </c:pt>
                <c:pt idx="15">
                  <c:v>50750.40434391801</c:v>
                </c:pt>
                <c:pt idx="16">
                  <c:v>51577.564399081537</c:v>
                </c:pt>
                <c:pt idx="17">
                  <c:v>51388.560885976702</c:v>
                </c:pt>
                <c:pt idx="18">
                  <c:v>50033.287260024641</c:v>
                </c:pt>
                <c:pt idx="19">
                  <c:v>49221.988257006</c:v>
                </c:pt>
                <c:pt idx="20">
                  <c:v>47957.530252716177</c:v>
                </c:pt>
                <c:pt idx="21">
                  <c:v>45994.358925571236</c:v>
                </c:pt>
                <c:pt idx="22">
                  <c:v>43350.681677307351</c:v>
                </c:pt>
                <c:pt idx="23">
                  <c:v>40571.496497480162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4E-411A-B168-A36405291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508312"/>
        <c:axId val="555498120"/>
      </c:lineChart>
      <c:dateAx>
        <c:axId val="555508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498120"/>
        <c:crosses val="autoZero"/>
        <c:auto val="0"/>
        <c:lblOffset val="100"/>
        <c:baseTimeUnit val="days"/>
      </c:dateAx>
      <c:valAx>
        <c:axId val="555498120"/>
        <c:scaling>
          <c:orientation val="minMax"/>
          <c:min val="2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8312"/>
        <c:crosses val="autoZero"/>
        <c:crossBetween val="between"/>
        <c:majorUnit val="2000"/>
        <c:minorUnit val="1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ERCOT Total Hourly 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LD!$G$1</c:f>
              <c:strCache>
                <c:ptCount val="1"/>
                <c:pt idx="0">
                  <c:v>Oct-20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LD!$B$55:$B$78</c:f>
              <c:numCache>
                <c:formatCode>General</c:formatCode>
                <c:ptCount val="24"/>
                <c:pt idx="0">
                  <c:v>36983.464143635196</c:v>
                </c:pt>
                <c:pt idx="1">
                  <c:v>35433.948238757279</c:v>
                </c:pt>
                <c:pt idx="2">
                  <c:v>34446.901618153563</c:v>
                </c:pt>
                <c:pt idx="3">
                  <c:v>33922.515652861781</c:v>
                </c:pt>
                <c:pt idx="4">
                  <c:v>34012.527726604501</c:v>
                </c:pt>
                <c:pt idx="5">
                  <c:v>35026.437898675518</c:v>
                </c:pt>
                <c:pt idx="6">
                  <c:v>36982.479008386537</c:v>
                </c:pt>
                <c:pt idx="7">
                  <c:v>38279.724277343747</c:v>
                </c:pt>
                <c:pt idx="8">
                  <c:v>39143.168588079643</c:v>
                </c:pt>
                <c:pt idx="9">
                  <c:v>40517.264744483648</c:v>
                </c:pt>
                <c:pt idx="10">
                  <c:v>42084.853431199597</c:v>
                </c:pt>
                <c:pt idx="11">
                  <c:v>43730.560302559359</c:v>
                </c:pt>
                <c:pt idx="12">
                  <c:v>45379.873371135756</c:v>
                </c:pt>
                <c:pt idx="13">
                  <c:v>47011.380215473786</c:v>
                </c:pt>
                <c:pt idx="14">
                  <c:v>48337.09676985327</c:v>
                </c:pt>
                <c:pt idx="15">
                  <c:v>49308.841909999734</c:v>
                </c:pt>
                <c:pt idx="16">
                  <c:v>49850.813101618507</c:v>
                </c:pt>
                <c:pt idx="17">
                  <c:v>49495.971223958339</c:v>
                </c:pt>
                <c:pt idx="18">
                  <c:v>48211.407563704081</c:v>
                </c:pt>
                <c:pt idx="19">
                  <c:v>47539.471991347447</c:v>
                </c:pt>
                <c:pt idx="20">
                  <c:v>46164.178557627689</c:v>
                </c:pt>
                <c:pt idx="21">
                  <c:v>44188.597536262321</c:v>
                </c:pt>
                <c:pt idx="22">
                  <c:v>41674.804884912635</c:v>
                </c:pt>
                <c:pt idx="23">
                  <c:v>39009.438800927317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48-4048-A380-F32F9126FE64}"/>
            </c:ext>
          </c:extLst>
        </c:ser>
        <c:ser>
          <c:idx val="1"/>
          <c:order val="1"/>
          <c:tx>
            <c:strRef>
              <c:f>LD!$F$1</c:f>
              <c:strCache>
                <c:ptCount val="1"/>
                <c:pt idx="0">
                  <c:v>Oct-21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LD!$B$29:$B$52</c:f>
              <c:numCache>
                <c:formatCode>General</c:formatCode>
                <c:ptCount val="24"/>
                <c:pt idx="0">
                  <c:v>38760.13426810316</c:v>
                </c:pt>
                <c:pt idx="1">
                  <c:v>37081.398412718416</c:v>
                </c:pt>
                <c:pt idx="2">
                  <c:v>35976.948056605623</c:v>
                </c:pt>
                <c:pt idx="3">
                  <c:v>35371.719264602936</c:v>
                </c:pt>
                <c:pt idx="4">
                  <c:v>35382.958212785619</c:v>
                </c:pt>
                <c:pt idx="5">
                  <c:v>36302.44340515793</c:v>
                </c:pt>
                <c:pt idx="6">
                  <c:v>38201.299366669467</c:v>
                </c:pt>
                <c:pt idx="7">
                  <c:v>39374.025251946128</c:v>
                </c:pt>
                <c:pt idx="8">
                  <c:v>40189.477591005823</c:v>
                </c:pt>
                <c:pt idx="9">
                  <c:v>41822.167847222219</c:v>
                </c:pt>
                <c:pt idx="10">
                  <c:v>43691.701068548384</c:v>
                </c:pt>
                <c:pt idx="11">
                  <c:v>45586.48734725023</c:v>
                </c:pt>
                <c:pt idx="12">
                  <c:v>47463.139418822801</c:v>
                </c:pt>
                <c:pt idx="13">
                  <c:v>49398.684552391351</c:v>
                </c:pt>
                <c:pt idx="14">
                  <c:v>51008.17776167675</c:v>
                </c:pt>
                <c:pt idx="15">
                  <c:v>52231.887370952594</c:v>
                </c:pt>
                <c:pt idx="16">
                  <c:v>52933.033646953409</c:v>
                </c:pt>
                <c:pt idx="17">
                  <c:v>52545.145598538307</c:v>
                </c:pt>
                <c:pt idx="18">
                  <c:v>50918.882566644264</c:v>
                </c:pt>
                <c:pt idx="19">
                  <c:v>49968.401610243054</c:v>
                </c:pt>
                <c:pt idx="20">
                  <c:v>48484.673333753359</c:v>
                </c:pt>
                <c:pt idx="21">
                  <c:v>46406.759317736331</c:v>
                </c:pt>
                <c:pt idx="22">
                  <c:v>43687.075109346995</c:v>
                </c:pt>
                <c:pt idx="23">
                  <c:v>40846.911402045487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48-4048-A380-F32F9126FE64}"/>
            </c:ext>
          </c:extLst>
        </c:ser>
        <c:ser>
          <c:idx val="0"/>
          <c:order val="2"/>
          <c:tx>
            <c:strRef>
              <c:f>LD!$E$1</c:f>
              <c:strCache>
                <c:ptCount val="1"/>
                <c:pt idx="0">
                  <c:v>Oct-22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LD!$B$3:$B$26</c:f>
              <c:numCache>
                <c:formatCode>General</c:formatCode>
                <c:ptCount val="24"/>
                <c:pt idx="0">
                  <c:v>38472.154464185711</c:v>
                </c:pt>
                <c:pt idx="1">
                  <c:v>36902.485763328856</c:v>
                </c:pt>
                <c:pt idx="2">
                  <c:v>35892.898175333219</c:v>
                </c:pt>
                <c:pt idx="3">
                  <c:v>35336.256210657484</c:v>
                </c:pt>
                <c:pt idx="4">
                  <c:v>35402.370395595317</c:v>
                </c:pt>
                <c:pt idx="5">
                  <c:v>36398.093794102824</c:v>
                </c:pt>
                <c:pt idx="6">
                  <c:v>38292.009386830759</c:v>
                </c:pt>
                <c:pt idx="7">
                  <c:v>39391.752928987451</c:v>
                </c:pt>
                <c:pt idx="8">
                  <c:v>40102.881519657254</c:v>
                </c:pt>
                <c:pt idx="9">
                  <c:v>41560.813958753366</c:v>
                </c:pt>
                <c:pt idx="10">
                  <c:v>43070.569329777107</c:v>
                </c:pt>
                <c:pt idx="11">
                  <c:v>44602.751612343192</c:v>
                </c:pt>
                <c:pt idx="12">
                  <c:v>46233.301342405917</c:v>
                </c:pt>
                <c:pt idx="13">
                  <c:v>47958.576566980286</c:v>
                </c:pt>
                <c:pt idx="14">
                  <c:v>49458.43862441196</c:v>
                </c:pt>
                <c:pt idx="15">
                  <c:v>50750.40434391801</c:v>
                </c:pt>
                <c:pt idx="16">
                  <c:v>51577.564399081537</c:v>
                </c:pt>
                <c:pt idx="17">
                  <c:v>51388.560885976702</c:v>
                </c:pt>
                <c:pt idx="18">
                  <c:v>50033.287260024641</c:v>
                </c:pt>
                <c:pt idx="19">
                  <c:v>49221.988257006</c:v>
                </c:pt>
                <c:pt idx="20">
                  <c:v>47957.530252716177</c:v>
                </c:pt>
                <c:pt idx="21">
                  <c:v>45994.358925571236</c:v>
                </c:pt>
                <c:pt idx="22">
                  <c:v>43350.681677307351</c:v>
                </c:pt>
                <c:pt idx="23">
                  <c:v>40571.496497480162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48-4048-A380-F32F9126FE64}"/>
            </c:ext>
          </c:extLst>
        </c:ser>
        <c:ser>
          <c:idx val="3"/>
          <c:order val="3"/>
          <c:tx>
            <c:strRef>
              <c:f>LD!$G$1</c:f>
              <c:strCache>
                <c:ptCount val="1"/>
                <c:pt idx="0">
                  <c:v>Oct-20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LD!$K$55:$K$78</c:f>
              <c:numCache>
                <c:formatCode>General</c:formatCode>
                <c:ptCount val="24"/>
                <c:pt idx="0">
                  <c:v>24792.970135004551</c:v>
                </c:pt>
                <c:pt idx="1">
                  <c:v>23479.849120444109</c:v>
                </c:pt>
                <c:pt idx="2">
                  <c:v>22809.138207902484</c:v>
                </c:pt>
                <c:pt idx="3">
                  <c:v>22587.821604786062</c:v>
                </c:pt>
                <c:pt idx="4">
                  <c:v>22909.953884260773</c:v>
                </c:pt>
                <c:pt idx="5">
                  <c:v>24227.508709955091</c:v>
                </c:pt>
                <c:pt idx="6">
                  <c:v>26456.048797346572</c:v>
                </c:pt>
                <c:pt idx="7">
                  <c:v>27987.65116541104</c:v>
                </c:pt>
                <c:pt idx="8">
                  <c:v>28936.497100534933</c:v>
                </c:pt>
                <c:pt idx="9">
                  <c:v>30254.078904336875</c:v>
                </c:pt>
                <c:pt idx="10">
                  <c:v>31673.076270660797</c:v>
                </c:pt>
                <c:pt idx="11">
                  <c:v>33380.938662523695</c:v>
                </c:pt>
                <c:pt idx="12">
                  <c:v>35226.212853486657</c:v>
                </c:pt>
                <c:pt idx="13">
                  <c:v>36948.450505513298</c:v>
                </c:pt>
                <c:pt idx="14">
                  <c:v>38240.033786256943</c:v>
                </c:pt>
                <c:pt idx="15">
                  <c:v>39062.990502473927</c:v>
                </c:pt>
                <c:pt idx="16">
                  <c:v>39492.961210614652</c:v>
                </c:pt>
                <c:pt idx="17">
                  <c:v>39339.420664927064</c:v>
                </c:pt>
                <c:pt idx="18">
                  <c:v>39188.616791699329</c:v>
                </c:pt>
                <c:pt idx="19">
                  <c:v>38607.937803150046</c:v>
                </c:pt>
                <c:pt idx="20">
                  <c:v>35676.088241242564</c:v>
                </c:pt>
                <c:pt idx="21">
                  <c:v>32638.453871026388</c:v>
                </c:pt>
                <c:pt idx="22">
                  <c:v>29648.032174081098</c:v>
                </c:pt>
                <c:pt idx="23">
                  <c:v>26810.743782978123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48-4048-A380-F32F9126FE64}"/>
            </c:ext>
          </c:extLst>
        </c:ser>
        <c:ser>
          <c:idx val="4"/>
          <c:order val="4"/>
          <c:tx>
            <c:strRef>
              <c:f>LD!$F$1</c:f>
              <c:strCache>
                <c:ptCount val="1"/>
                <c:pt idx="0">
                  <c:v>Oct-21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LD!$K$29:$K$52</c:f>
              <c:numCache>
                <c:formatCode>General</c:formatCode>
                <c:ptCount val="24"/>
                <c:pt idx="0">
                  <c:v>24727.912002728073</c:v>
                </c:pt>
                <c:pt idx="1">
                  <c:v>23307.024398400856</c:v>
                </c:pt>
                <c:pt idx="2">
                  <c:v>22549.232633267271</c:v>
                </c:pt>
                <c:pt idx="3">
                  <c:v>22455.065230872653</c:v>
                </c:pt>
                <c:pt idx="4">
                  <c:v>22837.124433288758</c:v>
                </c:pt>
                <c:pt idx="5">
                  <c:v>24116.488115997174</c:v>
                </c:pt>
                <c:pt idx="6">
                  <c:v>26376.008703580399</c:v>
                </c:pt>
                <c:pt idx="7">
                  <c:v>27898.298216733852</c:v>
                </c:pt>
                <c:pt idx="8">
                  <c:v>28215.580217627059</c:v>
                </c:pt>
                <c:pt idx="9">
                  <c:v>28731.550851853131</c:v>
                </c:pt>
                <c:pt idx="10">
                  <c:v>30044.841092979928</c:v>
                </c:pt>
                <c:pt idx="11">
                  <c:v>31362.039822507217</c:v>
                </c:pt>
                <c:pt idx="12">
                  <c:v>33105.728750391085</c:v>
                </c:pt>
                <c:pt idx="13">
                  <c:v>35000.252347146816</c:v>
                </c:pt>
                <c:pt idx="14">
                  <c:v>36394.196723427915</c:v>
                </c:pt>
                <c:pt idx="15">
                  <c:v>37367.269903633154</c:v>
                </c:pt>
                <c:pt idx="16">
                  <c:v>37913.295364190686</c:v>
                </c:pt>
                <c:pt idx="17">
                  <c:v>37903.734690780606</c:v>
                </c:pt>
                <c:pt idx="18">
                  <c:v>38560.145672710307</c:v>
                </c:pt>
                <c:pt idx="19">
                  <c:v>38335.714237590997</c:v>
                </c:pt>
                <c:pt idx="20">
                  <c:v>35227.847189994754</c:v>
                </c:pt>
                <c:pt idx="21">
                  <c:v>32322.83406814959</c:v>
                </c:pt>
                <c:pt idx="22">
                  <c:v>29333.55584664072</c:v>
                </c:pt>
                <c:pt idx="23">
                  <c:v>26417.777930917175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48-4048-A380-F32F9126FE64}"/>
            </c:ext>
          </c:extLst>
        </c:ser>
        <c:ser>
          <c:idx val="5"/>
          <c:order val="5"/>
          <c:tx>
            <c:strRef>
              <c:f>LD!$E$1</c:f>
              <c:strCache>
                <c:ptCount val="1"/>
                <c:pt idx="0">
                  <c:v>Oct-22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LD!$K$3:$K$26</c:f>
              <c:numCache>
                <c:formatCode>General</c:formatCode>
                <c:ptCount val="24"/>
                <c:pt idx="0">
                  <c:v>25968.60438194951</c:v>
                </c:pt>
                <c:pt idx="1">
                  <c:v>24650.109569158605</c:v>
                </c:pt>
                <c:pt idx="2">
                  <c:v>24020.551367627577</c:v>
                </c:pt>
                <c:pt idx="3">
                  <c:v>23999.621949979257</c:v>
                </c:pt>
                <c:pt idx="4">
                  <c:v>24362.589601223812</c:v>
                </c:pt>
                <c:pt idx="5">
                  <c:v>25579.017505031767</c:v>
                </c:pt>
                <c:pt idx="6">
                  <c:v>27698.727049147248</c:v>
                </c:pt>
                <c:pt idx="7">
                  <c:v>29174.465862442288</c:v>
                </c:pt>
                <c:pt idx="8">
                  <c:v>28699.540586175979</c:v>
                </c:pt>
                <c:pt idx="9">
                  <c:v>28130.123608768688</c:v>
                </c:pt>
                <c:pt idx="10">
                  <c:v>28464.92557890157</c:v>
                </c:pt>
                <c:pt idx="11">
                  <c:v>29504.702222567659</c:v>
                </c:pt>
                <c:pt idx="12">
                  <c:v>31029.066509171062</c:v>
                </c:pt>
                <c:pt idx="13">
                  <c:v>32636.983605262812</c:v>
                </c:pt>
                <c:pt idx="14">
                  <c:v>34057.163490839201</c:v>
                </c:pt>
                <c:pt idx="15">
                  <c:v>35192.676444598212</c:v>
                </c:pt>
                <c:pt idx="16">
                  <c:v>36256.921344584756</c:v>
                </c:pt>
                <c:pt idx="17">
                  <c:v>37448.296268409227</c:v>
                </c:pt>
                <c:pt idx="18">
                  <c:v>39591.535290842381</c:v>
                </c:pt>
                <c:pt idx="19">
                  <c:v>39736.882292393275</c:v>
                </c:pt>
                <c:pt idx="20">
                  <c:v>37083.698977000589</c:v>
                </c:pt>
                <c:pt idx="21">
                  <c:v>34122.549592828131</c:v>
                </c:pt>
                <c:pt idx="22">
                  <c:v>30976.007327024738</c:v>
                </c:pt>
                <c:pt idx="23">
                  <c:v>28041.421555208301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948-4048-A380-F32F9126F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5511448"/>
        <c:axId val="555513016"/>
      </c:lineChart>
      <c:dateAx>
        <c:axId val="555511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13016"/>
        <c:crosses val="autoZero"/>
        <c:auto val="0"/>
        <c:lblOffset val="100"/>
        <c:baseTimeUnit val="days"/>
      </c:dateAx>
      <c:valAx>
        <c:axId val="555513016"/>
        <c:scaling>
          <c:orientation val="minMax"/>
          <c:min val="1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11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ERCOT Hourly Load Ramp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LD!$G$1</c:f>
              <c:strCache>
                <c:ptCount val="1"/>
                <c:pt idx="0">
                  <c:v>Oct-20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LD!$C$55:$C$78</c:f>
              <c:numCache>
                <c:formatCode>General</c:formatCode>
                <c:ptCount val="24"/>
                <c:pt idx="0">
                  <c:v>-1832.98298891129</c:v>
                </c:pt>
                <c:pt idx="1">
                  <c:v>-1262.4386970766129</c:v>
                </c:pt>
                <c:pt idx="2">
                  <c:v>-768.67351310483866</c:v>
                </c:pt>
                <c:pt idx="3">
                  <c:v>-281.60162550403226</c:v>
                </c:pt>
                <c:pt idx="4">
                  <c:v>413.50409526209671</c:v>
                </c:pt>
                <c:pt idx="5">
                  <c:v>1549.6970136088707</c:v>
                </c:pt>
                <c:pt idx="6">
                  <c:v>2035.0316280241932</c:v>
                </c:pt>
                <c:pt idx="7">
                  <c:v>710.25737147177415</c:v>
                </c:pt>
                <c:pt idx="8">
                  <c:v>1230.9744203629029</c:v>
                </c:pt>
                <c:pt idx="9">
                  <c:v>1498.675277217742</c:v>
                </c:pt>
                <c:pt idx="10">
                  <c:v>1613.5209173387095</c:v>
                </c:pt>
                <c:pt idx="11">
                  <c:v>1663.6949344758063</c:v>
                </c:pt>
                <c:pt idx="12">
                  <c:v>1670.1072328629032</c:v>
                </c:pt>
                <c:pt idx="13">
                  <c:v>1493.3760080645161</c:v>
                </c:pt>
                <c:pt idx="14">
                  <c:v>1158.1549899193549</c:v>
                </c:pt>
                <c:pt idx="15">
                  <c:v>846.43334173387086</c:v>
                </c:pt>
                <c:pt idx="16">
                  <c:v>128.89541330645162</c:v>
                </c:pt>
                <c:pt idx="17">
                  <c:v>-793.81275201612891</c:v>
                </c:pt>
                <c:pt idx="18">
                  <c:v>-1272.3959173387095</c:v>
                </c:pt>
                <c:pt idx="19">
                  <c:v>-706.27394153225805</c:v>
                </c:pt>
                <c:pt idx="20">
                  <c:v>-1817.7549143145161</c:v>
                </c:pt>
                <c:pt idx="21">
                  <c:v>-2221.5713205645156</c:v>
                </c:pt>
                <c:pt idx="22">
                  <c:v>-2674.7692792338707</c:v>
                </c:pt>
                <c:pt idx="23">
                  <c:v>-2492.2980720766127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D-4392-9A78-576C09BC45ED}"/>
            </c:ext>
          </c:extLst>
        </c:ser>
        <c:ser>
          <c:idx val="1"/>
          <c:order val="1"/>
          <c:tx>
            <c:strRef>
              <c:f>LD!$F$1</c:f>
              <c:strCache>
                <c:ptCount val="1"/>
                <c:pt idx="0">
                  <c:v>Oct-21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LD!$C$29:$C$52</c:f>
              <c:numCache>
                <c:formatCode>General</c:formatCode>
                <c:ptCount val="24"/>
                <c:pt idx="0">
                  <c:v>-2052.7387222782259</c:v>
                </c:pt>
                <c:pt idx="1">
                  <c:v>-1375.623361895161</c:v>
                </c:pt>
                <c:pt idx="2">
                  <c:v>-857.78849546370952</c:v>
                </c:pt>
                <c:pt idx="3">
                  <c:v>-347.28748739919354</c:v>
                </c:pt>
                <c:pt idx="4">
                  <c:v>322.69953377016128</c:v>
                </c:pt>
                <c:pt idx="5">
                  <c:v>1418.3463331653224</c:v>
                </c:pt>
                <c:pt idx="6">
                  <c:v>2061.5539314516127</c:v>
                </c:pt>
                <c:pt idx="7">
                  <c:v>483.78087197580646</c:v>
                </c:pt>
                <c:pt idx="8">
                  <c:v>1366.5321320564515</c:v>
                </c:pt>
                <c:pt idx="9">
                  <c:v>1798.6804435483868</c:v>
                </c:pt>
                <c:pt idx="10">
                  <c:v>1916.9306955645159</c:v>
                </c:pt>
                <c:pt idx="11">
                  <c:v>1865.1141633064515</c:v>
                </c:pt>
                <c:pt idx="12">
                  <c:v>1947.8563508064515</c:v>
                </c:pt>
                <c:pt idx="13">
                  <c:v>1829.3505544354837</c:v>
                </c:pt>
                <c:pt idx="14">
                  <c:v>1395.8726058467741</c:v>
                </c:pt>
                <c:pt idx="15">
                  <c:v>1059.6319304435483</c:v>
                </c:pt>
                <c:pt idx="16">
                  <c:v>248.3515625</c:v>
                </c:pt>
                <c:pt idx="17">
                  <c:v>-1005.7496219758063</c:v>
                </c:pt>
                <c:pt idx="18">
                  <c:v>-1641.3951612903224</c:v>
                </c:pt>
                <c:pt idx="19">
                  <c:v>-936.45665322580635</c:v>
                </c:pt>
                <c:pt idx="20">
                  <c:v>-1841.0378024193549</c:v>
                </c:pt>
                <c:pt idx="21">
                  <c:v>-2388.7847782258063</c:v>
                </c:pt>
                <c:pt idx="22">
                  <c:v>-2846.9548891129029</c:v>
                </c:pt>
                <c:pt idx="23">
                  <c:v>-2692.7666330645156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6D-4392-9A78-576C09BC45ED}"/>
            </c:ext>
          </c:extLst>
        </c:ser>
        <c:ser>
          <c:idx val="0"/>
          <c:order val="2"/>
          <c:tx>
            <c:strRef>
              <c:f>LD!$E$1</c:f>
              <c:strCache>
                <c:ptCount val="1"/>
                <c:pt idx="0">
                  <c:v>Oct-22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LD!$A$3:$A$26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LD!$C$3:$C$26</c:f>
              <c:numCache>
                <c:formatCode>General</c:formatCode>
                <c:ptCount val="24"/>
                <c:pt idx="0">
                  <c:v>-1935.3487903225805</c:v>
                </c:pt>
                <c:pt idx="1">
                  <c:v>-1331.9085811491934</c:v>
                </c:pt>
                <c:pt idx="2">
                  <c:v>-747.32799899193549</c:v>
                </c:pt>
                <c:pt idx="3">
                  <c:v>-315.19373739919354</c:v>
                </c:pt>
                <c:pt idx="4">
                  <c:v>399.31640625</c:v>
                </c:pt>
                <c:pt idx="5">
                  <c:v>1515.9833039314515</c:v>
                </c:pt>
                <c:pt idx="6">
                  <c:v>1993.5459299395161</c:v>
                </c:pt>
                <c:pt idx="7">
                  <c:v>366.66229838709677</c:v>
                </c:pt>
                <c:pt idx="8">
                  <c:v>1209.2095514112902</c:v>
                </c:pt>
                <c:pt idx="9">
                  <c:v>1555.6359627016129</c:v>
                </c:pt>
                <c:pt idx="10">
                  <c:v>1582.2118195564515</c:v>
                </c:pt>
                <c:pt idx="11">
                  <c:v>1565.9576612903224</c:v>
                </c:pt>
                <c:pt idx="12">
                  <c:v>1718.2206401209676</c:v>
                </c:pt>
                <c:pt idx="13">
                  <c:v>1657.7051411290322</c:v>
                </c:pt>
                <c:pt idx="14">
                  <c:v>1387.207535282258</c:v>
                </c:pt>
                <c:pt idx="15">
                  <c:v>1165.8622731854837</c:v>
                </c:pt>
                <c:pt idx="16">
                  <c:v>363.27620967741933</c:v>
                </c:pt>
                <c:pt idx="17">
                  <c:v>-772.35282258064512</c:v>
                </c:pt>
                <c:pt idx="18">
                  <c:v>-1395.3591229838707</c:v>
                </c:pt>
                <c:pt idx="19">
                  <c:v>-790.66544858870964</c:v>
                </c:pt>
                <c:pt idx="20">
                  <c:v>-1691.3893649193549</c:v>
                </c:pt>
                <c:pt idx="21">
                  <c:v>-2263.0740927419351</c:v>
                </c:pt>
                <c:pt idx="22">
                  <c:v>-2751.2983870967741</c:v>
                </c:pt>
                <c:pt idx="23">
                  <c:v>-2602.625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6D-4392-9A78-576C09BC4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0"/>
        <c:axId val="555509096"/>
        <c:axId val="555500080"/>
      </c:barChart>
      <c:dateAx>
        <c:axId val="555509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0080"/>
        <c:crosses val="autoZero"/>
        <c:auto val="0"/>
        <c:lblOffset val="100"/>
        <c:baseTimeUnit val="days"/>
      </c:dateAx>
      <c:valAx>
        <c:axId val="555500080"/>
        <c:scaling>
          <c:orientation val="minMax"/>
          <c:min val="-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09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0.24364</cdr:x>
      <cdr:y>0.30655</cdr:y>
    </cdr:from>
    <cdr:to>
      <cdr:x>0.46572</cdr:x>
      <cdr:y>0.44418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89359ED-9C70-43DD-8333-6580E12DF99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100100" y="1569720"/>
          <a:ext cx="1914286" cy="70476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0.77833</cdr:x>
      <cdr:y>0.02853</cdr:y>
    </cdr:from>
    <cdr:to>
      <cdr:x>0.9705</cdr:x>
      <cdr:y>0.15314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CE5E5F0F-2B1A-4A4B-B4D1-35931151971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059069" y="146090"/>
          <a:ext cx="1742857" cy="63809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0.54229</cdr:x>
      <cdr:y>0.20238</cdr:y>
    </cdr:from>
    <cdr:to>
      <cdr:x>0.73575</cdr:x>
      <cdr:y>0.31583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0B7A78CE-689B-4AAB-9836-56AD933DE40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885420" y="1036320"/>
          <a:ext cx="1742857" cy="580952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0.61737</cdr:x>
      <cdr:y>0.87671</cdr:y>
    </cdr:from>
    <cdr:to>
      <cdr:x>0.74319</cdr:x>
      <cdr:y>0.93251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27982" y="4489316"/>
          <a:ext cx="1085835" cy="285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rPr>
            <a:t>Net Load</a:t>
          </a:r>
        </a:p>
      </cdr:txBody>
    </cdr:sp>
  </cdr:relSizeAnchor>
  <cdr:relSizeAnchor xmlns:cdr="http://schemas.openxmlformats.org/drawingml/2006/chartDrawing">
    <cdr:from>
      <cdr:x>0.28844</cdr:x>
      <cdr:y>0.88046</cdr:y>
    </cdr:from>
    <cdr:to>
      <cdr:x>0.36573</cdr:x>
      <cdr:y>0.93251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89218" y="4508519"/>
          <a:ext cx="667018" cy="266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rPr>
            <a:t>Load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0.12642</cdr:x>
      <cdr:y>0.64881</cdr:y>
    </cdr:from>
    <cdr:to>
      <cdr:x>0.38656</cdr:x>
      <cdr:y>0.7232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5A1C90A-F058-44E2-B62E-49372AC4974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83027" y="3322320"/>
          <a:ext cx="2228571" cy="38095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More reg up deployment from mid day to sunset due to high load and solar ramps.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 Regulation down deployment in June is consistent with that of  previous two years.  The jump in HE9 is due to morning solar ramp.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Total regulation deployed compared with pervious two year. More reg up deployed during sunset and more reg down deployed due to sun rise.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59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zero crossing regulation usage, the smaller zero-crossing reg percentages occurred during sun rise and sun set hours.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4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Overall, we see that it is over 68% for all hours, which shows a good balance of deploying both Reg up and down.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94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regulation up exhaustion rate for all hours is 2.58 %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Average regulation down exhaustion rate for all hours is 9.8 %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Regulation up bias occurrence for consecutive SCED intervals for all hour is 133 and peak hours is 48.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Regulation down bias occurrence for consecutive SCED intervals for all hour is 160 and peak hours is 12.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Hourly time error accumulation is fairly similar compared with last years.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a big increase in total load in July due to high temperatures.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8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netload peak in July is also higher than that of last two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Hourly load ramp is higher in the middle of the day compared to last two years’.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2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Hourly wind generation is much higher compared to the last two years’.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Net capacity on start up and shut down is fairly consistent with last two years.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45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For STLF, we have seen over-forecast during daytime and under-</a:t>
            </a:r>
            <a:r>
              <a:rPr lang="en-US" baseline="0" dirty="0" err="1"/>
              <a:t>foreacast</a:t>
            </a:r>
            <a:r>
              <a:rPr lang="en-US" baseline="0" dirty="0"/>
              <a:t> during night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8/10/2022 19:00 -&gt; 337.7 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8/23/2022 17:45 -&gt; -211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Breakdown</a:t>
            </a:r>
            <a:r>
              <a:rPr lang="en-US" baseline="0" dirty="0"/>
              <a:t> by resource type and we see significant contribution from wind and solar during the ramping hours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15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Comparing </a:t>
            </a:r>
            <a:r>
              <a:rPr lang="en-US" baseline="0" dirty="0"/>
              <a:t>renewables vs non-renewables. Again, IRR resources are the main contributor for most part of the day.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6/7/22 – 10:30 AM – K7 Changed from 0 to 0.5, PDCTRR Min/Max Threshold changed to 10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6/8/22 – 10:30 AM – PDCTRR Min/Max Threshold changed from 10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6/9/22 – 10:30 AM – K7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6/10/22 – 10:30 AM – K7 Changed from 0.07 to 1.0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10:00 AM–Max Integral ACE Feedback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05:10 PM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09:40 PM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7/27/22 – 08:40 AM – PSRR Threshold changed to 40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intra-hour wind ramp forecast, SCED PWRR MAE is fairly consistent and smaller than the persistence forecast across the board.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PWRR error is higher during the ramp up and ramp down hours. </a:t>
            </a:r>
            <a:r>
              <a:rPr lang="en-US" baseline="0" dirty="0"/>
              <a:t> Regardless of the ramping magnitude, SCED PWRR is consistent and performing significantly better than the persistence forecast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intra-hour solar ramp forecast, SCED PSRR is performing significantly better especially during the solar up ramp and down ramp hours compared to the persistence forecast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Similar to wind, generally we see bigger forecast errors during ramping periods.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aseline="0" dirty="0"/>
              <a:t>Total regulation deployed comparison in the last 3 months: Overall the trends have been very similar. A bit more reg up deployment during in the middle of the day due to higher than expected load.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October 2022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November 14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26E5B1-2F5A-438D-897B-0F5B99ACE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59" y="929874"/>
            <a:ext cx="8927082" cy="49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92CC38-1063-49AB-B33E-6C05A7343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612" y="1681162"/>
            <a:ext cx="46767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4A8CF6-2573-4830-86D4-9C2AB98C1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6" y="862361"/>
            <a:ext cx="8449788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56870E-CD49-4F2B-B0CE-3C1B11D53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6" y="862361"/>
            <a:ext cx="8449788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otal_Regulation_Deployed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326068"/>
              </p:ext>
            </p:extLst>
          </p:nvPr>
        </p:nvGraphicFramePr>
        <p:xfrm>
          <a:off x="353949" y="868680"/>
          <a:ext cx="8436102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45AAFC-B03B-49CD-B781-80BE4E271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562" y="900112"/>
            <a:ext cx="5476875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2020, 2021, and 2022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2A06C5-B6A9-43A6-A4B8-4AA1EA04E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275" y="2652712"/>
            <a:ext cx="55054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Regulation_Up_Exhaustion_Rate">
            <a:extLst>
              <a:ext uri="{FF2B5EF4-FFF2-40B4-BE49-F238E27FC236}">
                <a16:creationId xmlns:a16="http://schemas.microsoft.com/office/drawing/2014/main" id="{00000000-0008-0000-0A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691376"/>
              </p:ext>
            </p:extLst>
          </p:nvPr>
        </p:nvGraphicFramePr>
        <p:xfrm>
          <a:off x="262100" y="868680"/>
          <a:ext cx="861979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Regulation_Down_Exhaustion_Rate">
            <a:extLst>
              <a:ext uri="{FF2B5EF4-FFF2-40B4-BE49-F238E27FC236}">
                <a16:creationId xmlns:a16="http://schemas.microsoft.com/office/drawing/2014/main" id="{00000000-0008-0000-0A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008865"/>
              </p:ext>
            </p:extLst>
          </p:nvPr>
        </p:nvGraphicFramePr>
        <p:xfrm>
          <a:off x="263461" y="868680"/>
          <a:ext cx="8617078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8F548CE-68E3-41B0-A004-7DA258AD2B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2362200"/>
            <a:ext cx="192405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Regulation_Up_Bias">
            <a:extLst>
              <a:ext uri="{FF2B5EF4-FFF2-40B4-BE49-F238E27FC236}">
                <a16:creationId xmlns:a16="http://schemas.microsoft.com/office/drawing/2014/main" id="{00000000-0008-0000-0B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115588"/>
              </p:ext>
            </p:extLst>
          </p:nvPr>
        </p:nvGraphicFramePr>
        <p:xfrm>
          <a:off x="37274" y="868680"/>
          <a:ext cx="9069452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Regulation_Down_Bias">
            <a:extLst>
              <a:ext uri="{FF2B5EF4-FFF2-40B4-BE49-F238E27FC236}">
                <a16:creationId xmlns:a16="http://schemas.microsoft.com/office/drawing/2014/main" id="{00000000-0008-0000-0B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45674"/>
              </p:ext>
            </p:extLst>
          </p:nvPr>
        </p:nvGraphicFramePr>
        <p:xfrm>
          <a:off x="67580" y="868680"/>
          <a:ext cx="900884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Hourly_Accumulated_Time_Error">
            <a:extLst>
              <a:ext uri="{FF2B5EF4-FFF2-40B4-BE49-F238E27FC236}">
                <a16:creationId xmlns:a16="http://schemas.microsoft.com/office/drawing/2014/main" id="{00000000-0008-0000-0C00-000004000000}"/>
              </a:ext>
            </a:extLst>
          </p:cNvPr>
          <p:cNvGraphicFramePr>
            <a:graphicFrameLocks/>
          </p:cNvGraphicFramePr>
          <p:nvPr/>
        </p:nvGraphicFramePr>
        <p:xfrm>
          <a:off x="389477" y="868680"/>
          <a:ext cx="8365046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graphicFrame>
        <p:nvGraphicFramePr>
          <p:cNvPr id="5" name="ERCOT_Total_Hourly_Load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244703"/>
              </p:ext>
            </p:extLst>
          </p:nvPr>
        </p:nvGraphicFramePr>
        <p:xfrm>
          <a:off x="250472" y="868680"/>
          <a:ext cx="8643055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304800" y="5410200"/>
            <a:ext cx="3886200" cy="2380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C44CD5-7FF1-45AD-BFEC-857104743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525" y="942908"/>
            <a:ext cx="6838950" cy="4181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9E91B0-6CBA-445F-ACC9-5964D17F34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937" y="5410200"/>
            <a:ext cx="4829863" cy="3045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72D2A14-AD5D-456B-B858-3DC6E2131F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0" y="5781727"/>
            <a:ext cx="5191807" cy="30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ERCOT_Hourly_Load_2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605962"/>
              </p:ext>
            </p:extLst>
          </p:nvPr>
        </p:nvGraphicFramePr>
        <p:xfrm>
          <a:off x="256967" y="868680"/>
          <a:ext cx="8630066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5" name="ERCOT_Hourly_Load_Ramp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629795"/>
              </p:ext>
            </p:extLst>
          </p:nvPr>
        </p:nvGraphicFramePr>
        <p:xfrm>
          <a:off x="256967" y="868680"/>
          <a:ext cx="8630066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6" name="ERCOT_Wind_Profile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1990"/>
              </p:ext>
            </p:extLst>
          </p:nvPr>
        </p:nvGraphicFramePr>
        <p:xfrm>
          <a:off x="343620" y="868680"/>
          <a:ext cx="845676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Net_Capacity_StartUp_ShutDown">
            <a:extLst>
              <a:ext uri="{FF2B5EF4-FFF2-40B4-BE49-F238E27FC236}">
                <a16:creationId xmlns:a16="http://schemas.microsoft.com/office/drawing/2014/main" id="{00000000-0008-0000-1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726164"/>
              </p:ext>
            </p:extLst>
          </p:nvPr>
        </p:nvGraphicFramePr>
        <p:xfrm>
          <a:off x="228392" y="868680"/>
          <a:ext cx="8687216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STLF_Error">
            <a:extLst>
              <a:ext uri="{FF2B5EF4-FFF2-40B4-BE49-F238E27FC236}">
                <a16:creationId xmlns:a16="http://schemas.microsoft.com/office/drawing/2014/main" id="{00000000-0008-0000-1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21497"/>
              </p:ext>
            </p:extLst>
          </p:nvPr>
        </p:nvGraphicFramePr>
        <p:xfrm>
          <a:off x="292717" y="868680"/>
          <a:ext cx="8558565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187430"/>
              </p:ext>
            </p:extLst>
          </p:nvPr>
        </p:nvGraphicFramePr>
        <p:xfrm>
          <a:off x="152400" y="728976"/>
          <a:ext cx="8839200" cy="540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xGenDev">
            <a:extLst>
              <a:ext uri="{FF2B5EF4-FFF2-40B4-BE49-F238E27FC236}">
                <a16:creationId xmlns:a16="http://schemas.microsoft.com/office/drawing/2014/main" id="{00000000-0008-0000-1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105840"/>
              </p:ext>
            </p:extLst>
          </p:nvPr>
        </p:nvGraphicFramePr>
        <p:xfrm>
          <a:off x="288573" y="868680"/>
          <a:ext cx="8566854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966CEF-9008-4462-9DBC-FB5E88754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97" y="746640"/>
            <a:ext cx="8265206" cy="53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59D34B-286F-4246-B912-BECF76A34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991" y="711588"/>
            <a:ext cx="8242018" cy="543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5444B3-03CE-4EC3-B99B-55D82A164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35" y="708540"/>
            <a:ext cx="8346730" cy="544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994793-B24F-4F8A-9A2F-76477DFB2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711588"/>
            <a:ext cx="8325815" cy="543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D6146-DC4A-4B6D-8485-9FB40533A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2643187"/>
            <a:ext cx="445770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81346</TotalTime>
  <Words>1464</Words>
  <Application>Microsoft Office PowerPoint</Application>
  <PresentationFormat>On-screen Show (4:3)</PresentationFormat>
  <Paragraphs>233</Paragraphs>
  <Slides>39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Vermillion, Brandt</cp:lastModifiedBy>
  <cp:revision>811</cp:revision>
  <cp:lastPrinted>2016-01-21T20:53:15Z</cp:lastPrinted>
  <dcterms:created xsi:type="dcterms:W3CDTF">2016-01-21T15:20:31Z</dcterms:created>
  <dcterms:modified xsi:type="dcterms:W3CDTF">2022-11-15T20:15:37Z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