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7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4150" autoAdjust="0"/>
  </p:normalViewPr>
  <p:slideViewPr>
    <p:cSldViewPr showGuides="1">
      <p:cViewPr varScale="1">
        <p:scale>
          <a:sx n="83" d="100"/>
          <a:sy n="83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Sep 2021 and Sep 2022, we see fewer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Sep 2022.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story when you compare frequency profile between Sep 2021 and Sep 2022, we see fewer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Sep 2022.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We did not make time error corrections and the time error was fairly small during the entire month of Sep.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accent2"/>
                </a:solidFill>
              </a:rPr>
              <a:t>32,239,191 MWh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7,377,412 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22.88%</a:t>
            </a:r>
          </a:p>
          <a:p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Mean: </a:t>
            </a:r>
            <a:r>
              <a:rPr lang="en-US" sz="1200" b="1" baseline="0" dirty="0">
                <a:solidFill>
                  <a:schemeClr val="accent2"/>
                </a:solidFill>
              </a:rPr>
              <a:t>260,395</a:t>
            </a:r>
            <a:r>
              <a:rPr lang="en-US" sz="1200" b="1" baseline="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MW*s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Max: </a:t>
            </a:r>
            <a:r>
              <a:rPr lang="en-US" sz="1200" b="1" dirty="0">
                <a:solidFill>
                  <a:schemeClr val="accent2"/>
                </a:solidFill>
              </a:rPr>
              <a:t>302,440 MW*s</a:t>
            </a:r>
            <a:r>
              <a:rPr lang="en-US" sz="1200" b="1" baseline="0" dirty="0">
                <a:solidFill>
                  <a:schemeClr val="accent2"/>
                </a:solidFill>
              </a:rPr>
              <a:t>  </a:t>
            </a:r>
            <a:r>
              <a:rPr lang="en-US" sz="1200" dirty="0">
                <a:solidFill>
                  <a:schemeClr val="accent2"/>
                </a:solidFill>
              </a:rPr>
              <a:t>on Sep 22th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Min: </a:t>
            </a:r>
            <a:r>
              <a:rPr lang="en-US" sz="1200" b="1" baseline="0" dirty="0">
                <a:solidFill>
                  <a:schemeClr val="accent2"/>
                </a:solidFill>
              </a:rPr>
              <a:t>218,205</a:t>
            </a:r>
            <a:r>
              <a:rPr lang="en-US" sz="1200" b="1" dirty="0">
                <a:solidFill>
                  <a:schemeClr val="accent2"/>
                </a:solidFill>
              </a:rPr>
              <a:t> MW*s</a:t>
            </a:r>
            <a:r>
              <a:rPr lang="en-US" sz="1200" b="1" baseline="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on Sep 30th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2,031,912 MWh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6.30 %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</a:t>
            </a:r>
          </a:p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energy was provided by solar generation, which is highest solar  penetration level so far.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=123,509 MW*s on 10/22/2022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>
                <a:solidFill>
                  <a:schemeClr val="accent2"/>
                </a:solidFill>
              </a:rPr>
              <a:t>190,225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244,459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Oct 13th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123,509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Oct 22nd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the 15 min CPS1 score is above 160, Between 18:00 and 19:00 ,the CPS1 is  between 130 to 150  due to solar down ramps.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172.45, which is good and CPS1 score for Sep is slightly higher than the last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so far slightly smaller overall compared with the 2021.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15.53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12.43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19.7 mHz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15.03Mhz on avg for Oct 2022</a:t>
            </a:r>
          </a:p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October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November 16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7974C-530C-48DB-A8B7-591FEA2F0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768743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DD415-91B2-4F42-84C9-52AF77224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914400"/>
            <a:ext cx="7769728" cy="52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466A8-1E5C-4D09-B00E-AB9743A9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769728" cy="52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C765D-269B-4BE6-9616-BE02DA5E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43373"/>
            <a:ext cx="7696200" cy="53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September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174.70%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172.76%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2022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15.53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12.43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19.70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32,239,191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7,377,412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22.88%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2,031,912 MWh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6.30%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190,225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244,459</a:t>
            </a:r>
            <a:r>
              <a:rPr lang="en-US" sz="1600" dirty="0">
                <a:solidFill>
                  <a:schemeClr val="accent2"/>
                </a:solidFill>
              </a:rPr>
              <a:t> MW*s  on Oct 13th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123,509</a:t>
            </a:r>
            <a:r>
              <a:rPr lang="en-US" sz="1600" dirty="0">
                <a:solidFill>
                  <a:schemeClr val="accent2"/>
                </a:solidFill>
              </a:rPr>
              <a:t> MW*s  on Oct 22nd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8147B-EC6A-4EF3-9712-0C4B8C3E3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44457"/>
            <a:ext cx="7696200" cy="53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D229A-DDE4-48C4-A3C7-A2DD7CDBF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769728" cy="52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85F05-EB15-447F-AE0E-E8044E6B0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9144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834D3-972B-48EE-A4C9-ABA94B357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4" y="914400"/>
            <a:ext cx="838237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11208-DEFC-4577-BDAB-FF6FDFE60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52291"/>
            <a:ext cx="7543800" cy="52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E0DFB-EDB2-49FD-99D9-E830C06BA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7620000" cy="51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2013-2022(Jan-Oct)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</p:nvPr>
        </p:nvGraphicFramePr>
        <p:xfrm>
          <a:off x="621070" y="4340304"/>
          <a:ext cx="7638344" cy="2014855"/>
        </p:xfrm>
        <a:graphic>
          <a:graphicData uri="http://schemas.openxmlformats.org/drawingml/2006/table">
            <a:tbl>
              <a:tblPr firstRow="1" firstCol="1" bandRow="1"/>
              <a:tblGrid>
                <a:gridCol w="1013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</a:tblGrid>
              <a:tr h="639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24,726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B30817A-E8DD-4028-AE9E-CEAEA2F68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" y="683034"/>
            <a:ext cx="8219722" cy="37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90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07034-229F-42DB-BC25-A1EF90324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81329"/>
            <a:ext cx="7696200" cy="5214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BD021A-A627-4DD5-89BC-9AF33464AAA9}"/>
              </a:ext>
            </a:extLst>
          </p:cNvPr>
          <p:cNvSpPr txBox="1"/>
          <p:nvPr/>
        </p:nvSpPr>
        <p:spPr>
          <a:xfrm>
            <a:off x="4876800" y="44196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Oct-22 CPS1 (%): 174.70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is 0 BAAL exceedance(s) in October.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6EDBB-AB16-4BB4-B0DB-90EF7BA9C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83791"/>
            <a:ext cx="7696200" cy="5288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DFA75A-2336-463A-8955-A1E8C878D054}"/>
              </a:ext>
            </a:extLst>
          </p:cNvPr>
          <p:cNvSpPr txBox="1"/>
          <p:nvPr/>
        </p:nvSpPr>
        <p:spPr>
          <a:xfrm>
            <a:off x="4800600" y="1143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Oct-22 CPS1 (%): 174.70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8D8EB-BCF7-4B8E-B551-9DB9ED3E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399"/>
            <a:ext cx="7769728" cy="5257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61D3EA-F141-43FC-9AD6-86BF3016518B}"/>
              </a:ext>
            </a:extLst>
          </p:cNvPr>
          <p:cNvSpPr txBox="1"/>
          <p:nvPr/>
        </p:nvSpPr>
        <p:spPr>
          <a:xfrm>
            <a:off x="3886200" y="12192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172.76%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47D47-4BAE-49CE-9CEB-B031E97A7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30" y="838200"/>
            <a:ext cx="7842880" cy="52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2A13A-03B0-49AD-B38F-C9E5B791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882675"/>
            <a:ext cx="7696201" cy="52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86029</TotalTime>
  <Words>897</Words>
  <Application>Microsoft Office PowerPoint</Application>
  <PresentationFormat>On-screen Show (4:3)</PresentationFormat>
  <Paragraphs>222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September 2022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2013-2022(Jan-Oct)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1300</cp:revision>
  <cp:lastPrinted>2016-01-21T20:53:15Z</cp:lastPrinted>
  <dcterms:created xsi:type="dcterms:W3CDTF">2016-01-21T15:20:31Z</dcterms:created>
  <dcterms:modified xsi:type="dcterms:W3CDTF">2022-11-15T22:50:24Z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