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300" r:id="rId8"/>
    <p:sldId id="31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69825" autoAdjust="0"/>
  </p:normalViewPr>
  <p:slideViewPr>
    <p:cSldViewPr showGuides="1">
      <p:cViewPr varScale="1">
        <p:scale>
          <a:sx n="79" d="100"/>
          <a:sy n="79" d="100"/>
        </p:scale>
        <p:origin x="214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656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60.002 Hz</a:t>
            </a:r>
          </a:p>
          <a:p>
            <a:r>
              <a:rPr lang="en-US" baseline="0" dirty="0"/>
              <a:t>Minimum Frequency: 59.81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4 minutes 33 seconds</a:t>
            </a:r>
          </a:p>
          <a:p>
            <a:r>
              <a:rPr lang="en-US" baseline="0" dirty="0"/>
              <a:t>RRS Released: 1219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150 MW of regulation up was deployed and manual offset of 350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656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60.000 Hz</a:t>
            </a:r>
          </a:p>
          <a:p>
            <a:r>
              <a:rPr lang="en-US" baseline="0" dirty="0"/>
              <a:t>Minimum Frequency: 59.877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3 minutes 7 seconds</a:t>
            </a:r>
          </a:p>
          <a:p>
            <a:r>
              <a:rPr lang="en-US" baseline="0" dirty="0"/>
              <a:t>RRS Released: 557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Generator Operator indicated there was an arcing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451 MW of regulation up was deployed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685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60.015 Hz</a:t>
            </a:r>
          </a:p>
          <a:p>
            <a:r>
              <a:rPr lang="en-US" baseline="0" dirty="0"/>
              <a:t>Minimum Frequency: 59.8970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12 seconds</a:t>
            </a:r>
          </a:p>
          <a:p>
            <a:r>
              <a:rPr lang="en-US" baseline="0" dirty="0"/>
              <a:t>RRS Released: 251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491 MW of regulation up was deployed and manual offset of 350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74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656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59.981 Hz</a:t>
            </a:r>
          </a:p>
          <a:p>
            <a:r>
              <a:rPr lang="en-US" baseline="0" dirty="0"/>
              <a:t>Minimum Frequency: 59.8980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43 seconds</a:t>
            </a:r>
          </a:p>
          <a:p>
            <a:r>
              <a:rPr lang="en-US" baseline="0" dirty="0"/>
              <a:t>RRS Released: 576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Weather in the area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482 MW of regulation up was deployed and manual offset of 350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2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796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59.988 Hz</a:t>
            </a:r>
          </a:p>
          <a:p>
            <a:r>
              <a:rPr lang="en-US" baseline="0" dirty="0"/>
              <a:t>Minimum Frequency: 59.8580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7 minutes 25 seconds</a:t>
            </a:r>
          </a:p>
          <a:p>
            <a:r>
              <a:rPr lang="en-US" baseline="0" dirty="0"/>
              <a:t>RRS Released: 849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312 MW of regulation up was deployed and manual offset of 300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51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505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59.957 Hz</a:t>
            </a:r>
          </a:p>
          <a:p>
            <a:r>
              <a:rPr lang="en-US" baseline="0" dirty="0"/>
              <a:t>Minimum Frequency: 59.88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12 seconds</a:t>
            </a:r>
          </a:p>
          <a:p>
            <a:r>
              <a:rPr lang="en-US" baseline="0" dirty="0"/>
              <a:t>RRS Released: 769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Blown up lightening arrestor at substation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334 MW of regulation up was deployed and manual offset of 350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30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510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59.981 Hz</a:t>
            </a:r>
          </a:p>
          <a:p>
            <a:r>
              <a:rPr lang="en-US" baseline="0" dirty="0"/>
              <a:t>Minimum Frequency: 59.893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18 seconds</a:t>
            </a:r>
          </a:p>
          <a:p>
            <a:r>
              <a:rPr lang="en-US" baseline="0" dirty="0"/>
              <a:t>RRS Released: 540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tube leak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141 MW of regulation up was deployed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79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433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59.984 Hz</a:t>
            </a:r>
          </a:p>
          <a:p>
            <a:r>
              <a:rPr lang="en-US" baseline="0" dirty="0"/>
              <a:t>Minimum Frequency: 59.8880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53 seconds</a:t>
            </a:r>
          </a:p>
          <a:p>
            <a:r>
              <a:rPr lang="en-US" baseline="0" dirty="0"/>
              <a:t>RRS Released: 704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115 MW of regulation up was deployed and manual offset of 400 MW was applied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00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Approximately 764 MW of load was lost, while a unit carrying 237 MW tripped offline and a unit had a 63 MW runback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 Hz</a:t>
            </a:r>
          </a:p>
          <a:p>
            <a:r>
              <a:rPr lang="en-US" baseline="0" dirty="0"/>
              <a:t>Minimum Frequency: 60.14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7 seconds</a:t>
            </a:r>
          </a:p>
          <a:p>
            <a:r>
              <a:rPr lang="en-US" baseline="0" dirty="0"/>
              <a:t>RRS Released: 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A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blown transformer that caused faults in the area which caused load reduction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81 MW of regulation down was deployed during this time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8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October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November 16th,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10/31/2022 23:12:25(Non-FME)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927803-4EB0-41E1-8AE8-D0C7EAA45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5" y="1177876"/>
            <a:ext cx="8979167" cy="45022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7E44F6-7C1B-480E-A930-9639C8A54962}"/>
              </a:ext>
            </a:extLst>
          </p:cNvPr>
          <p:cNvSpPr txBox="1"/>
          <p:nvPr/>
        </p:nvSpPr>
        <p:spPr>
          <a:xfrm>
            <a:off x="7772400" y="243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Unit1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CD570D-9F0C-4C9E-B6D4-28A156A05DC5}"/>
              </a:ext>
            </a:extLst>
          </p:cNvPr>
          <p:cNvSpPr txBox="1"/>
          <p:nvPr/>
        </p:nvSpPr>
        <p:spPr>
          <a:xfrm>
            <a:off x="7772400" y="38656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Unit2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0D4E23-8B96-4BF0-9081-6A5843FE44B8}"/>
              </a:ext>
            </a:extLst>
          </p:cNvPr>
          <p:cNvSpPr txBox="1"/>
          <p:nvPr/>
        </p:nvSpPr>
        <p:spPr>
          <a:xfrm>
            <a:off x="7391400" y="471982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ERCOT Load</a:t>
            </a:r>
          </a:p>
        </p:txBody>
      </p:sp>
    </p:spTree>
    <p:extLst>
      <p:ext uri="{BB962C8B-B14F-4D97-AF65-F5344CB8AC3E}">
        <p14:creationId xmlns:p14="http://schemas.microsoft.com/office/powerpoint/2010/main" val="426306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10/6/2022 2:24:28(Non-FME)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CF4EF7-D909-4D6F-BBEC-B4F91E155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30" y="1578744"/>
            <a:ext cx="8655170" cy="387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10/6/2022 11:54:34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ACC962-C83E-41C8-AA01-0DB7EBF1A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02" y="1535715"/>
            <a:ext cx="8812396" cy="427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10/8/2022 6:47:42(FME)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6A5840-1A0B-4540-A38F-D893A46C6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80" y="1447800"/>
            <a:ext cx="8621620" cy="438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0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10/16/2022 18:41:48(Non-FME)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642D72-8B9E-4C9D-A951-D2BE0164D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79" y="1295400"/>
            <a:ext cx="8718642" cy="464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91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10/20/2022 5:04:54(Non-FME)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A4E681-B628-4329-BC23-00D461AA2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295400"/>
            <a:ext cx="8763000" cy="451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9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10/21/2022 16:45:49(Non-FME)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56C265-D6AB-4B32-A4C5-2D62A1A4C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401660"/>
            <a:ext cx="8839200" cy="40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10/26/2022 0:21:03(Non-FME)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239724-9BBA-42F0-88F5-3E8F0522A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22" y="1154741"/>
            <a:ext cx="8891978" cy="454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5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10/27/2022 23:15:32(Non-FME)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DC1C4B-03C4-4796-8337-0BE0D8D99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" y="1250482"/>
            <a:ext cx="8959272" cy="435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5574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41457</TotalTime>
  <Words>736</Words>
  <Application>Microsoft Office PowerPoint</Application>
  <PresentationFormat>On-screen Show (4:3)</PresentationFormat>
  <Paragraphs>129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10/6/2022 2:24:28(Non-FME) </vt:lpstr>
      <vt:lpstr>10/6/2022 11:54:34 (FME) </vt:lpstr>
      <vt:lpstr>10/8/2022 6:47:42(FME) </vt:lpstr>
      <vt:lpstr>10/16/2022 18:41:48(Non-FME) </vt:lpstr>
      <vt:lpstr>10/20/2022 5:04:54(Non-FME) </vt:lpstr>
      <vt:lpstr>10/21/2022 16:45:49(Non-FME) </vt:lpstr>
      <vt:lpstr>10/26/2022 0:21:03(Non-FME) </vt:lpstr>
      <vt:lpstr>10/27/2022 23:15:32(Non-FME) </vt:lpstr>
      <vt:lpstr>10/31/2022 23:12:25(Non-FME)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746</cp:revision>
  <cp:lastPrinted>2016-01-21T20:53:15Z</cp:lastPrinted>
  <dcterms:created xsi:type="dcterms:W3CDTF">2016-01-21T15:20:31Z</dcterms:created>
  <dcterms:modified xsi:type="dcterms:W3CDTF">2022-11-15T22:51:02Z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