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9" r:id="rId2"/>
    <p:sldId id="3936" r:id="rId3"/>
    <p:sldId id="3952" r:id="rId4"/>
    <p:sldId id="3953" r:id="rId5"/>
    <p:sldId id="3954" r:id="rId6"/>
    <p:sldId id="3956" r:id="rId7"/>
    <p:sldId id="3957" r:id="rId8"/>
    <p:sldId id="3958" r:id="rId9"/>
    <p:sldId id="3921" r:id="rId10"/>
    <p:sldId id="3949" r:id="rId11"/>
    <p:sldId id="3935" r:id="rId12"/>
    <p:sldId id="3938" r:id="rId13"/>
    <p:sldId id="3959" r:id="rId14"/>
    <p:sldId id="3946" r:id="rId15"/>
    <p:sldId id="3947" r:id="rId16"/>
    <p:sldId id="3932" r:id="rId17"/>
    <p:sldId id="3928" r:id="rId18"/>
    <p:sldId id="3926" r:id="rId19"/>
    <p:sldId id="3902" r:id="rId20"/>
    <p:sldId id="270" r:id="rId21"/>
    <p:sldId id="3924" r:id="rId22"/>
    <p:sldId id="392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8ACB"/>
    <a:srgbClr val="F25A35"/>
    <a:srgbClr val="F15934"/>
    <a:srgbClr val="595959"/>
    <a:srgbClr val="4297CB"/>
    <a:srgbClr val="204C82"/>
    <a:srgbClr val="E4E5ED"/>
    <a:srgbClr val="1B335A"/>
    <a:srgbClr val="6DB1D6"/>
    <a:srgbClr val="549F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68DC08-4A14-4004-A851-4FCA3C454B3F}" v="31" dt="2022-11-14T08:23:00.7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96" autoAdjust="0"/>
    <p:restoredTop sz="84052" autoAdjust="0"/>
  </p:normalViewPr>
  <p:slideViewPr>
    <p:cSldViewPr snapToGrid="0" snapToObjects="1">
      <p:cViewPr varScale="1">
        <p:scale>
          <a:sx n="66" d="100"/>
          <a:sy n="66" d="100"/>
        </p:scale>
        <p:origin x="3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Matevosyan" userId="35275da4e72cfe02" providerId="LiveId" clId="{1868DC08-4A14-4004-A851-4FCA3C454B3F}"/>
    <pc:docChg chg="undo custSel addSld delSld modSld sldOrd delMainMaster">
      <pc:chgData name="Julia Matevosyan" userId="35275da4e72cfe02" providerId="LiveId" clId="{1868DC08-4A14-4004-A851-4FCA3C454B3F}" dt="2022-11-14T09:34:17.304" v="3424" actId="20577"/>
      <pc:docMkLst>
        <pc:docMk/>
      </pc:docMkLst>
      <pc:sldChg chg="modSp mod">
        <pc:chgData name="Julia Matevosyan" userId="35275da4e72cfe02" providerId="LiveId" clId="{1868DC08-4A14-4004-A851-4FCA3C454B3F}" dt="2022-11-13T10:57:49.796" v="2116" actId="20577"/>
        <pc:sldMkLst>
          <pc:docMk/>
          <pc:sldMk cId="1090285184" sldId="259"/>
        </pc:sldMkLst>
        <pc:spChg chg="mod">
          <ac:chgData name="Julia Matevosyan" userId="35275da4e72cfe02" providerId="LiveId" clId="{1868DC08-4A14-4004-A851-4FCA3C454B3F}" dt="2022-11-13T10:57:42.491" v="2112"/>
          <ac:spMkLst>
            <pc:docMk/>
            <pc:sldMk cId="1090285184" sldId="259"/>
            <ac:spMk id="2" creationId="{16518127-824C-414A-AD4E-4AB486C046E1}"/>
          </ac:spMkLst>
        </pc:spChg>
        <pc:spChg chg="mod">
          <ac:chgData name="Julia Matevosyan" userId="35275da4e72cfe02" providerId="LiveId" clId="{1868DC08-4A14-4004-A851-4FCA3C454B3F}" dt="2022-11-13T10:57:49.796" v="2116" actId="20577"/>
          <ac:spMkLst>
            <pc:docMk/>
            <pc:sldMk cId="1090285184" sldId="259"/>
            <ac:spMk id="4" creationId="{C0409F88-523A-4B84-ACFF-C7E2DC74CF3D}"/>
          </ac:spMkLst>
        </pc:spChg>
      </pc:sldChg>
      <pc:sldChg chg="del">
        <pc:chgData name="Julia Matevosyan" userId="35275da4e72cfe02" providerId="LiveId" clId="{1868DC08-4A14-4004-A851-4FCA3C454B3F}" dt="2022-11-08T12:20:18.262" v="1" actId="47"/>
        <pc:sldMkLst>
          <pc:docMk/>
          <pc:sldMk cId="3168251644" sldId="277"/>
        </pc:sldMkLst>
      </pc:sldChg>
      <pc:sldChg chg="del">
        <pc:chgData name="Julia Matevosyan" userId="35275da4e72cfe02" providerId="LiveId" clId="{1868DC08-4A14-4004-A851-4FCA3C454B3F}" dt="2022-11-08T12:30:26.556" v="319" actId="47"/>
        <pc:sldMkLst>
          <pc:docMk/>
          <pc:sldMk cId="122801293" sldId="281"/>
        </pc:sldMkLst>
      </pc:sldChg>
      <pc:sldChg chg="del">
        <pc:chgData name="Julia Matevosyan" userId="35275da4e72cfe02" providerId="LiveId" clId="{1868DC08-4A14-4004-A851-4FCA3C454B3F}" dt="2022-11-08T12:30:26.556" v="319" actId="47"/>
        <pc:sldMkLst>
          <pc:docMk/>
          <pc:sldMk cId="2200004591" sldId="282"/>
        </pc:sldMkLst>
      </pc:sldChg>
      <pc:sldChg chg="del">
        <pc:chgData name="Julia Matevosyan" userId="35275da4e72cfe02" providerId="LiveId" clId="{1868DC08-4A14-4004-A851-4FCA3C454B3F}" dt="2022-11-08T12:20:27.758" v="6" actId="47"/>
        <pc:sldMkLst>
          <pc:docMk/>
          <pc:sldMk cId="3967697183" sldId="287"/>
        </pc:sldMkLst>
      </pc:sldChg>
      <pc:sldChg chg="del">
        <pc:chgData name="Julia Matevosyan" userId="35275da4e72cfe02" providerId="LiveId" clId="{1868DC08-4A14-4004-A851-4FCA3C454B3F}" dt="2022-11-08T12:20:28.208" v="7" actId="47"/>
        <pc:sldMkLst>
          <pc:docMk/>
          <pc:sldMk cId="2430640396" sldId="289"/>
        </pc:sldMkLst>
      </pc:sldChg>
      <pc:sldChg chg="del">
        <pc:chgData name="Julia Matevosyan" userId="35275da4e72cfe02" providerId="LiveId" clId="{1868DC08-4A14-4004-A851-4FCA3C454B3F}" dt="2022-11-08T12:20:57.811" v="11" actId="47"/>
        <pc:sldMkLst>
          <pc:docMk/>
          <pc:sldMk cId="282046249" sldId="462"/>
        </pc:sldMkLst>
      </pc:sldChg>
      <pc:sldChg chg="del">
        <pc:chgData name="Julia Matevosyan" userId="35275da4e72cfe02" providerId="LiveId" clId="{1868DC08-4A14-4004-A851-4FCA3C454B3F}" dt="2022-11-08T12:30:26.556" v="319" actId="47"/>
        <pc:sldMkLst>
          <pc:docMk/>
          <pc:sldMk cId="1832647015" sldId="463"/>
        </pc:sldMkLst>
      </pc:sldChg>
      <pc:sldChg chg="del">
        <pc:chgData name="Julia Matevosyan" userId="35275da4e72cfe02" providerId="LiveId" clId="{1868DC08-4A14-4004-A851-4FCA3C454B3F}" dt="2022-11-08T12:30:26.556" v="319" actId="47"/>
        <pc:sldMkLst>
          <pc:docMk/>
          <pc:sldMk cId="725180598" sldId="3769"/>
        </pc:sldMkLst>
      </pc:sldChg>
      <pc:sldChg chg="del">
        <pc:chgData name="Julia Matevosyan" userId="35275da4e72cfe02" providerId="LiveId" clId="{1868DC08-4A14-4004-A851-4FCA3C454B3F}" dt="2022-11-08T12:20:58.231" v="12" actId="47"/>
        <pc:sldMkLst>
          <pc:docMk/>
          <pc:sldMk cId="729286226" sldId="3770"/>
        </pc:sldMkLst>
      </pc:sldChg>
      <pc:sldChg chg="del">
        <pc:chgData name="Julia Matevosyan" userId="35275da4e72cfe02" providerId="LiveId" clId="{1868DC08-4A14-4004-A851-4FCA3C454B3F}" dt="2022-11-08T12:30:26.556" v="319" actId="47"/>
        <pc:sldMkLst>
          <pc:docMk/>
          <pc:sldMk cId="3333585397" sldId="3898"/>
        </pc:sldMkLst>
      </pc:sldChg>
      <pc:sldChg chg="del">
        <pc:chgData name="Julia Matevosyan" userId="35275da4e72cfe02" providerId="LiveId" clId="{1868DC08-4A14-4004-A851-4FCA3C454B3F}" dt="2022-11-08T12:20:54.031" v="10" actId="47"/>
        <pc:sldMkLst>
          <pc:docMk/>
          <pc:sldMk cId="2997050621" sldId="3903"/>
        </pc:sldMkLst>
      </pc:sldChg>
      <pc:sldChg chg="del">
        <pc:chgData name="Julia Matevosyan" userId="35275da4e72cfe02" providerId="LiveId" clId="{1868DC08-4A14-4004-A851-4FCA3C454B3F}" dt="2022-11-08T12:30:26.556" v="319" actId="47"/>
        <pc:sldMkLst>
          <pc:docMk/>
          <pc:sldMk cId="1007788477" sldId="3906"/>
        </pc:sldMkLst>
      </pc:sldChg>
      <pc:sldChg chg="del">
        <pc:chgData name="Julia Matevosyan" userId="35275da4e72cfe02" providerId="LiveId" clId="{1868DC08-4A14-4004-A851-4FCA3C454B3F}" dt="2022-11-08T12:20:52.623" v="8" actId="47"/>
        <pc:sldMkLst>
          <pc:docMk/>
          <pc:sldMk cId="3219598120" sldId="3909"/>
        </pc:sldMkLst>
      </pc:sldChg>
      <pc:sldChg chg="del">
        <pc:chgData name="Julia Matevosyan" userId="35275da4e72cfe02" providerId="LiveId" clId="{1868DC08-4A14-4004-A851-4FCA3C454B3F}" dt="2022-11-08T12:30:26.556" v="319" actId="47"/>
        <pc:sldMkLst>
          <pc:docMk/>
          <pc:sldMk cId="3080014629" sldId="3910"/>
        </pc:sldMkLst>
      </pc:sldChg>
      <pc:sldChg chg="del">
        <pc:chgData name="Julia Matevosyan" userId="35275da4e72cfe02" providerId="LiveId" clId="{1868DC08-4A14-4004-A851-4FCA3C454B3F}" dt="2022-11-08T12:30:26.556" v="319" actId="47"/>
        <pc:sldMkLst>
          <pc:docMk/>
          <pc:sldMk cId="199513130" sldId="3911"/>
        </pc:sldMkLst>
      </pc:sldChg>
      <pc:sldChg chg="del">
        <pc:chgData name="Julia Matevosyan" userId="35275da4e72cfe02" providerId="LiveId" clId="{1868DC08-4A14-4004-A851-4FCA3C454B3F}" dt="2022-11-08T12:20:21.583" v="3" actId="47"/>
        <pc:sldMkLst>
          <pc:docMk/>
          <pc:sldMk cId="495761488" sldId="3913"/>
        </pc:sldMkLst>
      </pc:sldChg>
      <pc:sldChg chg="del">
        <pc:chgData name="Julia Matevosyan" userId="35275da4e72cfe02" providerId="LiveId" clId="{1868DC08-4A14-4004-A851-4FCA3C454B3F}" dt="2022-11-08T12:20:22.291" v="4" actId="47"/>
        <pc:sldMkLst>
          <pc:docMk/>
          <pc:sldMk cId="1591241321" sldId="3914"/>
        </pc:sldMkLst>
      </pc:sldChg>
      <pc:sldChg chg="del">
        <pc:chgData name="Julia Matevosyan" userId="35275da4e72cfe02" providerId="LiveId" clId="{1868DC08-4A14-4004-A851-4FCA3C454B3F}" dt="2022-11-08T12:20:23.357" v="5" actId="47"/>
        <pc:sldMkLst>
          <pc:docMk/>
          <pc:sldMk cId="467858925" sldId="3915"/>
        </pc:sldMkLst>
      </pc:sldChg>
      <pc:sldChg chg="del">
        <pc:chgData name="Julia Matevosyan" userId="35275da4e72cfe02" providerId="LiveId" clId="{1868DC08-4A14-4004-A851-4FCA3C454B3F}" dt="2022-11-08T12:20:17.484" v="0" actId="47"/>
        <pc:sldMkLst>
          <pc:docMk/>
          <pc:sldMk cId="445579111" sldId="3916"/>
        </pc:sldMkLst>
      </pc:sldChg>
      <pc:sldChg chg="addSp delSp modSp add del mod ord">
        <pc:chgData name="Julia Matevosyan" userId="35275da4e72cfe02" providerId="LiveId" clId="{1868DC08-4A14-4004-A851-4FCA3C454B3F}" dt="2022-11-13T11:43:20.723" v="2398" actId="14100"/>
        <pc:sldMkLst>
          <pc:docMk/>
          <pc:sldMk cId="2661228249" sldId="3921"/>
        </pc:sldMkLst>
        <pc:spChg chg="add del mod">
          <ac:chgData name="Julia Matevosyan" userId="35275da4e72cfe02" providerId="LiveId" clId="{1868DC08-4A14-4004-A851-4FCA3C454B3F}" dt="2022-11-13T11:42:23.090" v="2390" actId="478"/>
          <ac:spMkLst>
            <pc:docMk/>
            <pc:sldMk cId="2661228249" sldId="3921"/>
            <ac:spMk id="4" creationId="{CBC7806E-7097-A0AD-9E60-49AEB9BEE9AA}"/>
          </ac:spMkLst>
        </pc:spChg>
        <pc:spChg chg="add mod">
          <ac:chgData name="Julia Matevosyan" userId="35275da4e72cfe02" providerId="LiveId" clId="{1868DC08-4A14-4004-A851-4FCA3C454B3F}" dt="2022-11-13T11:43:20.723" v="2398" actId="14100"/>
          <ac:spMkLst>
            <pc:docMk/>
            <pc:sldMk cId="2661228249" sldId="3921"/>
            <ac:spMk id="7" creationId="{B46CA0B9-1530-8D16-E301-E0F02A2ACBA0}"/>
          </ac:spMkLst>
        </pc:spChg>
        <pc:picChg chg="add del mod">
          <ac:chgData name="Julia Matevosyan" userId="35275da4e72cfe02" providerId="LiveId" clId="{1868DC08-4A14-4004-A851-4FCA3C454B3F}" dt="2022-11-11T11:17:37.211" v="737" actId="21"/>
          <ac:picMkLst>
            <pc:docMk/>
            <pc:sldMk cId="2661228249" sldId="3921"/>
            <ac:picMk id="7" creationId="{1E6D4FAC-4ED2-01E5-79F6-A0E0C10D9E38}"/>
          </ac:picMkLst>
        </pc:picChg>
        <pc:picChg chg="add del">
          <ac:chgData name="Julia Matevosyan" userId="35275da4e72cfe02" providerId="LiveId" clId="{1868DC08-4A14-4004-A851-4FCA3C454B3F}" dt="2022-11-11T11:45:05.823" v="921" actId="21"/>
          <ac:picMkLst>
            <pc:docMk/>
            <pc:sldMk cId="2661228249" sldId="3921"/>
            <ac:picMk id="9" creationId="{F93FEBA4-FD75-B9FC-8E58-6BC2BCCBEE2C}"/>
          </ac:picMkLst>
        </pc:picChg>
      </pc:sldChg>
      <pc:sldChg chg="del">
        <pc:chgData name="Julia Matevosyan" userId="35275da4e72cfe02" providerId="LiveId" clId="{1868DC08-4A14-4004-A851-4FCA3C454B3F}" dt="2022-11-08T12:20:53.287" v="9" actId="47"/>
        <pc:sldMkLst>
          <pc:docMk/>
          <pc:sldMk cId="1420681128" sldId="3922"/>
        </pc:sldMkLst>
      </pc:sldChg>
      <pc:sldChg chg="modSp mod">
        <pc:chgData name="Julia Matevosyan" userId="35275da4e72cfe02" providerId="LiveId" clId="{1868DC08-4A14-4004-A851-4FCA3C454B3F}" dt="2022-11-14T08:26:03.147" v="3142" actId="1076"/>
        <pc:sldMkLst>
          <pc:docMk/>
          <pc:sldMk cId="4273610912" sldId="3926"/>
        </pc:sldMkLst>
        <pc:spChg chg="mod">
          <ac:chgData name="Julia Matevosyan" userId="35275da4e72cfe02" providerId="LiveId" clId="{1868DC08-4A14-4004-A851-4FCA3C454B3F}" dt="2022-11-14T08:24:40.364" v="3072" actId="20577"/>
          <ac:spMkLst>
            <pc:docMk/>
            <pc:sldMk cId="4273610912" sldId="3926"/>
            <ac:spMk id="2" creationId="{CB57D5BD-B03D-3621-A847-CB1C831EE195}"/>
          </ac:spMkLst>
        </pc:spChg>
        <pc:spChg chg="mod">
          <ac:chgData name="Julia Matevosyan" userId="35275da4e72cfe02" providerId="LiveId" clId="{1868DC08-4A14-4004-A851-4FCA3C454B3F}" dt="2022-11-14T08:25:44.405" v="3137" actId="1076"/>
          <ac:spMkLst>
            <pc:docMk/>
            <pc:sldMk cId="4273610912" sldId="3926"/>
            <ac:spMk id="3" creationId="{23046748-385A-2849-B314-04EF021959F8}"/>
          </ac:spMkLst>
        </pc:spChg>
        <pc:spChg chg="mod">
          <ac:chgData name="Julia Matevosyan" userId="35275da4e72cfe02" providerId="LiveId" clId="{1868DC08-4A14-4004-A851-4FCA3C454B3F}" dt="2022-11-14T08:25:58.604" v="3140" actId="1076"/>
          <ac:spMkLst>
            <pc:docMk/>
            <pc:sldMk cId="4273610912" sldId="3926"/>
            <ac:spMk id="10" creationId="{FBA19D06-4B8F-F24C-168F-1CB21609B1D7}"/>
          </ac:spMkLst>
        </pc:spChg>
        <pc:spChg chg="mod">
          <ac:chgData name="Julia Matevosyan" userId="35275da4e72cfe02" providerId="LiveId" clId="{1868DC08-4A14-4004-A851-4FCA3C454B3F}" dt="2022-11-14T08:26:03.147" v="3142" actId="1076"/>
          <ac:spMkLst>
            <pc:docMk/>
            <pc:sldMk cId="4273610912" sldId="3926"/>
            <ac:spMk id="12" creationId="{5763676B-9780-30D2-9B5F-EDCE65FB004A}"/>
          </ac:spMkLst>
        </pc:spChg>
      </pc:sldChg>
      <pc:sldChg chg="addSp delSp modSp mod ord modNotesTx">
        <pc:chgData name="Julia Matevosyan" userId="35275da4e72cfe02" providerId="LiveId" clId="{1868DC08-4A14-4004-A851-4FCA3C454B3F}" dt="2022-11-14T09:34:17.304" v="3424" actId="20577"/>
        <pc:sldMkLst>
          <pc:docMk/>
          <pc:sldMk cId="432725766" sldId="3928"/>
        </pc:sldMkLst>
        <pc:spChg chg="add del mod">
          <ac:chgData name="Julia Matevosyan" userId="35275da4e72cfe02" providerId="LiveId" clId="{1868DC08-4A14-4004-A851-4FCA3C454B3F}" dt="2022-11-13T12:21:10.669" v="2949" actId="478"/>
          <ac:spMkLst>
            <pc:docMk/>
            <pc:sldMk cId="432725766" sldId="3928"/>
            <ac:spMk id="2" creationId="{2C28DFDC-DC1D-1E19-4C39-AA584DAF597D}"/>
          </ac:spMkLst>
        </pc:spChg>
      </pc:sldChg>
      <pc:sldChg chg="modSp new del mod ord">
        <pc:chgData name="Julia Matevosyan" userId="35275da4e72cfe02" providerId="LiveId" clId="{1868DC08-4A14-4004-A851-4FCA3C454B3F}" dt="2022-11-13T12:21:44.508" v="2950" actId="47"/>
        <pc:sldMkLst>
          <pc:docMk/>
          <pc:sldMk cId="2113377033" sldId="3929"/>
        </pc:sldMkLst>
        <pc:spChg chg="mod">
          <ac:chgData name="Julia Matevosyan" userId="35275da4e72cfe02" providerId="LiveId" clId="{1868DC08-4A14-4004-A851-4FCA3C454B3F}" dt="2022-11-11T11:57:31.986" v="1076" actId="20577"/>
          <ac:spMkLst>
            <pc:docMk/>
            <pc:sldMk cId="2113377033" sldId="3929"/>
            <ac:spMk id="3" creationId="{EB76D521-EF8F-FDD3-6BD4-21883211D6D7}"/>
          </ac:spMkLst>
        </pc:spChg>
      </pc:sldChg>
      <pc:sldChg chg="addSp delSp modSp new del mod ord">
        <pc:chgData name="Julia Matevosyan" userId="35275da4e72cfe02" providerId="LiveId" clId="{1868DC08-4A14-4004-A851-4FCA3C454B3F}" dt="2022-11-13T10:56:46.723" v="2111" actId="47"/>
        <pc:sldMkLst>
          <pc:docMk/>
          <pc:sldMk cId="1170501756" sldId="3930"/>
        </pc:sldMkLst>
        <pc:spChg chg="mod">
          <ac:chgData name="Julia Matevosyan" userId="35275da4e72cfe02" providerId="LiveId" clId="{1868DC08-4A14-4004-A851-4FCA3C454B3F}" dt="2022-11-11T10:51:43.291" v="327" actId="20577"/>
          <ac:spMkLst>
            <pc:docMk/>
            <pc:sldMk cId="1170501756" sldId="3930"/>
            <ac:spMk id="2" creationId="{017DBE72-B2C8-F6AB-A791-685E6426B9BC}"/>
          </ac:spMkLst>
        </pc:spChg>
        <pc:spChg chg="del">
          <ac:chgData name="Julia Matevosyan" userId="35275da4e72cfe02" providerId="LiveId" clId="{1868DC08-4A14-4004-A851-4FCA3C454B3F}" dt="2022-11-11T10:51:48.595" v="328" actId="22"/>
          <ac:spMkLst>
            <pc:docMk/>
            <pc:sldMk cId="1170501756" sldId="3930"/>
            <ac:spMk id="3" creationId="{2B04F268-E1AC-7F54-C446-71F60E541DBD}"/>
          </ac:spMkLst>
        </pc:spChg>
        <pc:spChg chg="add mod">
          <ac:chgData name="Julia Matevosyan" userId="35275da4e72cfe02" providerId="LiveId" clId="{1868DC08-4A14-4004-A851-4FCA3C454B3F}" dt="2022-11-11T10:54:27.217" v="485" actId="20577"/>
          <ac:spMkLst>
            <pc:docMk/>
            <pc:sldMk cId="1170501756" sldId="3930"/>
            <ac:spMk id="6" creationId="{8A1DA17D-706D-5529-13FD-76D6AE6A035A}"/>
          </ac:spMkLst>
        </pc:spChg>
        <pc:spChg chg="add mod">
          <ac:chgData name="Julia Matevosyan" userId="35275da4e72cfe02" providerId="LiveId" clId="{1868DC08-4A14-4004-A851-4FCA3C454B3F}" dt="2022-11-11T12:01:41.565" v="1147" actId="207"/>
          <ac:spMkLst>
            <pc:docMk/>
            <pc:sldMk cId="1170501756" sldId="3930"/>
            <ac:spMk id="8" creationId="{21EE7AA7-C0C4-4A63-F0DD-C516A3BBD27C}"/>
          </ac:spMkLst>
        </pc:spChg>
        <pc:picChg chg="add mod ord">
          <ac:chgData name="Julia Matevosyan" userId="35275da4e72cfe02" providerId="LiveId" clId="{1868DC08-4A14-4004-A851-4FCA3C454B3F}" dt="2022-11-11T10:51:50.530" v="329" actId="1076"/>
          <ac:picMkLst>
            <pc:docMk/>
            <pc:sldMk cId="1170501756" sldId="3930"/>
            <ac:picMk id="5" creationId="{A8B34EB8-0E5F-5090-B9E3-0EAA898F0CC2}"/>
          </ac:picMkLst>
        </pc:picChg>
      </pc:sldChg>
      <pc:sldChg chg="addSp delSp modSp new del mod ord">
        <pc:chgData name="Julia Matevosyan" userId="35275da4e72cfe02" providerId="LiveId" clId="{1868DC08-4A14-4004-A851-4FCA3C454B3F}" dt="2022-11-14T08:42:13.455" v="3293" actId="47"/>
        <pc:sldMkLst>
          <pc:docMk/>
          <pc:sldMk cId="3606034407" sldId="3931"/>
        </pc:sldMkLst>
        <pc:spChg chg="mod">
          <ac:chgData name="Julia Matevosyan" userId="35275da4e72cfe02" providerId="LiveId" clId="{1868DC08-4A14-4004-A851-4FCA3C454B3F}" dt="2022-11-14T08:13:48.929" v="2987" actId="255"/>
          <ac:spMkLst>
            <pc:docMk/>
            <pc:sldMk cId="3606034407" sldId="3931"/>
            <ac:spMk id="2" creationId="{100B4601-A001-A126-A892-EACC5534D099}"/>
          </ac:spMkLst>
        </pc:spChg>
        <pc:spChg chg="mod">
          <ac:chgData name="Julia Matevosyan" userId="35275da4e72cfe02" providerId="LiveId" clId="{1868DC08-4A14-4004-A851-4FCA3C454B3F}" dt="2022-11-14T08:35:20.086" v="3222" actId="20577"/>
          <ac:spMkLst>
            <pc:docMk/>
            <pc:sldMk cId="3606034407" sldId="3931"/>
            <ac:spMk id="3" creationId="{8261748B-8108-4D9E-2C78-9C27EB05093B}"/>
          </ac:spMkLst>
        </pc:spChg>
        <pc:picChg chg="add del mod">
          <ac:chgData name="Julia Matevosyan" userId="35275da4e72cfe02" providerId="LiveId" clId="{1868DC08-4A14-4004-A851-4FCA3C454B3F}" dt="2022-11-11T10:55:55.583" v="490" actId="478"/>
          <ac:picMkLst>
            <pc:docMk/>
            <pc:sldMk cId="3606034407" sldId="3931"/>
            <ac:picMk id="5" creationId="{2A0ADCC2-1DAD-C200-8378-F7374400174B}"/>
          </ac:picMkLst>
        </pc:picChg>
      </pc:sldChg>
      <pc:sldChg chg="addSp delSp modSp new mod ord modNotesTx">
        <pc:chgData name="Julia Matevosyan" userId="35275da4e72cfe02" providerId="LiveId" clId="{1868DC08-4A14-4004-A851-4FCA3C454B3F}" dt="2022-11-14T08:42:08.017" v="3292"/>
        <pc:sldMkLst>
          <pc:docMk/>
          <pc:sldMk cId="82092914" sldId="3932"/>
        </pc:sldMkLst>
        <pc:spChg chg="del">
          <ac:chgData name="Julia Matevosyan" userId="35275da4e72cfe02" providerId="LiveId" clId="{1868DC08-4A14-4004-A851-4FCA3C454B3F}" dt="2022-11-14T08:23:00.728" v="3036"/>
          <ac:spMkLst>
            <pc:docMk/>
            <pc:sldMk cId="82092914" sldId="3932"/>
            <ac:spMk id="2" creationId="{AFF25996-47D4-BF89-6D4C-8D9C895FBC57}"/>
          </ac:spMkLst>
        </pc:spChg>
        <pc:spChg chg="add mod">
          <ac:chgData name="Julia Matevosyan" userId="35275da4e72cfe02" providerId="LiveId" clId="{1868DC08-4A14-4004-A851-4FCA3C454B3F}" dt="2022-11-14T08:22:47.608" v="3035" actId="2085"/>
          <ac:spMkLst>
            <pc:docMk/>
            <pc:sldMk cId="82092914" sldId="3932"/>
            <ac:spMk id="3" creationId="{10E085B4-6A78-B8B5-0069-5B4A82E93C6E}"/>
          </ac:spMkLst>
        </pc:spChg>
        <pc:spChg chg="del">
          <ac:chgData name="Julia Matevosyan" userId="35275da4e72cfe02" providerId="LiveId" clId="{1868DC08-4A14-4004-A851-4FCA3C454B3F}" dt="2022-11-11T10:57:17.160" v="493" actId="478"/>
          <ac:spMkLst>
            <pc:docMk/>
            <pc:sldMk cId="82092914" sldId="3932"/>
            <ac:spMk id="3" creationId="{5C860628-E7AD-72A5-6015-AF70B0407410}"/>
          </ac:spMkLst>
        </pc:spChg>
        <pc:spChg chg="add mod">
          <ac:chgData name="Julia Matevosyan" userId="35275da4e72cfe02" providerId="LiveId" clId="{1868DC08-4A14-4004-A851-4FCA3C454B3F}" dt="2022-11-14T08:23:00.728" v="3036"/>
          <ac:spMkLst>
            <pc:docMk/>
            <pc:sldMk cId="82092914" sldId="3932"/>
            <ac:spMk id="4" creationId="{E35A2800-47C7-30E0-8996-EAC5885E204C}"/>
          </ac:spMkLst>
        </pc:spChg>
        <pc:spChg chg="add mod">
          <ac:chgData name="Julia Matevosyan" userId="35275da4e72cfe02" providerId="LiveId" clId="{1868DC08-4A14-4004-A851-4FCA3C454B3F}" dt="2022-11-14T08:33:55.573" v="3213" actId="1076"/>
          <ac:spMkLst>
            <pc:docMk/>
            <pc:sldMk cId="82092914" sldId="3932"/>
            <ac:spMk id="6" creationId="{F63A6D14-C411-0194-25BA-FDCF3E4E950E}"/>
          </ac:spMkLst>
        </pc:spChg>
        <pc:spChg chg="add mod">
          <ac:chgData name="Julia Matevosyan" userId="35275da4e72cfe02" providerId="LiveId" clId="{1868DC08-4A14-4004-A851-4FCA3C454B3F}" dt="2022-11-14T08:41:27.858" v="3289" actId="14100"/>
          <ac:spMkLst>
            <pc:docMk/>
            <pc:sldMk cId="82092914" sldId="3932"/>
            <ac:spMk id="8" creationId="{4B102852-112A-069A-444C-A600EABD9CB1}"/>
          </ac:spMkLst>
        </pc:spChg>
        <pc:picChg chg="add mod">
          <ac:chgData name="Julia Matevosyan" userId="35275da4e72cfe02" providerId="LiveId" clId="{1868DC08-4A14-4004-A851-4FCA3C454B3F}" dt="2022-11-14T08:41:11.071" v="3285" actId="14100"/>
          <ac:picMkLst>
            <pc:docMk/>
            <pc:sldMk cId="82092914" sldId="3932"/>
            <ac:picMk id="5" creationId="{D7C3E6F3-DF2A-41CC-AA78-06A15BE24E93}"/>
          </ac:picMkLst>
        </pc:picChg>
      </pc:sldChg>
      <pc:sldChg chg="modSp new del mod ord">
        <pc:chgData name="Julia Matevosyan" userId="35275da4e72cfe02" providerId="LiveId" clId="{1868DC08-4A14-4004-A851-4FCA3C454B3F}" dt="2022-11-13T12:20:20.766" v="2946" actId="47"/>
        <pc:sldMkLst>
          <pc:docMk/>
          <pc:sldMk cId="3150239556" sldId="3933"/>
        </pc:sldMkLst>
        <pc:spChg chg="mod">
          <ac:chgData name="Julia Matevosyan" userId="35275da4e72cfe02" providerId="LiveId" clId="{1868DC08-4A14-4004-A851-4FCA3C454B3F}" dt="2022-11-11T11:06:28.053" v="579" actId="255"/>
          <ac:spMkLst>
            <pc:docMk/>
            <pc:sldMk cId="3150239556" sldId="3933"/>
            <ac:spMk id="3" creationId="{768C2BCE-4FC6-E531-431C-B2EF4A26D495}"/>
          </ac:spMkLst>
        </pc:spChg>
      </pc:sldChg>
      <pc:sldChg chg="modSp new del mod">
        <pc:chgData name="Julia Matevosyan" userId="35275da4e72cfe02" providerId="LiveId" clId="{1868DC08-4A14-4004-A851-4FCA3C454B3F}" dt="2022-11-14T08:23:06.068" v="3037" actId="47"/>
        <pc:sldMkLst>
          <pc:docMk/>
          <pc:sldMk cId="3738676534" sldId="3934"/>
        </pc:sldMkLst>
        <pc:spChg chg="mod">
          <ac:chgData name="Julia Matevosyan" userId="35275da4e72cfe02" providerId="LiveId" clId="{1868DC08-4A14-4004-A851-4FCA3C454B3F}" dt="2022-11-11T11:07:42.081" v="586" actId="6549"/>
          <ac:spMkLst>
            <pc:docMk/>
            <pc:sldMk cId="3738676534" sldId="3934"/>
            <ac:spMk id="3" creationId="{1F40325C-9EC5-172B-4910-15BBEA529ABE}"/>
          </ac:spMkLst>
        </pc:spChg>
      </pc:sldChg>
      <pc:sldChg chg="addSp delSp modSp new mod">
        <pc:chgData name="Julia Matevosyan" userId="35275da4e72cfe02" providerId="LiveId" clId="{1868DC08-4A14-4004-A851-4FCA3C454B3F}" dt="2022-11-13T11:52:59.390" v="2434" actId="478"/>
        <pc:sldMkLst>
          <pc:docMk/>
          <pc:sldMk cId="371972988" sldId="3935"/>
        </pc:sldMkLst>
        <pc:spChg chg="mod">
          <ac:chgData name="Julia Matevosyan" userId="35275da4e72cfe02" providerId="LiveId" clId="{1868DC08-4A14-4004-A851-4FCA3C454B3F}" dt="2022-11-11T11:13:55.053" v="642" actId="20577"/>
          <ac:spMkLst>
            <pc:docMk/>
            <pc:sldMk cId="371972988" sldId="3935"/>
            <ac:spMk id="2" creationId="{EF359F8A-DAAD-1C66-F3B4-E5F6C65CC6D5}"/>
          </ac:spMkLst>
        </pc:spChg>
        <pc:spChg chg="del">
          <ac:chgData name="Julia Matevosyan" userId="35275da4e72cfe02" providerId="LiveId" clId="{1868DC08-4A14-4004-A851-4FCA3C454B3F}" dt="2022-11-13T11:52:59.390" v="2434" actId="478"/>
          <ac:spMkLst>
            <pc:docMk/>
            <pc:sldMk cId="371972988" sldId="3935"/>
            <ac:spMk id="3" creationId="{3D0B0B35-B813-653D-9531-6E89D8839871}"/>
          </ac:spMkLst>
        </pc:spChg>
        <pc:picChg chg="add mod">
          <ac:chgData name="Julia Matevosyan" userId="35275da4e72cfe02" providerId="LiveId" clId="{1868DC08-4A14-4004-A851-4FCA3C454B3F}" dt="2022-11-11T11:19:32.637" v="748" actId="14100"/>
          <ac:picMkLst>
            <pc:docMk/>
            <pc:sldMk cId="371972988" sldId="3935"/>
            <ac:picMk id="5" creationId="{A7AE2A4B-A039-C491-A74F-5DDC2C1F2535}"/>
          </ac:picMkLst>
        </pc:picChg>
      </pc:sldChg>
      <pc:sldChg chg="addSp delSp modSp new mod ord">
        <pc:chgData name="Julia Matevosyan" userId="35275da4e72cfe02" providerId="LiveId" clId="{1868DC08-4A14-4004-A851-4FCA3C454B3F}" dt="2022-11-13T12:21:49.949" v="2956" actId="20577"/>
        <pc:sldMkLst>
          <pc:docMk/>
          <pc:sldMk cId="4037050484" sldId="3936"/>
        </pc:sldMkLst>
        <pc:spChg chg="mod">
          <ac:chgData name="Julia Matevosyan" userId="35275da4e72cfe02" providerId="LiveId" clId="{1868DC08-4A14-4004-A851-4FCA3C454B3F}" dt="2022-11-13T12:21:49.949" v="2956" actId="20577"/>
          <ac:spMkLst>
            <pc:docMk/>
            <pc:sldMk cId="4037050484" sldId="3936"/>
            <ac:spMk id="2" creationId="{C7605E08-B24C-C49C-E29F-C1A7803336F3}"/>
          </ac:spMkLst>
        </pc:spChg>
        <pc:spChg chg="del">
          <ac:chgData name="Julia Matevosyan" userId="35275da4e72cfe02" providerId="LiveId" clId="{1868DC08-4A14-4004-A851-4FCA3C454B3F}" dt="2022-11-11T11:17:48.584" v="741" actId="478"/>
          <ac:spMkLst>
            <pc:docMk/>
            <pc:sldMk cId="4037050484" sldId="3936"/>
            <ac:spMk id="3" creationId="{9FD9480C-DACE-51F4-B837-F25D0A0057AC}"/>
          </ac:spMkLst>
        </pc:spChg>
        <pc:spChg chg="add mod">
          <ac:chgData name="Julia Matevosyan" userId="35275da4e72cfe02" providerId="LiveId" clId="{1868DC08-4A14-4004-A851-4FCA3C454B3F}" dt="2022-11-13T11:04:31.888" v="2226" actId="1076"/>
          <ac:spMkLst>
            <pc:docMk/>
            <pc:sldMk cId="4037050484" sldId="3936"/>
            <ac:spMk id="6" creationId="{12E4974C-80FC-0359-76BE-00E06C4259D4}"/>
          </ac:spMkLst>
        </pc:spChg>
        <pc:picChg chg="add mod ord modCrop">
          <ac:chgData name="Julia Matevosyan" userId="35275da4e72cfe02" providerId="LiveId" clId="{1868DC08-4A14-4004-A851-4FCA3C454B3F}" dt="2022-11-13T11:04:41.967" v="2228" actId="167"/>
          <ac:picMkLst>
            <pc:docMk/>
            <pc:sldMk cId="4037050484" sldId="3936"/>
            <ac:picMk id="4" creationId="{85BC7FB7-713A-ACB3-6BC0-8FA469A15AFB}"/>
          </ac:picMkLst>
        </pc:picChg>
        <pc:picChg chg="add del mod">
          <ac:chgData name="Julia Matevosyan" userId="35275da4e72cfe02" providerId="LiveId" clId="{1868DC08-4A14-4004-A851-4FCA3C454B3F}" dt="2022-11-11T11:17:42.363" v="739" actId="478"/>
          <ac:picMkLst>
            <pc:docMk/>
            <pc:sldMk cId="4037050484" sldId="3936"/>
            <ac:picMk id="4" creationId="{D95C2181-D8FE-AE66-9CB5-D99D3355B787}"/>
          </ac:picMkLst>
        </pc:picChg>
        <pc:picChg chg="add del mod">
          <ac:chgData name="Julia Matevosyan" userId="35275da4e72cfe02" providerId="LiveId" clId="{1868DC08-4A14-4004-A851-4FCA3C454B3F}" dt="2022-11-12T10:01:00.561" v="2058" actId="478"/>
          <ac:picMkLst>
            <pc:docMk/>
            <pc:sldMk cId="4037050484" sldId="3936"/>
            <ac:picMk id="5" creationId="{E3C3A31A-F28B-5596-9FB9-F96E3FE011DE}"/>
          </ac:picMkLst>
        </pc:picChg>
      </pc:sldChg>
      <pc:sldChg chg="addSp delSp modSp new del mod">
        <pc:chgData name="Julia Matevosyan" userId="35275da4e72cfe02" providerId="LiveId" clId="{1868DC08-4A14-4004-A851-4FCA3C454B3F}" dt="2022-11-14T08:32:24.057" v="3208" actId="47"/>
        <pc:sldMkLst>
          <pc:docMk/>
          <pc:sldMk cId="2563232986" sldId="3937"/>
        </pc:sldMkLst>
        <pc:spChg chg="del">
          <ac:chgData name="Julia Matevosyan" userId="35275da4e72cfe02" providerId="LiveId" clId="{1868DC08-4A14-4004-A851-4FCA3C454B3F}" dt="2022-11-13T11:50:00.754" v="2430" actId="478"/>
          <ac:spMkLst>
            <pc:docMk/>
            <pc:sldMk cId="2563232986" sldId="3937"/>
            <ac:spMk id="3" creationId="{D669B645-6DF8-4A30-9A00-BBFFAF564D64}"/>
          </ac:spMkLst>
        </pc:spChg>
        <pc:picChg chg="add mod">
          <ac:chgData name="Julia Matevosyan" userId="35275da4e72cfe02" providerId="LiveId" clId="{1868DC08-4A14-4004-A851-4FCA3C454B3F}" dt="2022-11-13T11:50:14.858" v="2433" actId="14100"/>
          <ac:picMkLst>
            <pc:docMk/>
            <pc:sldMk cId="2563232986" sldId="3937"/>
            <ac:picMk id="5" creationId="{D3BB9E96-F4E3-F092-B87F-E7B529D6E4B3}"/>
          </ac:picMkLst>
        </pc:picChg>
      </pc:sldChg>
      <pc:sldChg chg="addSp delSp modSp new mod modNotesTx">
        <pc:chgData name="Julia Matevosyan" userId="35275da4e72cfe02" providerId="LiveId" clId="{1868DC08-4A14-4004-A851-4FCA3C454B3F}" dt="2022-11-13T12:12:55.521" v="2686" actId="948"/>
        <pc:sldMkLst>
          <pc:docMk/>
          <pc:sldMk cId="3159985878" sldId="3938"/>
        </pc:sldMkLst>
        <pc:spChg chg="mod">
          <ac:chgData name="Julia Matevosyan" userId="35275da4e72cfe02" providerId="LiveId" clId="{1868DC08-4A14-4004-A851-4FCA3C454B3F}" dt="2022-11-13T11:54:12.127" v="2505" actId="20577"/>
          <ac:spMkLst>
            <pc:docMk/>
            <pc:sldMk cId="3159985878" sldId="3938"/>
            <ac:spMk id="2" creationId="{860CE700-029C-4413-65FD-03CBB01330DE}"/>
          </ac:spMkLst>
        </pc:spChg>
        <pc:spChg chg="del">
          <ac:chgData name="Julia Matevosyan" userId="35275da4e72cfe02" providerId="LiveId" clId="{1868DC08-4A14-4004-A851-4FCA3C454B3F}" dt="2022-11-11T11:22:09.295" v="752" actId="478"/>
          <ac:spMkLst>
            <pc:docMk/>
            <pc:sldMk cId="3159985878" sldId="3938"/>
            <ac:spMk id="3" creationId="{7F4AB94F-C6FA-5BD8-B6E9-3436D3502097}"/>
          </ac:spMkLst>
        </pc:spChg>
        <pc:spChg chg="add del">
          <ac:chgData name="Julia Matevosyan" userId="35275da4e72cfe02" providerId="LiveId" clId="{1868DC08-4A14-4004-A851-4FCA3C454B3F}" dt="2022-11-13T11:56:32.801" v="2514" actId="22"/>
          <ac:spMkLst>
            <pc:docMk/>
            <pc:sldMk cId="3159985878" sldId="3938"/>
            <ac:spMk id="4" creationId="{FCE90C24-BD4F-3240-41FA-083DD7438A80}"/>
          </ac:spMkLst>
        </pc:spChg>
        <pc:spChg chg="add del mod">
          <ac:chgData name="Julia Matevosyan" userId="35275da4e72cfe02" providerId="LiveId" clId="{1868DC08-4A14-4004-A851-4FCA3C454B3F}" dt="2022-11-13T12:12:55.521" v="2686" actId="948"/>
          <ac:spMkLst>
            <pc:docMk/>
            <pc:sldMk cId="3159985878" sldId="3938"/>
            <ac:spMk id="6" creationId="{E57DA53C-F367-D865-803C-A623F7425C28}"/>
          </ac:spMkLst>
        </pc:spChg>
        <pc:spChg chg="add del mod">
          <ac:chgData name="Julia Matevosyan" userId="35275da4e72cfe02" providerId="LiveId" clId="{1868DC08-4A14-4004-A851-4FCA3C454B3F}" dt="2022-11-13T12:09:23.779" v="2642" actId="478"/>
          <ac:spMkLst>
            <pc:docMk/>
            <pc:sldMk cId="3159985878" sldId="3938"/>
            <ac:spMk id="8" creationId="{C49CD838-958D-8947-47CF-DA17EEE27AA2}"/>
          </ac:spMkLst>
        </pc:spChg>
        <pc:picChg chg="add mod">
          <ac:chgData name="Julia Matevosyan" userId="35275da4e72cfe02" providerId="LiveId" clId="{1868DC08-4A14-4004-A851-4FCA3C454B3F}" dt="2022-11-13T11:57:49.356" v="2543" actId="1038"/>
          <ac:picMkLst>
            <pc:docMk/>
            <pc:sldMk cId="3159985878" sldId="3938"/>
            <ac:picMk id="5" creationId="{69A5BA13-3B25-3ED4-9996-A03457661D78}"/>
          </ac:picMkLst>
        </pc:picChg>
        <pc:picChg chg="add del mod">
          <ac:chgData name="Julia Matevosyan" userId="35275da4e72cfe02" providerId="LiveId" clId="{1868DC08-4A14-4004-A851-4FCA3C454B3F}" dt="2022-11-13T12:09:20.251" v="2640"/>
          <ac:picMkLst>
            <pc:docMk/>
            <pc:sldMk cId="3159985878" sldId="3938"/>
            <ac:picMk id="9" creationId="{37B75B02-0D0D-DFCB-3B0A-0B917780D8DF}"/>
          </ac:picMkLst>
        </pc:picChg>
      </pc:sldChg>
      <pc:sldChg chg="addSp delSp modSp new del mod">
        <pc:chgData name="Julia Matevosyan" userId="35275da4e72cfe02" providerId="LiveId" clId="{1868DC08-4A14-4004-A851-4FCA3C454B3F}" dt="2022-11-13T11:55:43.056" v="2512" actId="47"/>
        <pc:sldMkLst>
          <pc:docMk/>
          <pc:sldMk cId="1304542348" sldId="3939"/>
        </pc:sldMkLst>
        <pc:spChg chg="del">
          <ac:chgData name="Julia Matevosyan" userId="35275da4e72cfe02" providerId="LiveId" clId="{1868DC08-4A14-4004-A851-4FCA3C454B3F}" dt="2022-11-11T11:24:20.515" v="760" actId="478"/>
          <ac:spMkLst>
            <pc:docMk/>
            <pc:sldMk cId="1304542348" sldId="3939"/>
            <ac:spMk id="3" creationId="{04CCF5E3-9BE9-44F2-E488-2C4780A88B06}"/>
          </ac:spMkLst>
        </pc:spChg>
        <pc:picChg chg="add mod">
          <ac:chgData name="Julia Matevosyan" userId="35275da4e72cfe02" providerId="LiveId" clId="{1868DC08-4A14-4004-A851-4FCA3C454B3F}" dt="2022-11-11T11:24:23.105" v="761" actId="1076"/>
          <ac:picMkLst>
            <pc:docMk/>
            <pc:sldMk cId="1304542348" sldId="3939"/>
            <ac:picMk id="5" creationId="{F46E40ED-765C-B910-92E0-482DA58E27D9}"/>
          </ac:picMkLst>
        </pc:picChg>
      </pc:sldChg>
      <pc:sldChg chg="modSp new del mod">
        <pc:chgData name="Julia Matevosyan" userId="35275da4e72cfe02" providerId="LiveId" clId="{1868DC08-4A14-4004-A851-4FCA3C454B3F}" dt="2022-11-13T11:58:28.258" v="2550" actId="47"/>
        <pc:sldMkLst>
          <pc:docMk/>
          <pc:sldMk cId="726176126" sldId="3940"/>
        </pc:sldMkLst>
        <pc:spChg chg="mod">
          <ac:chgData name="Julia Matevosyan" userId="35275da4e72cfe02" providerId="LiveId" clId="{1868DC08-4A14-4004-A851-4FCA3C454B3F}" dt="2022-11-11T11:28:24.667" v="826" actId="20577"/>
          <ac:spMkLst>
            <pc:docMk/>
            <pc:sldMk cId="726176126" sldId="3940"/>
            <ac:spMk id="2" creationId="{1FCBDF8F-CD54-64B5-67FC-E32289F20C5D}"/>
          </ac:spMkLst>
        </pc:spChg>
        <pc:spChg chg="mod">
          <ac:chgData name="Julia Matevosyan" userId="35275da4e72cfe02" providerId="LiveId" clId="{1868DC08-4A14-4004-A851-4FCA3C454B3F}" dt="2022-11-11T11:25:46.593" v="771" actId="20577"/>
          <ac:spMkLst>
            <pc:docMk/>
            <pc:sldMk cId="726176126" sldId="3940"/>
            <ac:spMk id="3" creationId="{F596395E-8325-6460-38A8-588303ED829A}"/>
          </ac:spMkLst>
        </pc:spChg>
      </pc:sldChg>
      <pc:sldChg chg="modSp new del mod">
        <pc:chgData name="Julia Matevosyan" userId="35275da4e72cfe02" providerId="LiveId" clId="{1868DC08-4A14-4004-A851-4FCA3C454B3F}" dt="2022-11-13T12:00:57.174" v="2635" actId="47"/>
        <pc:sldMkLst>
          <pc:docMk/>
          <pc:sldMk cId="901968741" sldId="3941"/>
        </pc:sldMkLst>
        <pc:spChg chg="mod">
          <ac:chgData name="Julia Matevosyan" userId="35275da4e72cfe02" providerId="LiveId" clId="{1868DC08-4A14-4004-A851-4FCA3C454B3F}" dt="2022-11-13T11:59:02.441" v="2552" actId="20577"/>
          <ac:spMkLst>
            <pc:docMk/>
            <pc:sldMk cId="901968741" sldId="3941"/>
            <ac:spMk id="3" creationId="{7A2BFB02-EF55-C30C-A06B-1A87747FD806}"/>
          </ac:spMkLst>
        </pc:spChg>
      </pc:sldChg>
      <pc:sldChg chg="modSp new del mod">
        <pc:chgData name="Julia Matevosyan" userId="35275da4e72cfe02" providerId="LiveId" clId="{1868DC08-4A14-4004-A851-4FCA3C454B3F}" dt="2022-11-13T12:13:09.744" v="2687" actId="47"/>
        <pc:sldMkLst>
          <pc:docMk/>
          <pc:sldMk cId="1564152136" sldId="3942"/>
        </pc:sldMkLst>
        <pc:spChg chg="mod">
          <ac:chgData name="Julia Matevosyan" userId="35275da4e72cfe02" providerId="LiveId" clId="{1868DC08-4A14-4004-A851-4FCA3C454B3F}" dt="2022-11-13T12:01:13.037" v="2636" actId="20577"/>
          <ac:spMkLst>
            <pc:docMk/>
            <pc:sldMk cId="1564152136" sldId="3942"/>
            <ac:spMk id="3" creationId="{D4990996-D405-74F6-AC16-7FC0738D9288}"/>
          </ac:spMkLst>
        </pc:spChg>
      </pc:sldChg>
      <pc:sldChg chg="modSp new del mod">
        <pc:chgData name="Julia Matevosyan" userId="35275da4e72cfe02" providerId="LiveId" clId="{1868DC08-4A14-4004-A851-4FCA3C454B3F}" dt="2022-11-13T12:13:10.616" v="2688" actId="47"/>
        <pc:sldMkLst>
          <pc:docMk/>
          <pc:sldMk cId="3193531400" sldId="3943"/>
        </pc:sldMkLst>
        <pc:spChg chg="mod">
          <ac:chgData name="Julia Matevosyan" userId="35275da4e72cfe02" providerId="LiveId" clId="{1868DC08-4A14-4004-A851-4FCA3C454B3F}" dt="2022-11-11T11:28:58.936" v="828"/>
          <ac:spMkLst>
            <pc:docMk/>
            <pc:sldMk cId="3193531400" sldId="3943"/>
            <ac:spMk id="3" creationId="{2335AC24-232F-2320-CDAF-D46BFA53D8E2}"/>
          </ac:spMkLst>
        </pc:spChg>
      </pc:sldChg>
      <pc:sldChg chg="addSp delSp modSp new del mod">
        <pc:chgData name="Julia Matevosyan" userId="35275da4e72cfe02" providerId="LiveId" clId="{1868DC08-4A14-4004-A851-4FCA3C454B3F}" dt="2022-11-13T12:13:13.017" v="2689" actId="47"/>
        <pc:sldMkLst>
          <pc:docMk/>
          <pc:sldMk cId="359028621" sldId="3944"/>
        </pc:sldMkLst>
        <pc:spChg chg="del">
          <ac:chgData name="Julia Matevosyan" userId="35275da4e72cfe02" providerId="LiveId" clId="{1868DC08-4A14-4004-A851-4FCA3C454B3F}" dt="2022-11-11T11:30:31.779" v="833" actId="478"/>
          <ac:spMkLst>
            <pc:docMk/>
            <pc:sldMk cId="359028621" sldId="3944"/>
            <ac:spMk id="3" creationId="{E999C14F-5BBA-28D4-A8CD-10F75F133741}"/>
          </ac:spMkLst>
        </pc:spChg>
        <pc:picChg chg="add mod">
          <ac:chgData name="Julia Matevosyan" userId="35275da4e72cfe02" providerId="LiveId" clId="{1868DC08-4A14-4004-A851-4FCA3C454B3F}" dt="2022-11-11T11:30:35.325" v="834" actId="1076"/>
          <ac:picMkLst>
            <pc:docMk/>
            <pc:sldMk cId="359028621" sldId="3944"/>
            <ac:picMk id="5" creationId="{50A537C4-9FAE-D9FB-15ED-CCD1000DF0F4}"/>
          </ac:picMkLst>
        </pc:picChg>
        <pc:picChg chg="add del">
          <ac:chgData name="Julia Matevosyan" userId="35275da4e72cfe02" providerId="LiveId" clId="{1868DC08-4A14-4004-A851-4FCA3C454B3F}" dt="2022-11-11T11:37:46.798" v="837" actId="21"/>
          <ac:picMkLst>
            <pc:docMk/>
            <pc:sldMk cId="359028621" sldId="3944"/>
            <ac:picMk id="7" creationId="{DDA531C1-7702-9F68-F4AC-C68D2079EECE}"/>
          </ac:picMkLst>
        </pc:picChg>
      </pc:sldChg>
      <pc:sldChg chg="addSp delSp modSp new del mod modShow">
        <pc:chgData name="Julia Matevosyan" userId="35275da4e72cfe02" providerId="LiveId" clId="{1868DC08-4A14-4004-A851-4FCA3C454B3F}" dt="2022-11-14T08:32:49.308" v="3209" actId="47"/>
        <pc:sldMkLst>
          <pc:docMk/>
          <pc:sldMk cId="410970258" sldId="3945"/>
        </pc:sldMkLst>
        <pc:spChg chg="del">
          <ac:chgData name="Julia Matevosyan" userId="35275da4e72cfe02" providerId="LiveId" clId="{1868DC08-4A14-4004-A851-4FCA3C454B3F}" dt="2022-11-13T12:14:58.056" v="2728" actId="478"/>
          <ac:spMkLst>
            <pc:docMk/>
            <pc:sldMk cId="410970258" sldId="3945"/>
            <ac:spMk id="3" creationId="{935A3C15-4286-0E8B-B095-D9EABADFD219}"/>
          </ac:spMkLst>
        </pc:spChg>
        <pc:picChg chg="add mod">
          <ac:chgData name="Julia Matevosyan" userId="35275da4e72cfe02" providerId="LiveId" clId="{1868DC08-4A14-4004-A851-4FCA3C454B3F}" dt="2022-11-13T12:15:03.419" v="2730" actId="1076"/>
          <ac:picMkLst>
            <pc:docMk/>
            <pc:sldMk cId="410970258" sldId="3945"/>
            <ac:picMk id="4" creationId="{63C708FC-8960-5649-2E04-AC57A870C851}"/>
          </ac:picMkLst>
        </pc:picChg>
      </pc:sldChg>
      <pc:sldChg chg="addSp delSp modSp new mod ord">
        <pc:chgData name="Julia Matevosyan" userId="35275da4e72cfe02" providerId="LiveId" clId="{1868DC08-4A14-4004-A851-4FCA3C454B3F}" dt="2022-11-13T12:14:37.038" v="2727" actId="20577"/>
        <pc:sldMkLst>
          <pc:docMk/>
          <pc:sldMk cId="2770006606" sldId="3946"/>
        </pc:sldMkLst>
        <pc:spChg chg="mod">
          <ac:chgData name="Julia Matevosyan" userId="35275da4e72cfe02" providerId="LiveId" clId="{1868DC08-4A14-4004-A851-4FCA3C454B3F}" dt="2022-11-13T12:14:37.038" v="2727" actId="20577"/>
          <ac:spMkLst>
            <pc:docMk/>
            <pc:sldMk cId="2770006606" sldId="3946"/>
            <ac:spMk id="2" creationId="{A5CA461B-5DD0-AD92-095C-AFF3E96EA4EE}"/>
          </ac:spMkLst>
        </pc:spChg>
        <pc:spChg chg="del mod">
          <ac:chgData name="Julia Matevosyan" userId="35275da4e72cfe02" providerId="LiveId" clId="{1868DC08-4A14-4004-A851-4FCA3C454B3F}" dt="2022-11-13T12:13:27.062" v="2692" actId="478"/>
          <ac:spMkLst>
            <pc:docMk/>
            <pc:sldMk cId="2770006606" sldId="3946"/>
            <ac:spMk id="3" creationId="{569071C6-6486-A56F-D13A-3FE59AF23F49}"/>
          </ac:spMkLst>
        </pc:spChg>
        <pc:picChg chg="add mod">
          <ac:chgData name="Julia Matevosyan" userId="35275da4e72cfe02" providerId="LiveId" clId="{1868DC08-4A14-4004-A851-4FCA3C454B3F}" dt="2022-11-13T12:13:35.863" v="2694" actId="1076"/>
          <ac:picMkLst>
            <pc:docMk/>
            <pc:sldMk cId="2770006606" sldId="3946"/>
            <ac:picMk id="5" creationId="{E3096454-EC7D-78DE-72E5-4A8408F21234}"/>
          </ac:picMkLst>
        </pc:picChg>
      </pc:sldChg>
      <pc:sldChg chg="addSp delSp modSp new mod modNotesTx">
        <pc:chgData name="Julia Matevosyan" userId="35275da4e72cfe02" providerId="LiveId" clId="{1868DC08-4A14-4004-A851-4FCA3C454B3F}" dt="2022-11-13T12:20:02.949" v="2944" actId="20577"/>
        <pc:sldMkLst>
          <pc:docMk/>
          <pc:sldMk cId="939930737" sldId="3947"/>
        </pc:sldMkLst>
        <pc:spChg chg="mod">
          <ac:chgData name="Julia Matevosyan" userId="35275da4e72cfe02" providerId="LiveId" clId="{1868DC08-4A14-4004-A851-4FCA3C454B3F}" dt="2022-11-13T12:18:31.727" v="2804"/>
          <ac:spMkLst>
            <pc:docMk/>
            <pc:sldMk cId="939930737" sldId="3947"/>
            <ac:spMk id="2" creationId="{EF74F547-5D78-CEEA-0875-C24D0FD199BD}"/>
          </ac:spMkLst>
        </pc:spChg>
        <pc:spChg chg="del">
          <ac:chgData name="Julia Matevosyan" userId="35275da4e72cfe02" providerId="LiveId" clId="{1868DC08-4A14-4004-A851-4FCA3C454B3F}" dt="2022-11-13T12:15:33.597" v="2732" actId="478"/>
          <ac:spMkLst>
            <pc:docMk/>
            <pc:sldMk cId="939930737" sldId="3947"/>
            <ac:spMk id="3" creationId="{593FA90D-510A-C99F-21C8-D967C424088F}"/>
          </ac:spMkLst>
        </pc:spChg>
        <pc:spChg chg="add del mod">
          <ac:chgData name="Julia Matevosyan" userId="35275da4e72cfe02" providerId="LiveId" clId="{1868DC08-4A14-4004-A851-4FCA3C454B3F}" dt="2022-11-13T12:18:16.696" v="2803" actId="478"/>
          <ac:spMkLst>
            <pc:docMk/>
            <pc:sldMk cId="939930737" sldId="3947"/>
            <ac:spMk id="4" creationId="{CCB40EE5-7DB4-1BD5-2931-E9741C4C9BE7}"/>
          </ac:spMkLst>
        </pc:spChg>
        <pc:spChg chg="add del mod">
          <ac:chgData name="Julia Matevosyan" userId="35275da4e72cfe02" providerId="LiveId" clId="{1868DC08-4A14-4004-A851-4FCA3C454B3F}" dt="2022-11-13T12:18:14.376" v="2802" actId="478"/>
          <ac:spMkLst>
            <pc:docMk/>
            <pc:sldMk cId="939930737" sldId="3947"/>
            <ac:spMk id="6" creationId="{7414D191-2E16-8B8B-8FDC-896A609307F4}"/>
          </ac:spMkLst>
        </pc:spChg>
        <pc:picChg chg="add mod">
          <ac:chgData name="Julia Matevosyan" userId="35275da4e72cfe02" providerId="LiveId" clId="{1868DC08-4A14-4004-A851-4FCA3C454B3F}" dt="2022-11-11T11:39:34.991" v="846" actId="1076"/>
          <ac:picMkLst>
            <pc:docMk/>
            <pc:sldMk cId="939930737" sldId="3947"/>
            <ac:picMk id="5" creationId="{F10BF61C-EF0F-F5B9-1961-06E4E1CFBB62}"/>
          </ac:picMkLst>
        </pc:picChg>
        <pc:picChg chg="add del">
          <ac:chgData name="Julia Matevosyan" userId="35275da4e72cfe02" providerId="LiveId" clId="{1868DC08-4A14-4004-A851-4FCA3C454B3F}" dt="2022-11-11T11:40:52.720" v="890" actId="21"/>
          <ac:picMkLst>
            <pc:docMk/>
            <pc:sldMk cId="939930737" sldId="3947"/>
            <ac:picMk id="7" creationId="{B35CE825-7705-CF3D-DEFA-540FD0C0604C}"/>
          </ac:picMkLst>
        </pc:picChg>
      </pc:sldChg>
      <pc:sldChg chg="addSp modSp new del mod">
        <pc:chgData name="Julia Matevosyan" userId="35275da4e72cfe02" providerId="LiveId" clId="{1868DC08-4A14-4004-A851-4FCA3C454B3F}" dt="2022-11-13T12:20:17.011" v="2945" actId="47"/>
        <pc:sldMkLst>
          <pc:docMk/>
          <pc:sldMk cId="2942750815" sldId="3948"/>
        </pc:sldMkLst>
        <pc:spChg chg="mod">
          <ac:chgData name="Julia Matevosyan" userId="35275da4e72cfe02" providerId="LiveId" clId="{1868DC08-4A14-4004-A851-4FCA3C454B3F}" dt="2022-11-11T11:41:09.365" v="918" actId="20577"/>
          <ac:spMkLst>
            <pc:docMk/>
            <pc:sldMk cId="2942750815" sldId="3948"/>
            <ac:spMk id="2" creationId="{1D34486D-93EC-66EC-00C0-C22F02DB5FD7}"/>
          </ac:spMkLst>
        </pc:spChg>
        <pc:picChg chg="add mod">
          <ac:chgData name="Julia Matevosyan" userId="35275da4e72cfe02" providerId="LiveId" clId="{1868DC08-4A14-4004-A851-4FCA3C454B3F}" dt="2022-11-11T11:40:59.517" v="893" actId="1076"/>
          <ac:picMkLst>
            <pc:docMk/>
            <pc:sldMk cId="2942750815" sldId="3948"/>
            <ac:picMk id="4" creationId="{E7BEA19B-1623-F42D-5099-A9039ABA3E71}"/>
          </ac:picMkLst>
        </pc:picChg>
      </pc:sldChg>
      <pc:sldChg chg="addSp delSp modSp new mod">
        <pc:chgData name="Julia Matevosyan" userId="35275da4e72cfe02" providerId="LiveId" clId="{1868DC08-4A14-4004-A851-4FCA3C454B3F}" dt="2022-11-13T11:47:41.603" v="2428" actId="478"/>
        <pc:sldMkLst>
          <pc:docMk/>
          <pc:sldMk cId="3026448219" sldId="3949"/>
        </pc:sldMkLst>
        <pc:spChg chg="mod">
          <ac:chgData name="Julia Matevosyan" userId="35275da4e72cfe02" providerId="LiveId" clId="{1868DC08-4A14-4004-A851-4FCA3C454B3F}" dt="2022-11-13T11:47:28.249" v="2426" actId="20577"/>
          <ac:spMkLst>
            <pc:docMk/>
            <pc:sldMk cId="3026448219" sldId="3949"/>
            <ac:spMk id="2" creationId="{1226377B-AF1A-24B7-03FD-4F53DEEC0018}"/>
          </ac:spMkLst>
        </pc:spChg>
        <pc:spChg chg="del mod">
          <ac:chgData name="Julia Matevosyan" userId="35275da4e72cfe02" providerId="LiveId" clId="{1868DC08-4A14-4004-A851-4FCA3C454B3F}" dt="2022-11-13T11:47:41.603" v="2428" actId="478"/>
          <ac:spMkLst>
            <pc:docMk/>
            <pc:sldMk cId="3026448219" sldId="3949"/>
            <ac:spMk id="3" creationId="{BE2DAD9C-1A40-EE6B-5382-3DD837B44AAC}"/>
          </ac:spMkLst>
        </pc:spChg>
        <pc:picChg chg="add mod">
          <ac:chgData name="Julia Matevosyan" userId="35275da4e72cfe02" providerId="LiveId" clId="{1868DC08-4A14-4004-A851-4FCA3C454B3F}" dt="2022-11-11T11:45:13.823" v="924" actId="1076"/>
          <ac:picMkLst>
            <pc:docMk/>
            <pc:sldMk cId="3026448219" sldId="3949"/>
            <ac:picMk id="4" creationId="{A7F92AB0-26E3-DDC9-4904-E5D5D1758233}"/>
          </ac:picMkLst>
        </pc:picChg>
      </pc:sldChg>
      <pc:sldChg chg="addSp modSp new del mod">
        <pc:chgData name="Julia Matevosyan" userId="35275da4e72cfe02" providerId="LiveId" clId="{1868DC08-4A14-4004-A851-4FCA3C454B3F}" dt="2022-11-13T10:59:47.793" v="2118" actId="47"/>
        <pc:sldMkLst>
          <pc:docMk/>
          <pc:sldMk cId="414985740" sldId="3950"/>
        </pc:sldMkLst>
        <pc:spChg chg="mod">
          <ac:chgData name="Julia Matevosyan" userId="35275da4e72cfe02" providerId="LiveId" clId="{1868DC08-4A14-4004-A851-4FCA3C454B3F}" dt="2022-11-11T11:49:47.718" v="1031" actId="20577"/>
          <ac:spMkLst>
            <pc:docMk/>
            <pc:sldMk cId="414985740" sldId="3950"/>
            <ac:spMk id="2" creationId="{AEDC34A0-E423-3FC0-F6D1-ADED5517AF21}"/>
          </ac:spMkLst>
        </pc:spChg>
        <pc:spChg chg="mod">
          <ac:chgData name="Julia Matevosyan" userId="35275da4e72cfe02" providerId="LiveId" clId="{1868DC08-4A14-4004-A851-4FCA3C454B3F}" dt="2022-11-11T11:50:03.838" v="1032" actId="1076"/>
          <ac:spMkLst>
            <pc:docMk/>
            <pc:sldMk cId="414985740" sldId="3950"/>
            <ac:spMk id="3" creationId="{DFC53AE9-D897-014A-D301-2FCA7F5EB0C5}"/>
          </ac:spMkLst>
        </pc:spChg>
        <pc:spChg chg="add mod">
          <ac:chgData name="Julia Matevosyan" userId="35275da4e72cfe02" providerId="LiveId" clId="{1868DC08-4A14-4004-A851-4FCA3C454B3F}" dt="2022-11-11T11:50:12.241" v="1035" actId="20577"/>
          <ac:spMkLst>
            <pc:docMk/>
            <pc:sldMk cId="414985740" sldId="3950"/>
            <ac:spMk id="7" creationId="{E5260D4B-B319-C65D-8FBE-324CD76AD713}"/>
          </ac:spMkLst>
        </pc:spChg>
        <pc:picChg chg="add mod">
          <ac:chgData name="Julia Matevosyan" userId="35275da4e72cfe02" providerId="LiveId" clId="{1868DC08-4A14-4004-A851-4FCA3C454B3F}" dt="2022-11-13T10:58:02.451" v="2117" actId="1076"/>
          <ac:picMkLst>
            <pc:docMk/>
            <pc:sldMk cId="414985740" sldId="3950"/>
            <ac:picMk id="5" creationId="{98F39A54-589A-2DB9-A35E-A618C02DC133}"/>
          </ac:picMkLst>
        </pc:picChg>
      </pc:sldChg>
      <pc:sldChg chg="addSp modSp new del mod">
        <pc:chgData name="Julia Matevosyan" userId="35275da4e72cfe02" providerId="LiveId" clId="{1868DC08-4A14-4004-A851-4FCA3C454B3F}" dt="2022-11-13T11:42:13.809" v="2389" actId="47"/>
        <pc:sldMkLst>
          <pc:docMk/>
          <pc:sldMk cId="1337810801" sldId="3951"/>
        </pc:sldMkLst>
        <pc:spChg chg="mod">
          <ac:chgData name="Julia Matevosyan" userId="35275da4e72cfe02" providerId="LiveId" clId="{1868DC08-4A14-4004-A851-4FCA3C454B3F}" dt="2022-11-11T12:03:20.286" v="1232" actId="20577"/>
          <ac:spMkLst>
            <pc:docMk/>
            <pc:sldMk cId="1337810801" sldId="3951"/>
            <ac:spMk id="3" creationId="{73C5A367-4551-53E7-241B-54761743E347}"/>
          </ac:spMkLst>
        </pc:spChg>
        <pc:spChg chg="add mod">
          <ac:chgData name="Julia Matevosyan" userId="35275da4e72cfe02" providerId="LiveId" clId="{1868DC08-4A14-4004-A851-4FCA3C454B3F}" dt="2022-11-11T12:03:06.585" v="1152" actId="207"/>
          <ac:spMkLst>
            <pc:docMk/>
            <pc:sldMk cId="1337810801" sldId="3951"/>
            <ac:spMk id="5" creationId="{219223FD-BB46-7DBD-478A-2B8B2240A31F}"/>
          </ac:spMkLst>
        </pc:spChg>
      </pc:sldChg>
      <pc:sldChg chg="addSp delSp modSp new mod modNotesTx">
        <pc:chgData name="Julia Matevosyan" userId="35275da4e72cfe02" providerId="LiveId" clId="{1868DC08-4A14-4004-A851-4FCA3C454B3F}" dt="2022-11-13T11:05:56.771" v="2234" actId="948"/>
        <pc:sldMkLst>
          <pc:docMk/>
          <pc:sldMk cId="3280120976" sldId="3952"/>
        </pc:sldMkLst>
        <pc:spChg chg="mod">
          <ac:chgData name="Julia Matevosyan" userId="35275da4e72cfe02" providerId="LiveId" clId="{1868DC08-4A14-4004-A851-4FCA3C454B3F}" dt="2022-11-12T06:43:58.647" v="1300" actId="20577"/>
          <ac:spMkLst>
            <pc:docMk/>
            <pc:sldMk cId="3280120976" sldId="3952"/>
            <ac:spMk id="2" creationId="{B14437E9-F981-6311-8F19-818B0568908A}"/>
          </ac:spMkLst>
        </pc:spChg>
        <pc:spChg chg="add del">
          <ac:chgData name="Julia Matevosyan" userId="35275da4e72cfe02" providerId="LiveId" clId="{1868DC08-4A14-4004-A851-4FCA3C454B3F}" dt="2022-11-12T06:40:34.645" v="1286"/>
          <ac:spMkLst>
            <pc:docMk/>
            <pc:sldMk cId="3280120976" sldId="3952"/>
            <ac:spMk id="3" creationId="{CBCA8769-25D5-DC93-6424-3D29B6ECEF6C}"/>
          </ac:spMkLst>
        </pc:spChg>
        <pc:spChg chg="add mod">
          <ac:chgData name="Julia Matevosyan" userId="35275da4e72cfe02" providerId="LiveId" clId="{1868DC08-4A14-4004-A851-4FCA3C454B3F}" dt="2022-11-12T06:47:10.358" v="1379" actId="1076"/>
          <ac:spMkLst>
            <pc:docMk/>
            <pc:sldMk cId="3280120976" sldId="3952"/>
            <ac:spMk id="4" creationId="{1C97DF00-D1E5-8367-A2A9-AF73645F0787}"/>
          </ac:spMkLst>
        </pc:spChg>
        <pc:graphicFrameChg chg="add del mod modGraphic">
          <ac:chgData name="Julia Matevosyan" userId="35275da4e72cfe02" providerId="LiveId" clId="{1868DC08-4A14-4004-A851-4FCA3C454B3F}" dt="2022-11-12T06:40:20.799" v="1285"/>
          <ac:graphicFrameMkLst>
            <pc:docMk/>
            <pc:sldMk cId="3280120976" sldId="3952"/>
            <ac:graphicFrameMk id="4" creationId="{76D12D46-B777-821B-6BB2-55555A6297E6}"/>
          </ac:graphicFrameMkLst>
        </pc:graphicFrameChg>
        <pc:graphicFrameChg chg="add mod modGraphic">
          <ac:chgData name="Julia Matevosyan" userId="35275da4e72cfe02" providerId="LiveId" clId="{1868DC08-4A14-4004-A851-4FCA3C454B3F}" dt="2022-11-13T11:05:56.771" v="2234" actId="948"/>
          <ac:graphicFrameMkLst>
            <pc:docMk/>
            <pc:sldMk cId="3280120976" sldId="3952"/>
            <ac:graphicFrameMk id="5" creationId="{D2ABFCA4-48F6-F8A4-726B-8968912CD75D}"/>
          </ac:graphicFrameMkLst>
        </pc:graphicFrameChg>
      </pc:sldChg>
      <pc:sldChg chg="modSp new mod">
        <pc:chgData name="Julia Matevosyan" userId="35275da4e72cfe02" providerId="LiveId" clId="{1868DC08-4A14-4004-A851-4FCA3C454B3F}" dt="2022-11-14T08:27:50.094" v="3207" actId="20577"/>
        <pc:sldMkLst>
          <pc:docMk/>
          <pc:sldMk cId="2393467834" sldId="3953"/>
        </pc:sldMkLst>
        <pc:spChg chg="mod">
          <ac:chgData name="Julia Matevosyan" userId="35275da4e72cfe02" providerId="LiveId" clId="{1868DC08-4A14-4004-A851-4FCA3C454B3F}" dt="2022-11-12T07:07:15.775" v="1513" actId="20577"/>
          <ac:spMkLst>
            <pc:docMk/>
            <pc:sldMk cId="2393467834" sldId="3953"/>
            <ac:spMk id="2" creationId="{60CF16D1-6BAC-571A-F206-0F46105296D3}"/>
          </ac:spMkLst>
        </pc:spChg>
        <pc:spChg chg="mod">
          <ac:chgData name="Julia Matevosyan" userId="35275da4e72cfe02" providerId="LiveId" clId="{1868DC08-4A14-4004-A851-4FCA3C454B3F}" dt="2022-11-14T08:27:50.094" v="3207" actId="20577"/>
          <ac:spMkLst>
            <pc:docMk/>
            <pc:sldMk cId="2393467834" sldId="3953"/>
            <ac:spMk id="3" creationId="{A278C119-3AD7-A3D4-1C17-D925DE99798C}"/>
          </ac:spMkLst>
        </pc:spChg>
      </pc:sldChg>
      <pc:sldChg chg="addSp delSp modSp new mod">
        <pc:chgData name="Julia Matevosyan" userId="35275da4e72cfe02" providerId="LiveId" clId="{1868DC08-4A14-4004-A851-4FCA3C454B3F}" dt="2022-11-13T11:16:57.336" v="2310" actId="1076"/>
        <pc:sldMkLst>
          <pc:docMk/>
          <pc:sldMk cId="856240287" sldId="3954"/>
        </pc:sldMkLst>
        <pc:spChg chg="mod">
          <ac:chgData name="Julia Matevosyan" userId="35275da4e72cfe02" providerId="LiveId" clId="{1868DC08-4A14-4004-A851-4FCA3C454B3F}" dt="2022-11-13T11:16:54.542" v="2309" actId="20577"/>
          <ac:spMkLst>
            <pc:docMk/>
            <pc:sldMk cId="856240287" sldId="3954"/>
            <ac:spMk id="2" creationId="{E60DBEFF-D152-DE40-BF35-8E12BF95F8D1}"/>
          </ac:spMkLst>
        </pc:spChg>
        <pc:spChg chg="del">
          <ac:chgData name="Julia Matevosyan" userId="35275da4e72cfe02" providerId="LiveId" clId="{1868DC08-4A14-4004-A851-4FCA3C454B3F}" dt="2022-11-13T11:15:45.955" v="2276" actId="478"/>
          <ac:spMkLst>
            <pc:docMk/>
            <pc:sldMk cId="856240287" sldId="3954"/>
            <ac:spMk id="3" creationId="{F2996D53-179A-82FF-42AA-7524C4D6A277}"/>
          </ac:spMkLst>
        </pc:spChg>
        <pc:spChg chg="add del mod">
          <ac:chgData name="Julia Matevosyan" userId="35275da4e72cfe02" providerId="LiveId" clId="{1868DC08-4A14-4004-A851-4FCA3C454B3F}" dt="2022-11-12T09:56:27.897" v="2027" actId="21"/>
          <ac:spMkLst>
            <pc:docMk/>
            <pc:sldMk cId="856240287" sldId="3954"/>
            <ac:spMk id="6" creationId="{1E18F521-D333-D497-142E-4A02D7F3EB41}"/>
          </ac:spMkLst>
        </pc:spChg>
        <pc:picChg chg="add mod modCrop">
          <ac:chgData name="Julia Matevosyan" userId="35275da4e72cfe02" providerId="LiveId" clId="{1868DC08-4A14-4004-A851-4FCA3C454B3F}" dt="2022-11-13T11:16:57.336" v="2310" actId="1076"/>
          <ac:picMkLst>
            <pc:docMk/>
            <pc:sldMk cId="856240287" sldId="3954"/>
            <ac:picMk id="5" creationId="{77874D4A-DB68-9ED4-3AA0-C625A3045A10}"/>
          </ac:picMkLst>
        </pc:picChg>
      </pc:sldChg>
      <pc:sldChg chg="addSp delSp modSp new del mod">
        <pc:chgData name="Julia Matevosyan" userId="35275da4e72cfe02" providerId="LiveId" clId="{1868DC08-4A14-4004-A851-4FCA3C454B3F}" dt="2022-11-13T11:25:22.116" v="2311" actId="47"/>
        <pc:sldMkLst>
          <pc:docMk/>
          <pc:sldMk cId="2452520113" sldId="3955"/>
        </pc:sldMkLst>
        <pc:spChg chg="del">
          <ac:chgData name="Julia Matevosyan" userId="35275da4e72cfe02" providerId="LiveId" clId="{1868DC08-4A14-4004-A851-4FCA3C454B3F}" dt="2022-11-12T09:56:33.626" v="2029"/>
          <ac:spMkLst>
            <pc:docMk/>
            <pc:sldMk cId="2452520113" sldId="3955"/>
            <ac:spMk id="3" creationId="{DC369412-CF90-9E47-58BB-14900BCFD604}"/>
          </ac:spMkLst>
        </pc:spChg>
        <pc:spChg chg="add mod">
          <ac:chgData name="Julia Matevosyan" userId="35275da4e72cfe02" providerId="LiveId" clId="{1868DC08-4A14-4004-A851-4FCA3C454B3F}" dt="2022-11-12T09:56:38.215" v="2037" actId="20577"/>
          <ac:spMkLst>
            <pc:docMk/>
            <pc:sldMk cId="2452520113" sldId="3955"/>
            <ac:spMk id="4" creationId="{964B1F5B-1C09-0461-47D5-6060999E4C7D}"/>
          </ac:spMkLst>
        </pc:spChg>
      </pc:sldChg>
      <pc:sldChg chg="addSp delSp modSp new mod">
        <pc:chgData name="Julia Matevosyan" userId="35275da4e72cfe02" providerId="LiveId" clId="{1868DC08-4A14-4004-A851-4FCA3C454B3F}" dt="2022-11-13T11:29:45.353" v="2333" actId="20577"/>
        <pc:sldMkLst>
          <pc:docMk/>
          <pc:sldMk cId="4132505633" sldId="3956"/>
        </pc:sldMkLst>
        <pc:spChg chg="mod">
          <ac:chgData name="Julia Matevosyan" userId="35275da4e72cfe02" providerId="LiveId" clId="{1868DC08-4A14-4004-A851-4FCA3C454B3F}" dt="2022-11-12T09:59:55.124" v="2047"/>
          <ac:spMkLst>
            <pc:docMk/>
            <pc:sldMk cId="4132505633" sldId="3956"/>
            <ac:spMk id="2" creationId="{0B13901C-886B-5368-6644-BD2C78FBDF57}"/>
          </ac:spMkLst>
        </pc:spChg>
        <pc:spChg chg="add del mod">
          <ac:chgData name="Julia Matevosyan" userId="35275da4e72cfe02" providerId="LiveId" clId="{1868DC08-4A14-4004-A851-4FCA3C454B3F}" dt="2022-11-13T11:29:45.353" v="2333" actId="20577"/>
          <ac:spMkLst>
            <pc:docMk/>
            <pc:sldMk cId="4132505633" sldId="3956"/>
            <ac:spMk id="3" creationId="{7E4774BE-E219-C071-A4AF-338D180EF7A5}"/>
          </ac:spMkLst>
        </pc:spChg>
        <pc:spChg chg="add del mod">
          <ac:chgData name="Julia Matevosyan" userId="35275da4e72cfe02" providerId="LiveId" clId="{1868DC08-4A14-4004-A851-4FCA3C454B3F}" dt="2022-11-12T09:59:17.456" v="2040"/>
          <ac:spMkLst>
            <pc:docMk/>
            <pc:sldMk cId="4132505633" sldId="3956"/>
            <ac:spMk id="4" creationId="{378FEF95-0697-FE03-3B6B-515D5C8BB4BC}"/>
          </ac:spMkLst>
        </pc:spChg>
        <pc:picChg chg="add del">
          <ac:chgData name="Julia Matevosyan" userId="35275da4e72cfe02" providerId="LiveId" clId="{1868DC08-4A14-4004-A851-4FCA3C454B3F}" dt="2022-11-12T10:16:04.610" v="2107" actId="22"/>
          <ac:picMkLst>
            <pc:docMk/>
            <pc:sldMk cId="4132505633" sldId="3956"/>
            <ac:picMk id="6" creationId="{9E5C96A2-A9F1-8CA8-C6FB-86797EC3BDDA}"/>
          </ac:picMkLst>
        </pc:picChg>
      </pc:sldChg>
      <pc:sldChg chg="addSp delSp modSp new mod">
        <pc:chgData name="Julia Matevosyan" userId="35275da4e72cfe02" providerId="LiveId" clId="{1868DC08-4A14-4004-A851-4FCA3C454B3F}" dt="2022-11-13T11:42:05.644" v="2388" actId="20577"/>
        <pc:sldMkLst>
          <pc:docMk/>
          <pc:sldMk cId="3626119260" sldId="3957"/>
        </pc:sldMkLst>
        <pc:spChg chg="mod">
          <ac:chgData name="Julia Matevosyan" userId="35275da4e72cfe02" providerId="LiveId" clId="{1868DC08-4A14-4004-A851-4FCA3C454B3F}" dt="2022-11-13T11:42:05.644" v="2388" actId="20577"/>
          <ac:spMkLst>
            <pc:docMk/>
            <pc:sldMk cId="3626119260" sldId="3957"/>
            <ac:spMk id="2" creationId="{F71FCF76-09B5-DCCE-A323-AD97F8C906EE}"/>
          </ac:spMkLst>
        </pc:spChg>
        <pc:spChg chg="del">
          <ac:chgData name="Julia Matevosyan" userId="35275da4e72cfe02" providerId="LiveId" clId="{1868DC08-4A14-4004-A851-4FCA3C454B3F}" dt="2022-11-13T11:31:43.660" v="2334" actId="478"/>
          <ac:spMkLst>
            <pc:docMk/>
            <pc:sldMk cId="3626119260" sldId="3957"/>
            <ac:spMk id="3" creationId="{2077D8C0-B29D-DDE5-8B18-AFFB2FDF451C}"/>
          </ac:spMkLst>
        </pc:spChg>
        <pc:picChg chg="add mod modCrop">
          <ac:chgData name="Julia Matevosyan" userId="35275da4e72cfe02" providerId="LiveId" clId="{1868DC08-4A14-4004-A851-4FCA3C454B3F}" dt="2022-11-13T11:32:05.601" v="2338" actId="1076"/>
          <ac:picMkLst>
            <pc:docMk/>
            <pc:sldMk cId="3626119260" sldId="3957"/>
            <ac:picMk id="5" creationId="{C319BE99-2957-2DFF-8BBF-1638705F4E3E}"/>
          </ac:picMkLst>
        </pc:picChg>
      </pc:sldChg>
      <pc:sldChg chg="addSp delSp modSp new mod">
        <pc:chgData name="Julia Matevosyan" userId="35275da4e72cfe02" providerId="LiveId" clId="{1868DC08-4A14-4004-A851-4FCA3C454B3F}" dt="2022-11-13T11:45:46.881" v="2409"/>
        <pc:sldMkLst>
          <pc:docMk/>
          <pc:sldMk cId="2774655936" sldId="3958"/>
        </pc:sldMkLst>
        <pc:spChg chg="mod">
          <ac:chgData name="Julia Matevosyan" userId="35275da4e72cfe02" providerId="LiveId" clId="{1868DC08-4A14-4004-A851-4FCA3C454B3F}" dt="2022-11-13T11:45:46.881" v="2409"/>
          <ac:spMkLst>
            <pc:docMk/>
            <pc:sldMk cId="2774655936" sldId="3958"/>
            <ac:spMk id="2" creationId="{EF42F3D5-CB0B-6D63-39E6-3FF224646253}"/>
          </ac:spMkLst>
        </pc:spChg>
        <pc:spChg chg="del">
          <ac:chgData name="Julia Matevosyan" userId="35275da4e72cfe02" providerId="LiveId" clId="{1868DC08-4A14-4004-A851-4FCA3C454B3F}" dt="2022-11-13T11:45:14.343" v="2402" actId="478"/>
          <ac:spMkLst>
            <pc:docMk/>
            <pc:sldMk cId="2774655936" sldId="3958"/>
            <ac:spMk id="3" creationId="{D3FA2634-5549-44E1-7D1A-94FD7A931DB8}"/>
          </ac:spMkLst>
        </pc:spChg>
        <pc:spChg chg="add del">
          <ac:chgData name="Julia Matevosyan" userId="35275da4e72cfe02" providerId="LiveId" clId="{1868DC08-4A14-4004-A851-4FCA3C454B3F}" dt="2022-11-13T11:45:43.760" v="2408" actId="22"/>
          <ac:spMkLst>
            <pc:docMk/>
            <pc:sldMk cId="2774655936" sldId="3958"/>
            <ac:spMk id="7" creationId="{AF73070C-78CE-DA33-DB29-2025122B65B4}"/>
          </ac:spMkLst>
        </pc:spChg>
        <pc:picChg chg="add mod">
          <ac:chgData name="Julia Matevosyan" userId="35275da4e72cfe02" providerId="LiveId" clId="{1868DC08-4A14-4004-A851-4FCA3C454B3F}" dt="2022-11-13T11:45:30.633" v="2406" actId="1076"/>
          <ac:picMkLst>
            <pc:docMk/>
            <pc:sldMk cId="2774655936" sldId="3958"/>
            <ac:picMk id="5" creationId="{E4E7966F-37E7-F747-C56F-0EEAF761BE5E}"/>
          </ac:picMkLst>
        </pc:picChg>
      </pc:sldChg>
      <pc:sldChg chg="addSp delSp modSp new mod">
        <pc:chgData name="Julia Matevosyan" userId="35275da4e72cfe02" providerId="LiveId" clId="{1868DC08-4A14-4004-A851-4FCA3C454B3F}" dt="2022-11-13T11:55:33.700" v="2511"/>
        <pc:sldMkLst>
          <pc:docMk/>
          <pc:sldMk cId="4112473380" sldId="3959"/>
        </pc:sldMkLst>
        <pc:spChg chg="mod">
          <ac:chgData name="Julia Matevosyan" userId="35275da4e72cfe02" providerId="LiveId" clId="{1868DC08-4A14-4004-A851-4FCA3C454B3F}" dt="2022-11-13T11:55:33.700" v="2511"/>
          <ac:spMkLst>
            <pc:docMk/>
            <pc:sldMk cId="4112473380" sldId="3959"/>
            <ac:spMk id="2" creationId="{1ADA7844-08FB-E219-0965-3FC972BC0E11}"/>
          </ac:spMkLst>
        </pc:spChg>
        <pc:spChg chg="del">
          <ac:chgData name="Julia Matevosyan" userId="35275da4e72cfe02" providerId="LiveId" clId="{1868DC08-4A14-4004-A851-4FCA3C454B3F}" dt="2022-11-13T11:55:05.313" v="2507" actId="478"/>
          <ac:spMkLst>
            <pc:docMk/>
            <pc:sldMk cId="4112473380" sldId="3959"/>
            <ac:spMk id="3" creationId="{A503ACAD-AD73-729B-03E5-362B09237818}"/>
          </ac:spMkLst>
        </pc:spChg>
        <pc:picChg chg="add mod">
          <ac:chgData name="Julia Matevosyan" userId="35275da4e72cfe02" providerId="LiveId" clId="{1868DC08-4A14-4004-A851-4FCA3C454B3F}" dt="2022-11-13T11:55:16.846" v="2510" actId="14100"/>
          <ac:picMkLst>
            <pc:docMk/>
            <pc:sldMk cId="4112473380" sldId="3959"/>
            <ac:picMk id="4" creationId="{8E8B5D7A-89D9-8A73-6C1C-EA3931C1BCE3}"/>
          </ac:picMkLst>
        </pc:picChg>
      </pc:sldChg>
      <pc:sldMasterChg chg="delSldLayout">
        <pc:chgData name="Julia Matevosyan" userId="35275da4e72cfe02" providerId="LiveId" clId="{1868DC08-4A14-4004-A851-4FCA3C454B3F}" dt="2022-11-08T12:20:54.031" v="10" actId="47"/>
        <pc:sldMasterMkLst>
          <pc:docMk/>
          <pc:sldMasterMk cId="3747800298" sldId="2147483648"/>
        </pc:sldMasterMkLst>
        <pc:sldLayoutChg chg="del">
          <pc:chgData name="Julia Matevosyan" userId="35275da4e72cfe02" providerId="LiveId" clId="{1868DC08-4A14-4004-A851-4FCA3C454B3F}" dt="2022-11-08T12:20:54.031" v="10" actId="47"/>
          <pc:sldLayoutMkLst>
            <pc:docMk/>
            <pc:sldMasterMk cId="3747800298" sldId="2147483648"/>
            <pc:sldLayoutMk cId="3846209095" sldId="2147483678"/>
          </pc:sldLayoutMkLst>
        </pc:sldLayoutChg>
      </pc:sldMasterChg>
      <pc:sldMasterChg chg="del delSldLayout">
        <pc:chgData name="Julia Matevosyan" userId="35275da4e72cfe02" providerId="LiveId" clId="{1868DC08-4A14-4004-A851-4FCA3C454B3F}" dt="2022-11-08T12:30:26.556" v="319" actId="47"/>
        <pc:sldMasterMkLst>
          <pc:docMk/>
          <pc:sldMasterMk cId="3297972085" sldId="2147483679"/>
        </pc:sldMasterMkLst>
        <pc:sldLayoutChg chg="del">
          <pc:chgData name="Julia Matevosyan" userId="35275da4e72cfe02" providerId="LiveId" clId="{1868DC08-4A14-4004-A851-4FCA3C454B3F}" dt="2022-11-08T12:30:26.556" v="319" actId="47"/>
          <pc:sldLayoutMkLst>
            <pc:docMk/>
            <pc:sldMasterMk cId="3297972085" sldId="2147483679"/>
            <pc:sldLayoutMk cId="1120618984" sldId="2147483680"/>
          </pc:sldLayoutMkLst>
        </pc:sldLayoutChg>
        <pc:sldLayoutChg chg="del">
          <pc:chgData name="Julia Matevosyan" userId="35275da4e72cfe02" providerId="LiveId" clId="{1868DC08-4A14-4004-A851-4FCA3C454B3F}" dt="2022-11-08T12:30:26.556" v="319" actId="47"/>
          <pc:sldLayoutMkLst>
            <pc:docMk/>
            <pc:sldMasterMk cId="3297972085" sldId="2147483679"/>
            <pc:sldLayoutMk cId="2180447895" sldId="2147483681"/>
          </pc:sldLayoutMkLst>
        </pc:sldLayoutChg>
        <pc:sldLayoutChg chg="del">
          <pc:chgData name="Julia Matevosyan" userId="35275da4e72cfe02" providerId="LiveId" clId="{1868DC08-4A14-4004-A851-4FCA3C454B3F}" dt="2022-11-08T12:30:26.556" v="319" actId="47"/>
          <pc:sldLayoutMkLst>
            <pc:docMk/>
            <pc:sldMasterMk cId="3297972085" sldId="2147483679"/>
            <pc:sldLayoutMk cId="4086107397" sldId="2147483682"/>
          </pc:sldLayoutMkLst>
        </pc:sldLayoutChg>
        <pc:sldLayoutChg chg="del">
          <pc:chgData name="Julia Matevosyan" userId="35275da4e72cfe02" providerId="LiveId" clId="{1868DC08-4A14-4004-A851-4FCA3C454B3F}" dt="2022-11-08T12:30:26.556" v="319" actId="47"/>
          <pc:sldLayoutMkLst>
            <pc:docMk/>
            <pc:sldMasterMk cId="3297972085" sldId="2147483679"/>
            <pc:sldLayoutMk cId="2059855394" sldId="2147483683"/>
          </pc:sldLayoutMkLst>
        </pc:sldLayoutChg>
        <pc:sldLayoutChg chg="del">
          <pc:chgData name="Julia Matevosyan" userId="35275da4e72cfe02" providerId="LiveId" clId="{1868DC08-4A14-4004-A851-4FCA3C454B3F}" dt="2022-11-08T12:30:26.556" v="319" actId="47"/>
          <pc:sldLayoutMkLst>
            <pc:docMk/>
            <pc:sldMasterMk cId="3297972085" sldId="2147483679"/>
            <pc:sldLayoutMk cId="2885631014" sldId="2147483684"/>
          </pc:sldLayoutMkLst>
        </pc:sldLayoutChg>
        <pc:sldLayoutChg chg="del">
          <pc:chgData name="Julia Matevosyan" userId="35275da4e72cfe02" providerId="LiveId" clId="{1868DC08-4A14-4004-A851-4FCA3C454B3F}" dt="2022-11-08T12:30:26.556" v="319" actId="47"/>
          <pc:sldLayoutMkLst>
            <pc:docMk/>
            <pc:sldMasterMk cId="3297972085" sldId="2147483679"/>
            <pc:sldLayoutMk cId="3518452473" sldId="2147483685"/>
          </pc:sldLayoutMkLst>
        </pc:sldLayoutChg>
        <pc:sldLayoutChg chg="del">
          <pc:chgData name="Julia Matevosyan" userId="35275da4e72cfe02" providerId="LiveId" clId="{1868DC08-4A14-4004-A851-4FCA3C454B3F}" dt="2022-11-08T12:30:26.556" v="319" actId="47"/>
          <pc:sldLayoutMkLst>
            <pc:docMk/>
            <pc:sldMasterMk cId="3297972085" sldId="2147483679"/>
            <pc:sldLayoutMk cId="3352313854" sldId="2147483686"/>
          </pc:sldLayoutMkLst>
        </pc:sldLayoutChg>
        <pc:sldLayoutChg chg="del">
          <pc:chgData name="Julia Matevosyan" userId="35275da4e72cfe02" providerId="LiveId" clId="{1868DC08-4A14-4004-A851-4FCA3C454B3F}" dt="2022-11-08T12:30:26.556" v="319" actId="47"/>
          <pc:sldLayoutMkLst>
            <pc:docMk/>
            <pc:sldMasterMk cId="3297972085" sldId="2147483679"/>
            <pc:sldLayoutMk cId="4225510102" sldId="2147483687"/>
          </pc:sldLayoutMkLst>
        </pc:sldLayoutChg>
        <pc:sldLayoutChg chg="del">
          <pc:chgData name="Julia Matevosyan" userId="35275da4e72cfe02" providerId="LiveId" clId="{1868DC08-4A14-4004-A851-4FCA3C454B3F}" dt="2022-11-08T12:30:26.556" v="319" actId="47"/>
          <pc:sldLayoutMkLst>
            <pc:docMk/>
            <pc:sldMasterMk cId="3297972085" sldId="2147483679"/>
            <pc:sldLayoutMk cId="1839746116" sldId="2147483688"/>
          </pc:sldLayoutMkLst>
        </pc:sldLayoutChg>
        <pc:sldLayoutChg chg="del">
          <pc:chgData name="Julia Matevosyan" userId="35275da4e72cfe02" providerId="LiveId" clId="{1868DC08-4A14-4004-A851-4FCA3C454B3F}" dt="2022-11-08T12:30:26.556" v="319" actId="47"/>
          <pc:sldLayoutMkLst>
            <pc:docMk/>
            <pc:sldMasterMk cId="3297972085" sldId="2147483679"/>
            <pc:sldLayoutMk cId="496460280" sldId="2147483689"/>
          </pc:sldLayoutMkLst>
        </pc:sldLayoutChg>
        <pc:sldLayoutChg chg="del">
          <pc:chgData name="Julia Matevosyan" userId="35275da4e72cfe02" providerId="LiveId" clId="{1868DC08-4A14-4004-A851-4FCA3C454B3F}" dt="2022-11-08T12:30:26.556" v="319" actId="47"/>
          <pc:sldLayoutMkLst>
            <pc:docMk/>
            <pc:sldMasterMk cId="3297972085" sldId="2147483679"/>
            <pc:sldLayoutMk cId="3524259332" sldId="2147483690"/>
          </pc:sldLayoutMkLst>
        </pc:sldLayoutChg>
        <pc:sldLayoutChg chg="del">
          <pc:chgData name="Julia Matevosyan" userId="35275da4e72cfe02" providerId="LiveId" clId="{1868DC08-4A14-4004-A851-4FCA3C454B3F}" dt="2022-11-08T12:30:26.556" v="319" actId="47"/>
          <pc:sldLayoutMkLst>
            <pc:docMk/>
            <pc:sldMasterMk cId="3297972085" sldId="2147483679"/>
            <pc:sldLayoutMk cId="3816583142" sldId="2147483691"/>
          </pc:sldLayoutMkLst>
        </pc:sldLayoutChg>
      </pc:sldMasterChg>
      <pc:sldMasterChg chg="del delSldLayout">
        <pc:chgData name="Julia Matevosyan" userId="35275da4e72cfe02" providerId="LiveId" clId="{1868DC08-4A14-4004-A851-4FCA3C454B3F}" dt="2022-11-08T12:20:58.231" v="12" actId="47"/>
        <pc:sldMasterMkLst>
          <pc:docMk/>
          <pc:sldMasterMk cId="760191074" sldId="2147483692"/>
        </pc:sldMasterMkLst>
        <pc:sldLayoutChg chg="del">
          <pc:chgData name="Julia Matevosyan" userId="35275da4e72cfe02" providerId="LiveId" clId="{1868DC08-4A14-4004-A851-4FCA3C454B3F}" dt="2022-11-08T12:20:58.231" v="12" actId="47"/>
          <pc:sldLayoutMkLst>
            <pc:docMk/>
            <pc:sldMasterMk cId="760191074" sldId="2147483692"/>
            <pc:sldLayoutMk cId="1599421814" sldId="2147483693"/>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1709896372" sldId="2147483694"/>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1931784999" sldId="2147483695"/>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2592410679" sldId="2147483696"/>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3835153015" sldId="2147483697"/>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1062464112" sldId="2147483698"/>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859575587" sldId="2147483699"/>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2067581880" sldId="2147483700"/>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2000596480" sldId="2147483701"/>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1833608332" sldId="2147483702"/>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1551205543" sldId="2147483703"/>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810007651" sldId="2147483704"/>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3306404663" sldId="2147483705"/>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3984033542" sldId="2147483706"/>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2391094118" sldId="2147483707"/>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2704215950" sldId="2147483708"/>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2155863408" sldId="2147483709"/>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3538321871" sldId="2147483710"/>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3538566858" sldId="2147483711"/>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2987376007" sldId="2147483712"/>
          </pc:sldLayoutMkLst>
        </pc:sldLayoutChg>
        <pc:sldLayoutChg chg="del">
          <pc:chgData name="Julia Matevosyan" userId="35275da4e72cfe02" providerId="LiveId" clId="{1868DC08-4A14-4004-A851-4FCA3C454B3F}" dt="2022-11-08T12:20:58.231" v="12" actId="47"/>
          <pc:sldLayoutMkLst>
            <pc:docMk/>
            <pc:sldMasterMk cId="760191074" sldId="2147483692"/>
            <pc:sldLayoutMk cId="4273344033" sldId="214748371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2" tIns="45716" rIns="91432" bIns="45716"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32" tIns="45716" rIns="91432" bIns="45716" rtlCol="0"/>
          <a:lstStyle>
            <a:lvl1pPr algn="r">
              <a:defRPr sz="1200"/>
            </a:lvl1pPr>
          </a:lstStyle>
          <a:p>
            <a:fld id="{DD71BD72-1C83-ED40-BB6A-FD8BA7F03885}" type="datetimeFigureOut">
              <a:rPr lang="en-US" smtClean="0"/>
              <a:t>11/12/2022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2" tIns="45716" rIns="91432" bIns="45716"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32" tIns="45716" rIns="91432" bIns="4571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32" tIns="45716" rIns="91432" bIns="45716" rtlCol="0" anchor="b"/>
          <a:lstStyle>
            <a:lvl1pPr algn="r">
              <a:defRPr sz="1200"/>
            </a:lvl1pPr>
          </a:lstStyle>
          <a:p>
            <a:fld id="{72D5566E-B3BE-1F4D-A66D-8BD8451EA378}" type="slidenum">
              <a:rPr lang="en-US" smtClean="0"/>
              <a:t>‹#›</a:t>
            </a:fld>
            <a:endParaRPr lang="en-US" dirty="0"/>
          </a:p>
        </p:txBody>
      </p:sp>
    </p:spTree>
    <p:extLst>
      <p:ext uri="{BB962C8B-B14F-4D97-AF65-F5344CB8AC3E}">
        <p14:creationId xmlns:p14="http://schemas.microsoft.com/office/powerpoint/2010/main" val="3440765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Discussed challenges with models and model accuracy, need for model validation, model quality checks and model benchmarking between EMT and positive sequence, </a:t>
            </a:r>
          </a:p>
          <a:p>
            <a:r>
              <a:rPr lang="en-US" dirty="0"/>
              <a:t>need for EMT simulations and issues with doing system-wide EMT studies. </a:t>
            </a:r>
          </a:p>
          <a:p>
            <a:r>
              <a:rPr lang="en-US" dirty="0"/>
              <a:t>Current practice for assuring system stability is becoming, in varying degrees, inadequate • Improvements are needed in the constituent tools, including phasor, EMT and state-space programs. This is necessary, but not sufficient. • Further, improvements are needed in how these tools interact with each other, how inputs are created, how simulation results are interpreted.</a:t>
            </a:r>
          </a:p>
        </p:txBody>
      </p:sp>
      <p:sp>
        <p:nvSpPr>
          <p:cNvPr id="4" name="Slide Number Placeholder 3"/>
          <p:cNvSpPr>
            <a:spLocks noGrp="1"/>
          </p:cNvSpPr>
          <p:nvPr>
            <p:ph type="sldNum" sz="quarter" idx="5"/>
          </p:nvPr>
        </p:nvSpPr>
        <p:spPr/>
        <p:txBody>
          <a:bodyPr/>
          <a:lstStyle/>
          <a:p>
            <a:fld id="{72D5566E-B3BE-1F4D-A66D-8BD8451EA378}" type="slidenum">
              <a:rPr lang="en-US" smtClean="0"/>
              <a:t>3</a:t>
            </a:fld>
            <a:endParaRPr lang="en-US" dirty="0"/>
          </a:p>
        </p:txBody>
      </p:sp>
    </p:spTree>
    <p:extLst>
      <p:ext uri="{BB962C8B-B14F-4D97-AF65-F5344CB8AC3E}">
        <p14:creationId xmlns:p14="http://schemas.microsoft.com/office/powerpoint/2010/main" val="159584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D5566E-B3BE-1F4D-A66D-8BD8451EA378}" type="slidenum">
              <a:rPr lang="en-US" smtClean="0"/>
              <a:t>6</a:t>
            </a:fld>
            <a:endParaRPr lang="en-US" dirty="0"/>
          </a:p>
        </p:txBody>
      </p:sp>
    </p:spTree>
    <p:extLst>
      <p:ext uri="{BB962C8B-B14F-4D97-AF65-F5344CB8AC3E}">
        <p14:creationId xmlns:p14="http://schemas.microsoft.com/office/powerpoint/2010/main" val="305102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a:t>
            </a:r>
          </a:p>
        </p:txBody>
      </p:sp>
      <p:sp>
        <p:nvSpPr>
          <p:cNvPr id="4" name="Slide Number Placeholder 3"/>
          <p:cNvSpPr>
            <a:spLocks noGrp="1"/>
          </p:cNvSpPr>
          <p:nvPr>
            <p:ph type="sldNum" sz="quarter" idx="5"/>
          </p:nvPr>
        </p:nvSpPr>
        <p:spPr/>
        <p:txBody>
          <a:bodyPr/>
          <a:lstStyle/>
          <a:p>
            <a:fld id="{72D5566E-B3BE-1F4D-A66D-8BD8451EA378}" type="slidenum">
              <a:rPr lang="en-US" smtClean="0"/>
              <a:t>12</a:t>
            </a:fld>
            <a:endParaRPr lang="en-US" dirty="0"/>
          </a:p>
        </p:txBody>
      </p:sp>
    </p:spTree>
    <p:extLst>
      <p:ext uri="{BB962C8B-B14F-4D97-AF65-F5344CB8AC3E}">
        <p14:creationId xmlns:p14="http://schemas.microsoft.com/office/powerpoint/2010/main" val="2833186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early 2023 MISO plans to gather stakeholder input on IBR requirement prioritization, implications and timing </a:t>
            </a:r>
          </a:p>
        </p:txBody>
      </p:sp>
      <p:sp>
        <p:nvSpPr>
          <p:cNvPr id="4" name="Slide Number Placeholder 3"/>
          <p:cNvSpPr>
            <a:spLocks noGrp="1"/>
          </p:cNvSpPr>
          <p:nvPr>
            <p:ph type="sldNum" sz="quarter" idx="5"/>
          </p:nvPr>
        </p:nvSpPr>
        <p:spPr/>
        <p:txBody>
          <a:bodyPr/>
          <a:lstStyle/>
          <a:p>
            <a:fld id="{72D5566E-B3BE-1F4D-A66D-8BD8451EA378}" type="slidenum">
              <a:rPr lang="en-US" smtClean="0"/>
              <a:t>15</a:t>
            </a:fld>
            <a:endParaRPr lang="en-US" dirty="0"/>
          </a:p>
        </p:txBody>
      </p:sp>
    </p:spTree>
    <p:extLst>
      <p:ext uri="{BB962C8B-B14F-4D97-AF65-F5344CB8AC3E}">
        <p14:creationId xmlns:p14="http://schemas.microsoft.com/office/powerpoint/2010/main" val="966807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08000"/>
              </a:lnSpc>
              <a:spcBef>
                <a:spcPts val="1000"/>
              </a:spcBef>
              <a:buSzPct val="100000"/>
              <a:buFontTx/>
              <a:buChar char="–"/>
            </a:pPr>
            <a:r>
              <a:rPr lang="en-US" dirty="0">
                <a:solidFill>
                  <a:schemeClr val="tx1"/>
                </a:solidFill>
                <a:latin typeface="Arial" panose="020B0604020202020204" pitchFamily="34" charset="0"/>
                <a:cs typeface="Arial" panose="020B0604020202020204" pitchFamily="34" charset="0"/>
              </a:rPr>
              <a:t>The project was kicked off on Dec. 14, 2021 and planned to be completed later this year </a:t>
            </a:r>
          </a:p>
          <a:p>
            <a:pPr lvl="1">
              <a:lnSpc>
                <a:spcPct val="108000"/>
              </a:lnSpc>
              <a:spcBef>
                <a:spcPts val="1000"/>
              </a:spcBef>
              <a:buSzPct val="100000"/>
              <a:buFontTx/>
              <a:buChar char="–"/>
            </a:pPr>
            <a:r>
              <a:rPr lang="en-US" dirty="0">
                <a:solidFill>
                  <a:schemeClr val="tx1"/>
                </a:solidFill>
                <a:latin typeface="Arial" panose="020B0604020202020204" pitchFamily="34" charset="0"/>
                <a:cs typeface="Arial" panose="020B0604020202020204" pitchFamily="34" charset="0"/>
              </a:rPr>
              <a:t>The GE project team presented the proposed work at Feb 2022 PDCWG and provided the responses to the comments received. </a:t>
            </a:r>
          </a:p>
          <a:p>
            <a:endParaRPr lang="en-US" dirty="0"/>
          </a:p>
        </p:txBody>
      </p:sp>
      <p:sp>
        <p:nvSpPr>
          <p:cNvPr id="4" name="Slide Number Placeholder 3"/>
          <p:cNvSpPr>
            <a:spLocks noGrp="1"/>
          </p:cNvSpPr>
          <p:nvPr>
            <p:ph type="sldNum" sz="quarter" idx="5"/>
          </p:nvPr>
        </p:nvSpPr>
        <p:spPr/>
        <p:txBody>
          <a:bodyPr/>
          <a:lstStyle/>
          <a:p>
            <a:fld id="{72D5566E-B3BE-1F4D-A66D-8BD8451EA378}" type="slidenum">
              <a:rPr lang="en-US" smtClean="0"/>
              <a:t>16</a:t>
            </a:fld>
            <a:endParaRPr lang="en-US" dirty="0"/>
          </a:p>
        </p:txBody>
      </p:sp>
    </p:spTree>
    <p:extLst>
      <p:ext uri="{BB962C8B-B14F-4D97-AF65-F5344CB8AC3E}">
        <p14:creationId xmlns:p14="http://schemas.microsoft.com/office/powerpoint/2010/main" val="221081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The “X” are in boxes where project team expected those type of issues for the given configuration. </a:t>
            </a:r>
          </a:p>
          <a:p>
            <a:r>
              <a:rPr lang="en-US" sz="1800" dirty="0">
                <a:effectLst/>
                <a:latin typeface="Calibri" panose="020F0502020204030204" pitchFamily="34" charset="0"/>
                <a:ea typeface="Calibri" panose="020F0502020204030204" pitchFamily="34" charset="0"/>
              </a:rPr>
              <a:t>Note: there should also be an “X” for interactions in the Granularity test column too. </a:t>
            </a:r>
            <a:r>
              <a:rPr lang="en-US" sz="1800">
                <a:effectLst/>
                <a:latin typeface="Calibri" panose="020F0502020204030204" pitchFamily="34" charset="0"/>
                <a:ea typeface="Calibri" panose="020F0502020204030204" pitchFamily="34" charset="0"/>
              </a:rPr>
              <a:t>However, the </a:t>
            </a:r>
            <a:r>
              <a:rPr lang="en-US" sz="1800" dirty="0">
                <a:effectLst/>
                <a:latin typeface="Calibri" panose="020F0502020204030204" pitchFamily="34" charset="0"/>
                <a:ea typeface="Calibri" panose="020F0502020204030204" pitchFamily="34" charset="0"/>
              </a:rPr>
              <a:t>focus should not be too much on the “X”s. </a:t>
            </a:r>
          </a:p>
          <a:p>
            <a:r>
              <a:rPr lang="en-US" sz="1800" dirty="0">
                <a:effectLst/>
                <a:latin typeface="Calibri" panose="020F0502020204030204" pitchFamily="34" charset="0"/>
                <a:ea typeface="Calibri" panose="020F0502020204030204" pitchFamily="34" charset="0"/>
              </a:rPr>
              <a:t>The dark blue color is what the project team was really wanting to focus on in that configuration and so they studied disturbances that would stress the system in that direction. This entire table was constructed or hypothesized </a:t>
            </a:r>
            <a:r>
              <a:rPr lang="en-US" sz="1800" i="1" dirty="0">
                <a:effectLst/>
                <a:latin typeface="Calibri" panose="020F0502020204030204" pitchFamily="34" charset="0"/>
                <a:ea typeface="Calibri" panose="020F0502020204030204" pitchFamily="34" charset="0"/>
              </a:rPr>
              <a:t>before </a:t>
            </a:r>
            <a:r>
              <a:rPr lang="en-US" sz="1800" dirty="0">
                <a:effectLst/>
                <a:latin typeface="Calibri" panose="020F0502020204030204" pitchFamily="34" charset="0"/>
                <a:ea typeface="Calibri" panose="020F0502020204030204" pitchFamily="34" charset="0"/>
              </a:rPr>
              <a:t>they ran the tests, to give them a direction for the design of experiments.</a:t>
            </a:r>
            <a:endParaRPr lang="en-US" dirty="0"/>
          </a:p>
        </p:txBody>
      </p:sp>
      <p:sp>
        <p:nvSpPr>
          <p:cNvPr id="4" name="Slide Number Placeholder 3"/>
          <p:cNvSpPr>
            <a:spLocks noGrp="1"/>
          </p:cNvSpPr>
          <p:nvPr>
            <p:ph type="sldNum" sz="quarter" idx="5"/>
          </p:nvPr>
        </p:nvSpPr>
        <p:spPr/>
        <p:txBody>
          <a:bodyPr/>
          <a:lstStyle/>
          <a:p>
            <a:fld id="{72D5566E-B3BE-1F4D-A66D-8BD8451EA378}" type="slidenum">
              <a:rPr lang="en-US" smtClean="0"/>
              <a:t>17</a:t>
            </a:fld>
            <a:endParaRPr lang="en-US" dirty="0"/>
          </a:p>
        </p:txBody>
      </p:sp>
    </p:spTree>
    <p:extLst>
      <p:ext uri="{BB962C8B-B14F-4D97-AF65-F5344CB8AC3E}">
        <p14:creationId xmlns:p14="http://schemas.microsoft.com/office/powerpoint/2010/main" val="3613156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Synchronising</a:t>
            </a:r>
            <a:r>
              <a:rPr lang="en-US" dirty="0"/>
              <a:t> power is defined here as the response of a grid-connected unit to a phase jump. </a:t>
            </a:r>
          </a:p>
        </p:txBody>
      </p:sp>
      <p:sp>
        <p:nvSpPr>
          <p:cNvPr id="4" name="Slide Number Placeholder 3"/>
          <p:cNvSpPr>
            <a:spLocks noGrp="1"/>
          </p:cNvSpPr>
          <p:nvPr>
            <p:ph type="sldNum" sz="quarter" idx="5"/>
          </p:nvPr>
        </p:nvSpPr>
        <p:spPr/>
        <p:txBody>
          <a:bodyPr/>
          <a:lstStyle/>
          <a:p>
            <a:fld id="{72D5566E-B3BE-1F4D-A66D-8BD8451EA378}" type="slidenum">
              <a:rPr lang="en-US" smtClean="0"/>
              <a:t>19</a:t>
            </a:fld>
            <a:endParaRPr lang="en-US" dirty="0"/>
          </a:p>
        </p:txBody>
      </p:sp>
    </p:spTree>
    <p:extLst>
      <p:ext uri="{BB962C8B-B14F-4D97-AF65-F5344CB8AC3E}">
        <p14:creationId xmlns:p14="http://schemas.microsoft.com/office/powerpoint/2010/main" val="2236766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D5566E-B3BE-1F4D-A66D-8BD8451EA378}" type="slidenum">
              <a:rPr lang="en-US" smtClean="0"/>
              <a:t>21</a:t>
            </a:fld>
            <a:endParaRPr lang="en-US" dirty="0"/>
          </a:p>
        </p:txBody>
      </p:sp>
    </p:spTree>
    <p:extLst>
      <p:ext uri="{BB962C8B-B14F-4D97-AF65-F5344CB8AC3E}">
        <p14:creationId xmlns:p14="http://schemas.microsoft.com/office/powerpoint/2010/main" val="3171217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olar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5C729-741E-6B44-A7AC-6AA7807CB8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13" name="Picture 12">
            <a:extLst>
              <a:ext uri="{FF2B5EF4-FFF2-40B4-BE49-F238E27FC236}">
                <a16:creationId xmlns:a16="http://schemas.microsoft.com/office/drawing/2014/main" id="{D03B6BA0-FD74-3B48-BAD0-3E4A9E15B1F0}"/>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6" name="Text Placeholder 9">
            <a:extLst>
              <a:ext uri="{FF2B5EF4-FFF2-40B4-BE49-F238E27FC236}">
                <a16:creationId xmlns:a16="http://schemas.microsoft.com/office/drawing/2014/main" id="{0D59EA06-173C-1546-822A-7C670BC5D4D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7" name="Text Placeholder 9">
            <a:extLst>
              <a:ext uri="{FF2B5EF4-FFF2-40B4-BE49-F238E27FC236}">
                <a16:creationId xmlns:a16="http://schemas.microsoft.com/office/drawing/2014/main" id="{6B2C24B5-2351-234E-8B14-24F097754E79}"/>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8" name="Text Placeholder 9">
            <a:extLst>
              <a:ext uri="{FF2B5EF4-FFF2-40B4-BE49-F238E27FC236}">
                <a16:creationId xmlns:a16="http://schemas.microsoft.com/office/drawing/2014/main" id="{F1B64898-8C6B-3D45-BAB4-948CF4362573}"/>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
        <p:nvSpPr>
          <p:cNvPr id="19" name="Rectangle 18">
            <a:extLst>
              <a:ext uri="{FF2B5EF4-FFF2-40B4-BE49-F238E27FC236}">
                <a16:creationId xmlns:a16="http://schemas.microsoft.com/office/drawing/2014/main" id="{B071445B-2387-3E4B-8C1C-E8291EC9C841}"/>
              </a:ext>
            </a:extLst>
          </p:cNvPr>
          <p:cNvSpPr/>
          <p:nvPr userDrawn="1"/>
        </p:nvSpPr>
        <p:spPr>
          <a:xfrm>
            <a:off x="10157021" y="6384051"/>
            <a:ext cx="1808508" cy="215444"/>
          </a:xfrm>
          <a:prstGeom prst="rect">
            <a:avLst/>
          </a:prstGeom>
        </p:spPr>
        <p:txBody>
          <a:bodyPr wrap="none">
            <a:spAutoFit/>
          </a:bodyPr>
          <a:lstStyle/>
          <a:p>
            <a:pPr algn="r"/>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Tree>
    <p:extLst>
      <p:ext uri="{BB962C8B-B14F-4D97-AF65-F5344CB8AC3E}">
        <p14:creationId xmlns:p14="http://schemas.microsoft.com/office/powerpoint/2010/main" val="160726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Content and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3730752"/>
            <a:ext cx="5730240" cy="2560320"/>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7" name="Rectangle 6">
            <a:extLst>
              <a:ext uri="{FF2B5EF4-FFF2-40B4-BE49-F238E27FC236}">
                <a16:creationId xmlns:a16="http://schemas.microsoft.com/office/drawing/2014/main" id="{ACD4AFB6-B24F-9443-9607-C1CDD2BE6741}"/>
              </a:ext>
            </a:extLst>
          </p:cNvPr>
          <p:cNvSpPr/>
          <p:nvPr userDrawn="1"/>
        </p:nvSpPr>
        <p:spPr>
          <a:xfrm>
            <a:off x="0" y="2423160"/>
            <a:ext cx="6876288" cy="1078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tIns="182880" rIns="182880" bIns="182880" rtlCol="0" anchor="t"/>
          <a:lstStyle/>
          <a:p>
            <a:pPr algn="l"/>
            <a:r>
              <a:rPr lang="en-US" b="0" i="0" dirty="0">
                <a:solidFill>
                  <a:schemeClr val="bg1">
                    <a:lumMod val="50000"/>
                  </a:schemeClr>
                </a:solidFill>
                <a:latin typeface="Adobe Garamond Pro" panose="02020502060506020403" pitchFamily="18" charset="77"/>
              </a:rPr>
              <a:t>Master text</a:t>
            </a:r>
          </a:p>
        </p:txBody>
      </p:sp>
      <p:sp>
        <p:nvSpPr>
          <p:cNvPr id="10" name="Picture Placeholder 9">
            <a:extLst>
              <a:ext uri="{FF2B5EF4-FFF2-40B4-BE49-F238E27FC236}">
                <a16:creationId xmlns:a16="http://schemas.microsoft.com/office/drawing/2014/main" id="{01045617-583E-0444-9005-59B1F39BF3AA}"/>
              </a:ext>
            </a:extLst>
          </p:cNvPr>
          <p:cNvSpPr>
            <a:spLocks noGrp="1"/>
          </p:cNvSpPr>
          <p:nvPr>
            <p:ph type="pic" sz="quarter" idx="11"/>
          </p:nvPr>
        </p:nvSpPr>
        <p:spPr>
          <a:xfrm>
            <a:off x="6884988" y="2422525"/>
            <a:ext cx="5307012" cy="4435475"/>
          </a:xfrm>
          <a:prstGeom prst="rect">
            <a:avLst/>
          </a:prstGeom>
        </p:spPr>
        <p:txBody>
          <a:bodyPr/>
          <a:lstStyle/>
          <a:p>
            <a:r>
              <a:rPr lang="en-US"/>
              <a:t>Click icon to add picture</a:t>
            </a:r>
          </a:p>
        </p:txBody>
      </p:sp>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©2022 ESIG. All rights Reserved.</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761724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10631424" cy="4435283"/>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5601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Content and Ph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4888992" cy="4435283"/>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8EA22DD1-E91F-FA42-8D04-222AB7E59CE7}"/>
              </a:ext>
            </a:extLst>
          </p:cNvPr>
          <p:cNvSpPr>
            <a:spLocks noGrp="1"/>
          </p:cNvSpPr>
          <p:nvPr>
            <p:ph type="pic" sz="quarter" idx="11"/>
          </p:nvPr>
        </p:nvSpPr>
        <p:spPr>
          <a:xfrm>
            <a:off x="6089904" y="1417321"/>
            <a:ext cx="6102096" cy="5440679"/>
          </a:xfrm>
          <a:prstGeom prst="rect">
            <a:avLst/>
          </a:prstGeom>
        </p:spPr>
        <p:txBody>
          <a:bodyPr/>
          <a:lstStyle/>
          <a:p>
            <a:r>
              <a:rPr lang="en-US"/>
              <a:t>Click icon to add picture</a:t>
            </a:r>
          </a:p>
        </p:txBody>
      </p:sp>
    </p:spTree>
    <p:extLst>
      <p:ext uri="{BB962C8B-B14F-4D97-AF65-F5344CB8AC3E}">
        <p14:creationId xmlns:p14="http://schemas.microsoft.com/office/powerpoint/2010/main" val="1910234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Content and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6858F-0CBF-E048-80B1-FEEF590CB624}"/>
              </a:ext>
            </a:extLst>
          </p:cNvPr>
          <p:cNvSpPr/>
          <p:nvPr userDrawn="1"/>
        </p:nvSpPr>
        <p:spPr>
          <a:xfrm>
            <a:off x="6111240" y="1426464"/>
            <a:ext cx="608076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4888992" cy="4435283"/>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8EA22DD1-E91F-FA42-8D04-222AB7E59CE7}"/>
              </a:ext>
            </a:extLst>
          </p:cNvPr>
          <p:cNvSpPr>
            <a:spLocks noGrp="1"/>
          </p:cNvSpPr>
          <p:nvPr>
            <p:ph type="pic" sz="quarter" idx="11"/>
          </p:nvPr>
        </p:nvSpPr>
        <p:spPr>
          <a:xfrm>
            <a:off x="6547104" y="1828800"/>
            <a:ext cx="5184648" cy="4160520"/>
          </a:xfrm>
          <a:prstGeom prst="rect">
            <a:avLst/>
          </a:prstGeom>
        </p:spPr>
        <p:txBody>
          <a:bodyPr/>
          <a:lstStyle/>
          <a:p>
            <a:r>
              <a:rPr lang="en-US"/>
              <a:t>Click icon to add picture</a:t>
            </a:r>
          </a:p>
        </p:txBody>
      </p:sp>
      <p:sp>
        <p:nvSpPr>
          <p:cNvPr id="7" name="TextBox 6">
            <a:extLst>
              <a:ext uri="{FF2B5EF4-FFF2-40B4-BE49-F238E27FC236}">
                <a16:creationId xmlns:a16="http://schemas.microsoft.com/office/drawing/2014/main" id="{9844447A-C159-AA4A-8782-432E5F41E967}"/>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8" name="Rectangle 7">
            <a:extLst>
              <a:ext uri="{FF2B5EF4-FFF2-40B4-BE49-F238E27FC236}">
                <a16:creationId xmlns:a16="http://schemas.microsoft.com/office/drawing/2014/main" id="{D1B85FA8-3964-F34E-AD25-B6B3AD70ACDB}"/>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©2022 ESIG. All rights Reserved.</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1828625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8EEE03-E602-EF4B-86D5-0ACBA75E9B5F}"/>
              </a:ext>
            </a:extLst>
          </p:cNvPr>
          <p:cNvSpPr/>
          <p:nvPr userDrawn="1"/>
        </p:nvSpPr>
        <p:spPr>
          <a:xfrm>
            <a:off x="0" y="1426464"/>
            <a:ext cx="608076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2F1A0E40-6F26-E840-873C-93B28B15FF1F}"/>
              </a:ext>
            </a:extLst>
          </p:cNvPr>
          <p:cNvSpPr>
            <a:spLocks noGrp="1"/>
          </p:cNvSpPr>
          <p:nvPr>
            <p:ph sz="quarter" idx="12"/>
          </p:nvPr>
        </p:nvSpPr>
        <p:spPr>
          <a:xfrm>
            <a:off x="762000" y="1855789"/>
            <a:ext cx="4861560"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BBB4E26C-3274-6B44-BC40-045BE94ED8F3}"/>
              </a:ext>
            </a:extLst>
          </p:cNvPr>
          <p:cNvSpPr>
            <a:spLocks noGrp="1"/>
          </p:cNvSpPr>
          <p:nvPr>
            <p:ph sz="quarter" idx="13"/>
          </p:nvPr>
        </p:nvSpPr>
        <p:spPr>
          <a:xfrm>
            <a:off x="6477000" y="1855789"/>
            <a:ext cx="4861560"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6389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AAC3D4-C28D-E042-887C-2CEBC9BD7C5D}"/>
              </a:ext>
            </a:extLst>
          </p:cNvPr>
          <p:cNvSpPr/>
          <p:nvPr userDrawn="1"/>
        </p:nvSpPr>
        <p:spPr>
          <a:xfrm>
            <a:off x="4151376" y="1426464"/>
            <a:ext cx="393192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8E3667D3-938E-2B4A-81B9-3C6F05497602}"/>
              </a:ext>
            </a:extLst>
          </p:cNvPr>
          <p:cNvSpPr>
            <a:spLocks noGrp="1"/>
          </p:cNvSpPr>
          <p:nvPr>
            <p:ph sz="quarter" idx="12"/>
          </p:nvPr>
        </p:nvSpPr>
        <p:spPr>
          <a:xfrm>
            <a:off x="762000" y="1855789"/>
            <a:ext cx="3110591"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E2D8C58B-BEAE-6E4C-BA5B-5BBE275957B9}"/>
              </a:ext>
            </a:extLst>
          </p:cNvPr>
          <p:cNvSpPr>
            <a:spLocks noGrp="1"/>
          </p:cNvSpPr>
          <p:nvPr>
            <p:ph sz="quarter" idx="13"/>
          </p:nvPr>
        </p:nvSpPr>
        <p:spPr>
          <a:xfrm>
            <a:off x="4544568" y="1855789"/>
            <a:ext cx="3110591"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8E4576EE-45A6-FC4E-BADD-BAAC199F036E}"/>
              </a:ext>
            </a:extLst>
          </p:cNvPr>
          <p:cNvSpPr>
            <a:spLocks noGrp="1"/>
          </p:cNvSpPr>
          <p:nvPr>
            <p:ph sz="quarter" idx="14"/>
          </p:nvPr>
        </p:nvSpPr>
        <p:spPr>
          <a:xfrm>
            <a:off x="8409432" y="1855789"/>
            <a:ext cx="3110591" cy="4435283"/>
          </a:xfrm>
          <a:prstGeom prst="rect">
            <a:avLst/>
          </a:prstGeom>
        </p:spPr>
        <p:txBody>
          <a:bodyPr/>
          <a:lstStyle>
            <a:lvl1pPr marL="0" indent="0">
              <a:buClr>
                <a:srgbClr val="F15934"/>
              </a:buClr>
              <a:buSzPct val="60000"/>
              <a:buNone/>
              <a:tabLst/>
              <a:defRPr sz="1800" b="1" i="0">
                <a:solidFill>
                  <a:srgbClr val="F15934"/>
                </a:solidFill>
                <a:latin typeface="Montserrat SemiBold" pitchFamily="2"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3634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C18CFF-3ACC-124D-A5D8-85C3268CCE61}"/>
              </a:ext>
            </a:extLst>
          </p:cNvPr>
          <p:cNvSpPr>
            <a:spLocks noGrp="1"/>
          </p:cNvSpPr>
          <p:nvPr>
            <p:ph type="pic" sz="quarter" idx="11"/>
          </p:nvPr>
        </p:nvSpPr>
        <p:spPr>
          <a:xfrm>
            <a:off x="6546850" y="0"/>
            <a:ext cx="5645150" cy="6858000"/>
          </a:xfrm>
          <a:prstGeom prst="rect">
            <a:avLst/>
          </a:prstGeom>
        </p:spPr>
        <p:txBody>
          <a:bodyPr/>
          <a:lstStyle/>
          <a:p>
            <a:r>
              <a:rPr lang="en-US"/>
              <a:t>Click icon to add picture</a:t>
            </a:r>
            <a:endParaRPr lang="en-US" dirty="0"/>
          </a:p>
        </p:txBody>
      </p:sp>
      <p:sp>
        <p:nvSpPr>
          <p:cNvPr id="3" name="TextBox 2">
            <a:extLst>
              <a:ext uri="{FF2B5EF4-FFF2-40B4-BE49-F238E27FC236}">
                <a16:creationId xmlns:a16="http://schemas.microsoft.com/office/drawing/2014/main" id="{D3201DCF-858F-4B4F-AEB0-9FE083ACDFE5}"/>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4" name="Content Placeholder 2">
            <a:extLst>
              <a:ext uri="{FF2B5EF4-FFF2-40B4-BE49-F238E27FC236}">
                <a16:creationId xmlns:a16="http://schemas.microsoft.com/office/drawing/2014/main" id="{AB526064-51DA-114D-B6D1-B01DD7DBDDC1}"/>
              </a:ext>
            </a:extLst>
          </p:cNvPr>
          <p:cNvSpPr>
            <a:spLocks noGrp="1"/>
          </p:cNvSpPr>
          <p:nvPr>
            <p:ph sz="quarter" idx="10"/>
          </p:nvPr>
        </p:nvSpPr>
        <p:spPr>
          <a:xfrm>
            <a:off x="762000" y="804673"/>
            <a:ext cx="5026152" cy="5321807"/>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6105BCA0-4929-8544-B288-C74A4899E1CD}"/>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©2022 ESIG. All rights Reserved.</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4082344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Slide: Transmiss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EC4189-A8B6-764E-9262-6C7626146A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19" name="TextBox 18">
            <a:extLst>
              <a:ext uri="{FF2B5EF4-FFF2-40B4-BE49-F238E27FC236}">
                <a16:creationId xmlns:a16="http://schemas.microsoft.com/office/drawing/2014/main" id="{69207D67-D731-3B4C-8D2F-B105B9A913B7}"/>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Tree>
    <p:extLst>
      <p:ext uri="{BB962C8B-B14F-4D97-AF65-F5344CB8AC3E}">
        <p14:creationId xmlns:p14="http://schemas.microsoft.com/office/powerpoint/2010/main" val="2651192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Slide: Solar, Wind, Hyd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4F66D-F4B7-6647-81B3-3BED9C610C4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9" name="TextBox 8">
            <a:extLst>
              <a:ext uri="{FF2B5EF4-FFF2-40B4-BE49-F238E27FC236}">
                <a16:creationId xmlns:a16="http://schemas.microsoft.com/office/drawing/2014/main" id="{F2B99031-DE0B-0444-B268-EE84F1F2F248}"/>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Tree>
    <p:extLst>
      <p:ext uri="{BB962C8B-B14F-4D97-AF65-F5344CB8AC3E}">
        <p14:creationId xmlns:p14="http://schemas.microsoft.com/office/powerpoint/2010/main" val="4229372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Section Slide: Wi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7AC249-3562-9C4F-97A1-32363089E1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9" name="TextBox 8">
            <a:extLst>
              <a:ext uri="{FF2B5EF4-FFF2-40B4-BE49-F238E27FC236}">
                <a16:creationId xmlns:a16="http://schemas.microsoft.com/office/drawing/2014/main" id="{E4971496-21EE-2449-A97A-38916EFF48EB}"/>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Tree>
    <p:extLst>
      <p:ext uri="{BB962C8B-B14F-4D97-AF65-F5344CB8AC3E}">
        <p14:creationId xmlns:p14="http://schemas.microsoft.com/office/powerpoint/2010/main" val="3788170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mission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EA1F4-4004-E94D-8C88-5E9B936714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
        <p:nvSpPr>
          <p:cNvPr id="12" name="Rectangle 11">
            <a:extLst>
              <a:ext uri="{FF2B5EF4-FFF2-40B4-BE49-F238E27FC236}">
                <a16:creationId xmlns:a16="http://schemas.microsoft.com/office/drawing/2014/main" id="{46D72123-287B-4147-894B-02484980DCA5}"/>
              </a:ext>
            </a:extLst>
          </p:cNvPr>
          <p:cNvSpPr/>
          <p:nvPr userDrawn="1"/>
        </p:nvSpPr>
        <p:spPr>
          <a:xfrm>
            <a:off x="10157021" y="6384051"/>
            <a:ext cx="1808508" cy="215444"/>
          </a:xfrm>
          <a:prstGeom prst="rect">
            <a:avLst/>
          </a:prstGeom>
        </p:spPr>
        <p:txBody>
          <a:bodyPr wrap="none">
            <a:spAutoFit/>
          </a:bodyPr>
          <a:lstStyle/>
          <a:p>
            <a:pPr algn="r"/>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Tree>
    <p:extLst>
      <p:ext uri="{BB962C8B-B14F-4D97-AF65-F5344CB8AC3E}">
        <p14:creationId xmlns:p14="http://schemas.microsoft.com/office/powerpoint/2010/main" val="844586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Section Slide: Sola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4B2ACC-6F4D-BB4E-BDEF-9027A56168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Tree>
    <p:extLst>
      <p:ext uri="{BB962C8B-B14F-4D97-AF65-F5344CB8AC3E}">
        <p14:creationId xmlns:p14="http://schemas.microsoft.com/office/powerpoint/2010/main" val="141501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E8738-52F8-3B4D-8F30-939ADE9ADA94}"/>
              </a:ext>
            </a:extLst>
          </p:cNvPr>
          <p:cNvPicPr>
            <a:picLocks noChangeAspect="1"/>
          </p:cNvPicPr>
          <p:nvPr userDrawn="1"/>
        </p:nvPicPr>
        <p:blipFill>
          <a:blip r:embed="rId2"/>
          <a:stretch>
            <a:fillRect/>
          </a:stretch>
        </p:blipFill>
        <p:spPr>
          <a:xfrm>
            <a:off x="0" y="0"/>
            <a:ext cx="5842000" cy="6858000"/>
          </a:xfrm>
          <a:prstGeom prst="rect">
            <a:avLst/>
          </a:prstGeom>
        </p:spPr>
      </p:pic>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
        <p:nvSpPr>
          <p:cNvPr id="9" name="TextBox 8">
            <a:extLst>
              <a:ext uri="{FF2B5EF4-FFF2-40B4-BE49-F238E27FC236}">
                <a16:creationId xmlns:a16="http://schemas.microsoft.com/office/drawing/2014/main" id="{47DA6BAB-A4FE-E945-99F3-FAA70212572B}"/>
              </a:ext>
            </a:extLst>
          </p:cNvPr>
          <p:cNvSpPr txBox="1"/>
          <p:nvPr userDrawn="1"/>
        </p:nvSpPr>
        <p:spPr>
          <a:xfrm>
            <a:off x="11463528" y="62605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10" name="Rectangle 9">
            <a:extLst>
              <a:ext uri="{FF2B5EF4-FFF2-40B4-BE49-F238E27FC236}">
                <a16:creationId xmlns:a16="http://schemas.microsoft.com/office/drawing/2014/main" id="{DF03549B-0803-754F-9635-CE3109E84F6E}"/>
              </a:ext>
            </a:extLst>
          </p:cNvPr>
          <p:cNvSpPr/>
          <p:nvPr userDrawn="1"/>
        </p:nvSpPr>
        <p:spPr>
          <a:xfrm>
            <a:off x="10309421" y="65273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©2022 ESIG. All rights Reserved.</a:t>
            </a:r>
            <a:endParaRPr lang="en-US" sz="800" b="0" dirty="0">
              <a:solidFill>
                <a:schemeClr val="bg1">
                  <a:lumMod val="75000"/>
                </a:schemeClr>
              </a:solidFill>
              <a:effectLst/>
              <a:latin typeface="Montserrat SemiBold" pitchFamily="2" charset="77"/>
            </a:endParaRPr>
          </a:p>
        </p:txBody>
      </p:sp>
      <p:sp>
        <p:nvSpPr>
          <p:cNvPr id="5" name="TextBox 4">
            <a:extLst>
              <a:ext uri="{FF2B5EF4-FFF2-40B4-BE49-F238E27FC236}">
                <a16:creationId xmlns:a16="http://schemas.microsoft.com/office/drawing/2014/main" id="{B24B3583-FCEF-F245-8A7A-6DC03E730E3E}"/>
              </a:ext>
            </a:extLst>
          </p:cNvPr>
          <p:cNvSpPr txBox="1"/>
          <p:nvPr userDrawn="1"/>
        </p:nvSpPr>
        <p:spPr>
          <a:xfrm>
            <a:off x="6474241" y="2777334"/>
            <a:ext cx="2817677" cy="1754326"/>
          </a:xfrm>
          <a:prstGeom prst="rect">
            <a:avLst/>
          </a:prstGeom>
          <a:noFill/>
        </p:spPr>
        <p:txBody>
          <a:bodyPr wrap="square" rtlCol="0">
            <a:spAutoFit/>
          </a:bodyPr>
          <a:lstStyle/>
          <a:p>
            <a:r>
              <a:rPr lang="en-US" sz="5400" b="0" i="0" dirty="0">
                <a:solidFill>
                  <a:srgbClr val="F15934"/>
                </a:solidFill>
                <a:latin typeface="Montserrat" pitchFamily="2" charset="77"/>
              </a:rPr>
              <a:t>THANK </a:t>
            </a:r>
          </a:p>
          <a:p>
            <a:r>
              <a:rPr lang="en-US" sz="5400" b="0" i="0" dirty="0">
                <a:solidFill>
                  <a:srgbClr val="F15934"/>
                </a:solidFill>
                <a:latin typeface="Montserrat" pitchFamily="2" charset="77"/>
              </a:rPr>
              <a:t>YOU</a:t>
            </a:r>
          </a:p>
        </p:txBody>
      </p:sp>
      <p:sp>
        <p:nvSpPr>
          <p:cNvPr id="13" name="Text Placeholder 9">
            <a:extLst>
              <a:ext uri="{FF2B5EF4-FFF2-40B4-BE49-F238E27FC236}">
                <a16:creationId xmlns:a16="http://schemas.microsoft.com/office/drawing/2014/main" id="{B518C828-5381-C946-9457-D9797D1A4D68}"/>
              </a:ext>
            </a:extLst>
          </p:cNvPr>
          <p:cNvSpPr>
            <a:spLocks noGrp="1"/>
          </p:cNvSpPr>
          <p:nvPr>
            <p:ph type="body" sz="quarter" idx="10" hasCustomPrompt="1"/>
          </p:nvPr>
        </p:nvSpPr>
        <p:spPr>
          <a:xfrm>
            <a:off x="6583806" y="4855528"/>
            <a:ext cx="3985582" cy="329120"/>
          </a:xfrm>
          <a:prstGeom prst="rect">
            <a:avLst/>
          </a:prstGeom>
        </p:spPr>
        <p:txBody>
          <a:bodyPr/>
          <a:lstStyle>
            <a:lvl1pPr marL="0" indent="0">
              <a:buNone/>
              <a:defRPr sz="2000" b="0" i="0">
                <a:solidFill>
                  <a:srgbClr val="4297CB"/>
                </a:solidFill>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4" name="Text Placeholder 9">
            <a:extLst>
              <a:ext uri="{FF2B5EF4-FFF2-40B4-BE49-F238E27FC236}">
                <a16:creationId xmlns:a16="http://schemas.microsoft.com/office/drawing/2014/main" id="{4D026F84-2862-5545-9177-281BB9EEFA8C}"/>
              </a:ext>
            </a:extLst>
          </p:cNvPr>
          <p:cNvSpPr>
            <a:spLocks noGrp="1"/>
          </p:cNvSpPr>
          <p:nvPr>
            <p:ph type="body" sz="quarter" idx="12" hasCustomPrompt="1"/>
          </p:nvPr>
        </p:nvSpPr>
        <p:spPr>
          <a:xfrm>
            <a:off x="6583806" y="5365375"/>
            <a:ext cx="3985582" cy="662671"/>
          </a:xfrm>
          <a:prstGeom prst="rect">
            <a:avLst/>
          </a:prstGeom>
        </p:spPr>
        <p:txBody>
          <a:bodyPr anchor="b"/>
          <a:lstStyle>
            <a:lvl1pPr marL="0" indent="0">
              <a:buNone/>
              <a:defRPr sz="1500" b="0" i="1">
                <a:solidFill>
                  <a:schemeClr val="bg1">
                    <a:lumMod val="65000"/>
                  </a:schemeClr>
                </a:solidFill>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Contact info</a:t>
            </a:r>
          </a:p>
        </p:txBody>
      </p:sp>
    </p:spTree>
    <p:extLst>
      <p:ext uri="{BB962C8B-B14F-4D97-AF65-F5344CB8AC3E}">
        <p14:creationId xmlns:p14="http://schemas.microsoft.com/office/powerpoint/2010/main" val="2855441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Wind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4602AC-CA75-DE45-8E20-1F3E94FF43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
        <p:nvSpPr>
          <p:cNvPr id="12" name="Rectangle 11">
            <a:extLst>
              <a:ext uri="{FF2B5EF4-FFF2-40B4-BE49-F238E27FC236}">
                <a16:creationId xmlns:a16="http://schemas.microsoft.com/office/drawing/2014/main" id="{4F83B73E-491A-2041-818C-DFC411DBB8AF}"/>
              </a:ext>
            </a:extLst>
          </p:cNvPr>
          <p:cNvSpPr/>
          <p:nvPr userDrawn="1"/>
        </p:nvSpPr>
        <p:spPr>
          <a:xfrm>
            <a:off x="10157021" y="6384051"/>
            <a:ext cx="1808508" cy="215444"/>
          </a:xfrm>
          <a:prstGeom prst="rect">
            <a:avLst/>
          </a:prstGeom>
        </p:spPr>
        <p:txBody>
          <a:bodyPr wrap="none">
            <a:spAutoFit/>
          </a:bodyPr>
          <a:lstStyle/>
          <a:p>
            <a:pPr algn="r"/>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Tree>
    <p:extLst>
      <p:ext uri="{BB962C8B-B14F-4D97-AF65-F5344CB8AC3E}">
        <p14:creationId xmlns:p14="http://schemas.microsoft.com/office/powerpoint/2010/main" val="193072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olar Wind Transmission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EF037E-1515-D44E-A5DB-0BE68F0BA7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Tree>
    <p:extLst>
      <p:ext uri="{BB962C8B-B14F-4D97-AF65-F5344CB8AC3E}">
        <p14:creationId xmlns:p14="http://schemas.microsoft.com/office/powerpoint/2010/main" val="3514229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Buildings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A95210-627D-7C43-B61A-AB65F02137D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Tree>
    <p:extLst>
      <p:ext uri="{BB962C8B-B14F-4D97-AF65-F5344CB8AC3E}">
        <p14:creationId xmlns:p14="http://schemas.microsoft.com/office/powerpoint/2010/main" val="1429932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Scenery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44CAA1-FE27-EE4F-A40E-22534542E2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Tree>
    <p:extLst>
      <p:ext uri="{BB962C8B-B14F-4D97-AF65-F5344CB8AC3E}">
        <p14:creationId xmlns:p14="http://schemas.microsoft.com/office/powerpoint/2010/main" val="1489661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Buildings 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4BA2E4-6051-0043-9B35-423A8BCDD8DA}"/>
              </a:ext>
            </a:extLst>
          </p:cNvPr>
          <p:cNvSpPr/>
          <p:nvPr userDrawn="1"/>
        </p:nvSpPr>
        <p:spPr>
          <a:xfrm>
            <a:off x="225082" y="225084"/>
            <a:ext cx="11746523" cy="6372665"/>
          </a:xfrm>
          <a:prstGeom prst="rect">
            <a:avLst/>
          </a:prstGeom>
          <a:solidFill>
            <a:srgbClr val="187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2"/>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dirty="0">
                <a:solidFill>
                  <a:schemeClr val="bg1"/>
                </a:solidFill>
                <a:effectLst/>
                <a:latin typeface="Montserrat" pitchFamily="2" charset="77"/>
              </a:rPr>
              <a:t>©2022 ESIG. All rights Reserved.</a:t>
            </a:r>
            <a:endParaRPr lang="en-US" sz="800" b="0" dirty="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Tree>
    <p:extLst>
      <p:ext uri="{BB962C8B-B14F-4D97-AF65-F5344CB8AC3E}">
        <p14:creationId xmlns:p14="http://schemas.microsoft.com/office/powerpoint/2010/main" val="302349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Content and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3118104"/>
            <a:ext cx="10576560" cy="3172968"/>
          </a:xfrm>
          <a:prstGeom prst="rect">
            <a:avLst/>
          </a:prstGeom>
        </p:spPr>
        <p:txBody>
          <a:bodyPr/>
          <a:lstStyle>
            <a:lvl1pPr marL="117475" indent="-117475">
              <a:buClr>
                <a:srgbClr val="F15934"/>
              </a:buClr>
              <a:buSzPct val="60000"/>
              <a:tabLst/>
              <a:defRPr sz="1800" b="0" i="0">
                <a:solidFill>
                  <a:schemeClr val="tx1">
                    <a:lumMod val="50000"/>
                    <a:lumOff val="50000"/>
                  </a:schemeClr>
                </a:solidFill>
                <a:latin typeface="Adobe Garamond Pro" panose="02020502060506020403" pitchFamily="18" charset="77"/>
              </a:defRPr>
            </a:lvl1pPr>
            <a:lvl2pPr>
              <a:buClr>
                <a:srgbClr val="F15934"/>
              </a:buClr>
              <a:buSzPct val="60000"/>
              <a:defRPr sz="1800" b="0" i="0">
                <a:solidFill>
                  <a:schemeClr val="tx1">
                    <a:lumMod val="50000"/>
                    <a:lumOff val="50000"/>
                  </a:schemeClr>
                </a:solidFill>
                <a:latin typeface="Adobe Garamond Pro" panose="02020502060506020403" pitchFamily="18" charset="77"/>
              </a:defRPr>
            </a:lvl2pPr>
            <a:lvl3pPr>
              <a:buClr>
                <a:srgbClr val="F15934"/>
              </a:buClr>
              <a:buSzPct val="60000"/>
              <a:defRPr sz="1600" b="0" i="0">
                <a:solidFill>
                  <a:schemeClr val="tx1">
                    <a:lumMod val="50000"/>
                    <a:lumOff val="50000"/>
                  </a:schemeClr>
                </a:solidFill>
                <a:latin typeface="Adobe Garamond Pro" panose="02020502060506020403" pitchFamily="18" charset="77"/>
              </a:defRPr>
            </a:lvl3pPr>
            <a:lvl4pPr>
              <a:buClr>
                <a:srgbClr val="F15934"/>
              </a:buClr>
              <a:buSzPct val="60000"/>
              <a:defRPr sz="1600" b="0" i="0">
                <a:solidFill>
                  <a:schemeClr val="tx1">
                    <a:lumMod val="50000"/>
                    <a:lumOff val="50000"/>
                  </a:schemeClr>
                </a:solidFill>
                <a:latin typeface="Adobe Garamond Pro" panose="02020502060506020403" pitchFamily="18" charset="77"/>
              </a:defRPr>
            </a:lvl4pPr>
            <a:lvl5pPr>
              <a:buClr>
                <a:srgbClr val="F15934"/>
              </a:buClr>
              <a:buSzPct val="60000"/>
              <a:defRPr sz="1600" b="0" i="0">
                <a:solidFill>
                  <a:schemeClr val="tx1">
                    <a:lumMod val="50000"/>
                    <a:lumOff val="50000"/>
                  </a:schemeClr>
                </a:solidFill>
                <a:latin typeface="Adobe Garamond Pro" panose="02020502060506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©2022 ESIG. All rights Reserved.</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1290643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uthor Bio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©2022 ESIG. All rights Reserved.</a:t>
            </a:r>
            <a:endParaRPr lang="en-US" sz="800" b="0" dirty="0">
              <a:solidFill>
                <a:schemeClr val="bg1">
                  <a:lumMod val="75000"/>
                </a:schemeClr>
              </a:solidFill>
              <a:effectLst/>
              <a:latin typeface="Montserrat SemiBold" pitchFamily="2" charset="77"/>
            </a:endParaRPr>
          </a:p>
        </p:txBody>
      </p:sp>
      <p:sp>
        <p:nvSpPr>
          <p:cNvPr id="7" name="Text Placeholder 6">
            <a:extLst>
              <a:ext uri="{FF2B5EF4-FFF2-40B4-BE49-F238E27FC236}">
                <a16:creationId xmlns:a16="http://schemas.microsoft.com/office/drawing/2014/main" id="{80608B13-5B2D-DC4D-A252-9B4F170B3C9C}"/>
              </a:ext>
            </a:extLst>
          </p:cNvPr>
          <p:cNvSpPr>
            <a:spLocks noGrp="1"/>
          </p:cNvSpPr>
          <p:nvPr>
            <p:ph type="body" sz="quarter" idx="10"/>
          </p:nvPr>
        </p:nvSpPr>
        <p:spPr>
          <a:xfrm>
            <a:off x="1316736" y="5669217"/>
            <a:ext cx="3264535" cy="283527"/>
          </a:xfrm>
          <a:prstGeom prst="rect">
            <a:avLst/>
          </a:prstGeom>
        </p:spPr>
        <p:txBody>
          <a:bodyPr/>
          <a:lstStyle>
            <a:lvl1pPr marL="0" indent="0" algn="ctr">
              <a:buNone/>
              <a:defRPr sz="1600">
                <a:solidFill>
                  <a:srgbClr val="204C82"/>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EDC7BB8C-8A58-9349-BA13-0A4B7AE4FE5D}"/>
              </a:ext>
            </a:extLst>
          </p:cNvPr>
          <p:cNvSpPr>
            <a:spLocks noGrp="1"/>
          </p:cNvSpPr>
          <p:nvPr>
            <p:ph type="pic" sz="quarter" idx="11"/>
          </p:nvPr>
        </p:nvSpPr>
        <p:spPr>
          <a:xfrm>
            <a:off x="1033463" y="1691641"/>
            <a:ext cx="3785425" cy="3774702"/>
          </a:xfrm>
          <a:prstGeom prst="ellipse">
            <a:avLst/>
          </a:prstGeom>
          <a:solidFill>
            <a:schemeClr val="bg1">
              <a:lumMod val="95000"/>
            </a:schemeClr>
          </a:solidFill>
        </p:spPr>
        <p:txBody>
          <a:bodyPr/>
          <a:lstStyle>
            <a:lvl1pPr marL="0" indent="0">
              <a:buNone/>
              <a:defRPr/>
            </a:lvl1pPr>
          </a:lstStyle>
          <a:p>
            <a:r>
              <a:rPr lang="en-US"/>
              <a:t>Click icon to add picture</a:t>
            </a:r>
            <a:endParaRPr lang="en-US" dirty="0"/>
          </a:p>
        </p:txBody>
      </p:sp>
      <p:sp>
        <p:nvSpPr>
          <p:cNvPr id="15" name="Content Placeholder 14">
            <a:extLst>
              <a:ext uri="{FF2B5EF4-FFF2-40B4-BE49-F238E27FC236}">
                <a16:creationId xmlns:a16="http://schemas.microsoft.com/office/drawing/2014/main" id="{CCB9364F-A7F6-7342-97C1-28DE6F323A57}"/>
              </a:ext>
            </a:extLst>
          </p:cNvPr>
          <p:cNvSpPr>
            <a:spLocks noGrp="1"/>
          </p:cNvSpPr>
          <p:nvPr>
            <p:ph sz="quarter" idx="12"/>
          </p:nvPr>
        </p:nvSpPr>
        <p:spPr>
          <a:xfrm>
            <a:off x="5505450" y="3100388"/>
            <a:ext cx="5815013" cy="3190875"/>
          </a:xfrm>
          <a:prstGeom prst="rect">
            <a:avLst/>
          </a:prstGeom>
        </p:spPr>
        <p:txBody>
          <a:bodyPr/>
          <a:lstStyle>
            <a:lvl1pPr marL="0" indent="0">
              <a:buNone/>
              <a:defRPr b="0" i="0">
                <a:solidFill>
                  <a:schemeClr val="bg1">
                    <a:lumMod val="50000"/>
                  </a:schemeClr>
                </a:solidFill>
                <a:latin typeface="Adobe Garamond Pro" panose="02020502060506020403" pitchFamily="18" charset="77"/>
              </a:defRPr>
            </a:lvl1pPr>
            <a:lvl2pPr marL="285750" indent="0">
              <a:buNone/>
              <a:defRPr b="0" i="0">
                <a:solidFill>
                  <a:schemeClr val="bg1">
                    <a:lumMod val="50000"/>
                  </a:schemeClr>
                </a:solidFill>
                <a:latin typeface="Adobe Garamond Pro" panose="02020502060506020403" pitchFamily="18" charset="77"/>
              </a:defRPr>
            </a:lvl2pPr>
            <a:lvl3pPr marL="682625" indent="0">
              <a:buNone/>
              <a:defRPr b="0" i="0">
                <a:solidFill>
                  <a:schemeClr val="bg1">
                    <a:lumMod val="50000"/>
                  </a:schemeClr>
                </a:solidFill>
                <a:latin typeface="Adobe Garamond Pro" panose="02020502060506020403" pitchFamily="18" charset="77"/>
              </a:defRPr>
            </a:lvl3pPr>
            <a:lvl4pPr marL="1092200" indent="0">
              <a:buNone/>
              <a:defRPr b="0" i="0">
                <a:solidFill>
                  <a:schemeClr val="bg1">
                    <a:lumMod val="50000"/>
                  </a:schemeClr>
                </a:solidFill>
                <a:latin typeface="Adobe Garamond Pro" panose="02020502060506020403" pitchFamily="18" charset="77"/>
              </a:defRPr>
            </a:lvl4pPr>
            <a:lvl5pPr marL="1377950" indent="0">
              <a:buNone/>
              <a:defRPr b="0" i="0">
                <a:solidFill>
                  <a:schemeClr val="bg1">
                    <a:lumMod val="50000"/>
                  </a:schemeClr>
                </a:solidFill>
                <a:latin typeface="Adobe Garamond Pro" panose="02020502060506020403" pitchFamily="18" charset="77"/>
              </a:defRPr>
            </a:lvl5pPr>
          </a:lstStyle>
          <a:p>
            <a:pPr lvl="0"/>
            <a:r>
              <a:rPr lang="en-US"/>
              <a:t>Click to edit Master text styles</a:t>
            </a:r>
          </a:p>
        </p:txBody>
      </p:sp>
      <p:sp>
        <p:nvSpPr>
          <p:cNvPr id="16" name="Text Placeholder 6">
            <a:extLst>
              <a:ext uri="{FF2B5EF4-FFF2-40B4-BE49-F238E27FC236}">
                <a16:creationId xmlns:a16="http://schemas.microsoft.com/office/drawing/2014/main" id="{137C2613-436D-7646-847D-F9820E259E91}"/>
              </a:ext>
            </a:extLst>
          </p:cNvPr>
          <p:cNvSpPr>
            <a:spLocks noGrp="1"/>
          </p:cNvSpPr>
          <p:nvPr>
            <p:ph type="body" sz="quarter" idx="13"/>
          </p:nvPr>
        </p:nvSpPr>
        <p:spPr>
          <a:xfrm>
            <a:off x="1316736" y="6019800"/>
            <a:ext cx="3264535" cy="283527"/>
          </a:xfrm>
          <a:prstGeom prst="rect">
            <a:avLst/>
          </a:prstGeom>
        </p:spPr>
        <p:txBody>
          <a:bodyPr/>
          <a:lstStyle>
            <a:lvl1pPr marL="0" indent="0" algn="ctr">
              <a:buNone/>
              <a:defRPr sz="1600" b="0" i="1">
                <a:solidFill>
                  <a:schemeClr val="bg1">
                    <a:lumMod val="50000"/>
                  </a:schemeClr>
                </a:solidFill>
                <a:latin typeface="Adobe Garamond Pro" panose="02020502060506020403" pitchFamily="18" charset="77"/>
              </a:defRPr>
            </a:lvl1pPr>
          </a:lstStyle>
          <a:p>
            <a:pPr lvl="0"/>
            <a:r>
              <a:rPr lang="en-US"/>
              <a:t>Click to edit Master text styles</a:t>
            </a:r>
          </a:p>
        </p:txBody>
      </p:sp>
    </p:spTree>
    <p:extLst>
      <p:ext uri="{BB962C8B-B14F-4D97-AF65-F5344CB8AC3E}">
        <p14:creationId xmlns:p14="http://schemas.microsoft.com/office/powerpoint/2010/main" val="230425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CBC63-F6BB-6241-BE7B-A01CF9ADAC20}"/>
              </a:ext>
            </a:extLst>
          </p:cNvPr>
          <p:cNvPicPr>
            <a:picLocks noChangeAspect="1"/>
          </p:cNvPicPr>
          <p:nvPr userDrawn="1"/>
        </p:nvPicPr>
        <p:blipFill rotWithShape="1">
          <a:blip r:embed="rId23"/>
          <a:srcRect t="635" b="-1"/>
          <a:stretch/>
        </p:blipFill>
        <p:spPr>
          <a:xfrm>
            <a:off x="-1" y="0"/>
            <a:ext cx="12192001" cy="1430189"/>
          </a:xfrm>
          <a:prstGeom prst="rect">
            <a:avLst/>
          </a:prstGeom>
        </p:spPr>
      </p:pic>
      <p:pic>
        <p:nvPicPr>
          <p:cNvPr id="12" name="Picture 11">
            <a:extLst>
              <a:ext uri="{FF2B5EF4-FFF2-40B4-BE49-F238E27FC236}">
                <a16:creationId xmlns:a16="http://schemas.microsoft.com/office/drawing/2014/main" id="{8EC245BE-61FB-BB4A-8E25-A3E1F791B435}"/>
              </a:ext>
            </a:extLst>
          </p:cNvPr>
          <p:cNvPicPr>
            <a:picLocks noChangeAspect="1"/>
          </p:cNvPicPr>
          <p:nvPr userDrawn="1"/>
        </p:nvPicPr>
        <p:blipFill>
          <a:blip r:embed="rId24"/>
          <a:stretch>
            <a:fillRect/>
          </a:stretch>
        </p:blipFill>
        <p:spPr>
          <a:xfrm>
            <a:off x="10942320" y="54864"/>
            <a:ext cx="1024129" cy="1280160"/>
          </a:xfrm>
          <a:prstGeom prst="rect">
            <a:avLst/>
          </a:prstGeom>
        </p:spPr>
      </p:pic>
      <p:sp>
        <p:nvSpPr>
          <p:cNvPr id="13" name="TextBox 12">
            <a:extLst>
              <a:ext uri="{FF2B5EF4-FFF2-40B4-BE49-F238E27FC236}">
                <a16:creationId xmlns:a16="http://schemas.microsoft.com/office/drawing/2014/main" id="{DC36D76A-4CE1-1D47-A2A4-434AB4553162}"/>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14" name="Rectangle 13">
            <a:extLst>
              <a:ext uri="{FF2B5EF4-FFF2-40B4-BE49-F238E27FC236}">
                <a16:creationId xmlns:a16="http://schemas.microsoft.com/office/drawing/2014/main" id="{CE277AB2-5E37-2148-B9EB-63192DA317FC}"/>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©2022 ESIG. All rights Reserved.</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374780029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0" r:id="rId4"/>
    <p:sldLayoutId id="2147483675" r:id="rId5"/>
    <p:sldLayoutId id="2147483677" r:id="rId6"/>
    <p:sldLayoutId id="2147483676" r:id="rId7"/>
    <p:sldLayoutId id="2147483670" r:id="rId8"/>
    <p:sldLayoutId id="2147483672" r:id="rId9"/>
    <p:sldLayoutId id="2147483671" r:id="rId10"/>
    <p:sldLayoutId id="2147483650" r:id="rId11"/>
    <p:sldLayoutId id="2147483663" r:id="rId12"/>
    <p:sldLayoutId id="2147483673" r:id="rId13"/>
    <p:sldLayoutId id="2147483664" r:id="rId14"/>
    <p:sldLayoutId id="2147483665" r:id="rId15"/>
    <p:sldLayoutId id="2147483655" r:id="rId16"/>
    <p:sldLayoutId id="2147483666" r:id="rId17"/>
    <p:sldLayoutId id="2147483667" r:id="rId18"/>
    <p:sldLayoutId id="2147483668" r:id="rId19"/>
    <p:sldLayoutId id="2147483669" r:id="rId20"/>
    <p:sldLayoutId id="2147483674" r:id="rId21"/>
  </p:sldLayoutIdLst>
  <p:hf hdr="0" ft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www.esig.energy/event/2022-special-topic-workshop-grid-forming-ibrs/"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www.nerc.com/comm/Documents/NERC_IBR_Strategy.pdf" TargetMode="External"/><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www.nerc.com/comm/RSTC/IRPS/NATF-NERC-EPRI_2022_Planning_and_Modeling_Virtual_Seminar_Presentations.pdf"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hyperlink" Target="https://nerc.webex.com/nerc/lsr.php?RCID=4f42faf863bc7d8d2f295c68d57e24af" TargetMode="External"/><Relationship Id="rId4" Type="http://schemas.openxmlformats.org/officeDocument/2006/relationships/hyperlink" Target="https://nerc.webex.com/nerc/lsr.php?RCID=4d1f8dcaf215e30a78ff597460d6f60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esig.energy/event/2022-fall-technical-workshop/"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8127-824C-414A-AD4E-4AB486C046E1}"/>
              </a:ext>
            </a:extLst>
          </p:cNvPr>
          <p:cNvSpPr>
            <a:spLocks noGrp="1"/>
          </p:cNvSpPr>
          <p:nvPr>
            <p:ph type="title"/>
          </p:nvPr>
        </p:nvSpPr>
        <p:spPr/>
        <p:txBody>
          <a:bodyPr/>
          <a:lstStyle/>
          <a:p>
            <a:r>
              <a:rPr lang="en-US" dirty="0"/>
              <a:t>ERCOT IBRTF: NERC and Other Industry Updates</a:t>
            </a:r>
          </a:p>
        </p:txBody>
      </p:sp>
      <p:sp>
        <p:nvSpPr>
          <p:cNvPr id="3" name="Text Placeholder 2">
            <a:extLst>
              <a:ext uri="{FF2B5EF4-FFF2-40B4-BE49-F238E27FC236}">
                <a16:creationId xmlns:a16="http://schemas.microsoft.com/office/drawing/2014/main" id="{5EDC4DEF-7F56-473D-A709-AEEC2B51E4E1}"/>
              </a:ext>
            </a:extLst>
          </p:cNvPr>
          <p:cNvSpPr>
            <a:spLocks noGrp="1"/>
          </p:cNvSpPr>
          <p:nvPr>
            <p:ph type="body" sz="quarter" idx="10"/>
          </p:nvPr>
        </p:nvSpPr>
        <p:spPr/>
        <p:txBody>
          <a:bodyPr/>
          <a:lstStyle/>
          <a:p>
            <a:r>
              <a:rPr lang="en-US" dirty="0"/>
              <a:t>Julia Matevosyan</a:t>
            </a:r>
          </a:p>
        </p:txBody>
      </p:sp>
      <p:sp>
        <p:nvSpPr>
          <p:cNvPr id="4" name="Text Placeholder 3">
            <a:extLst>
              <a:ext uri="{FF2B5EF4-FFF2-40B4-BE49-F238E27FC236}">
                <a16:creationId xmlns:a16="http://schemas.microsoft.com/office/drawing/2014/main" id="{C0409F88-523A-4B84-ACFF-C7E2DC74CF3D}"/>
              </a:ext>
            </a:extLst>
          </p:cNvPr>
          <p:cNvSpPr>
            <a:spLocks noGrp="1"/>
          </p:cNvSpPr>
          <p:nvPr>
            <p:ph type="body" sz="quarter" idx="11"/>
          </p:nvPr>
        </p:nvSpPr>
        <p:spPr/>
        <p:txBody>
          <a:bodyPr/>
          <a:lstStyle/>
          <a:p>
            <a:r>
              <a:rPr lang="en-US" dirty="0"/>
              <a:t>11/15/2022</a:t>
            </a:r>
          </a:p>
        </p:txBody>
      </p:sp>
      <p:sp>
        <p:nvSpPr>
          <p:cNvPr id="5" name="Text Placeholder 4">
            <a:extLst>
              <a:ext uri="{FF2B5EF4-FFF2-40B4-BE49-F238E27FC236}">
                <a16:creationId xmlns:a16="http://schemas.microsoft.com/office/drawing/2014/main" id="{8517D9C0-62E5-4A6A-A26F-9437EC0A8ADD}"/>
              </a:ext>
            </a:extLst>
          </p:cNvPr>
          <p:cNvSpPr>
            <a:spLocks noGrp="1"/>
          </p:cNvSpPr>
          <p:nvPr>
            <p:ph type="body" sz="quarter" idx="12"/>
          </p:nvPr>
        </p:nvSpPr>
        <p:spPr/>
        <p:txBody>
          <a:bodyPr/>
          <a:lstStyle/>
          <a:p>
            <a:r>
              <a:rPr lang="en-US" dirty="0"/>
              <a:t>Chief Engineer</a:t>
            </a:r>
          </a:p>
          <a:p>
            <a:r>
              <a:rPr lang="en-US" dirty="0"/>
              <a:t>ESIG</a:t>
            </a:r>
          </a:p>
        </p:txBody>
      </p:sp>
    </p:spTree>
    <p:extLst>
      <p:ext uri="{BB962C8B-B14F-4D97-AF65-F5344CB8AC3E}">
        <p14:creationId xmlns:p14="http://schemas.microsoft.com/office/powerpoint/2010/main" val="1090285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6377B-AF1A-24B7-03FD-4F53DEEC0018}"/>
              </a:ext>
            </a:extLst>
          </p:cNvPr>
          <p:cNvSpPr>
            <a:spLocks noGrp="1"/>
          </p:cNvSpPr>
          <p:nvPr>
            <p:ph type="title"/>
          </p:nvPr>
        </p:nvSpPr>
        <p:spPr/>
        <p:txBody>
          <a:bodyPr/>
          <a:lstStyle/>
          <a:p>
            <a:r>
              <a:rPr lang="en-US" dirty="0"/>
              <a:t>EPRI: Gap Analysis Between IEEE 2800 and Existing Interconnection Requirements</a:t>
            </a:r>
          </a:p>
        </p:txBody>
      </p:sp>
      <p:pic>
        <p:nvPicPr>
          <p:cNvPr id="4" name="Picture 3">
            <a:extLst>
              <a:ext uri="{FF2B5EF4-FFF2-40B4-BE49-F238E27FC236}">
                <a16:creationId xmlns:a16="http://schemas.microsoft.com/office/drawing/2014/main" id="{A7F92AB0-26E3-DDC9-4904-E5D5D1758233}"/>
              </a:ext>
            </a:extLst>
          </p:cNvPr>
          <p:cNvPicPr>
            <a:picLocks noChangeAspect="1"/>
          </p:cNvPicPr>
          <p:nvPr/>
        </p:nvPicPr>
        <p:blipFill>
          <a:blip r:embed="rId2"/>
          <a:stretch>
            <a:fillRect/>
          </a:stretch>
        </p:blipFill>
        <p:spPr>
          <a:xfrm>
            <a:off x="1211920" y="1477813"/>
            <a:ext cx="9731583" cy="5380186"/>
          </a:xfrm>
          <a:prstGeom prst="rect">
            <a:avLst/>
          </a:prstGeom>
        </p:spPr>
      </p:pic>
    </p:spTree>
    <p:extLst>
      <p:ext uri="{BB962C8B-B14F-4D97-AF65-F5344CB8AC3E}">
        <p14:creationId xmlns:p14="http://schemas.microsoft.com/office/powerpoint/2010/main" val="3026448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9F8A-DAAD-1C66-F3B4-E5F6C65CC6D5}"/>
              </a:ext>
            </a:extLst>
          </p:cNvPr>
          <p:cNvSpPr>
            <a:spLocks noGrp="1"/>
          </p:cNvSpPr>
          <p:nvPr>
            <p:ph type="title"/>
          </p:nvPr>
        </p:nvSpPr>
        <p:spPr/>
        <p:txBody>
          <a:bodyPr/>
          <a:lstStyle/>
          <a:p>
            <a:r>
              <a:rPr lang="en-US" dirty="0"/>
              <a:t>NERC IRPS: IEEE 2800 OEM Readiness</a:t>
            </a:r>
          </a:p>
        </p:txBody>
      </p:sp>
      <p:pic>
        <p:nvPicPr>
          <p:cNvPr id="5" name="Picture 4">
            <a:extLst>
              <a:ext uri="{FF2B5EF4-FFF2-40B4-BE49-F238E27FC236}">
                <a16:creationId xmlns:a16="http://schemas.microsoft.com/office/drawing/2014/main" id="{A7AE2A4B-A039-C491-A74F-5DDC2C1F2535}"/>
              </a:ext>
            </a:extLst>
          </p:cNvPr>
          <p:cNvPicPr>
            <a:picLocks noChangeAspect="1"/>
          </p:cNvPicPr>
          <p:nvPr/>
        </p:nvPicPr>
        <p:blipFill>
          <a:blip r:embed="rId2"/>
          <a:stretch>
            <a:fillRect/>
          </a:stretch>
        </p:blipFill>
        <p:spPr>
          <a:xfrm>
            <a:off x="1732437" y="1379961"/>
            <a:ext cx="8384577" cy="5196856"/>
          </a:xfrm>
          <a:prstGeom prst="rect">
            <a:avLst/>
          </a:prstGeom>
        </p:spPr>
      </p:pic>
    </p:spTree>
    <p:extLst>
      <p:ext uri="{BB962C8B-B14F-4D97-AF65-F5344CB8AC3E}">
        <p14:creationId xmlns:p14="http://schemas.microsoft.com/office/powerpoint/2010/main" val="371972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CE700-029C-4413-65FD-03CBB01330DE}"/>
              </a:ext>
            </a:extLst>
          </p:cNvPr>
          <p:cNvSpPr>
            <a:spLocks noGrp="1"/>
          </p:cNvSpPr>
          <p:nvPr>
            <p:ph type="title"/>
          </p:nvPr>
        </p:nvSpPr>
        <p:spPr/>
        <p:txBody>
          <a:bodyPr/>
          <a:lstStyle/>
          <a:p>
            <a:r>
              <a:rPr lang="en-US" dirty="0"/>
              <a:t>NERC IRPS: IEEE2800 OEM Readiness Survey</a:t>
            </a:r>
          </a:p>
        </p:txBody>
      </p:sp>
      <p:pic>
        <p:nvPicPr>
          <p:cNvPr id="5" name="Picture 4">
            <a:extLst>
              <a:ext uri="{FF2B5EF4-FFF2-40B4-BE49-F238E27FC236}">
                <a16:creationId xmlns:a16="http://schemas.microsoft.com/office/drawing/2014/main" id="{69A5BA13-3B25-3ED4-9996-A03457661D78}"/>
              </a:ext>
            </a:extLst>
          </p:cNvPr>
          <p:cNvPicPr>
            <a:picLocks noChangeAspect="1"/>
          </p:cNvPicPr>
          <p:nvPr/>
        </p:nvPicPr>
        <p:blipFill>
          <a:blip r:embed="rId3"/>
          <a:stretch>
            <a:fillRect/>
          </a:stretch>
        </p:blipFill>
        <p:spPr>
          <a:xfrm>
            <a:off x="6702755" y="1749657"/>
            <a:ext cx="5425910" cy="4206605"/>
          </a:xfrm>
          <a:prstGeom prst="rect">
            <a:avLst/>
          </a:prstGeom>
        </p:spPr>
      </p:pic>
      <p:sp>
        <p:nvSpPr>
          <p:cNvPr id="6" name="Content Placeholder 2">
            <a:extLst>
              <a:ext uri="{FF2B5EF4-FFF2-40B4-BE49-F238E27FC236}">
                <a16:creationId xmlns:a16="http://schemas.microsoft.com/office/drawing/2014/main" id="{E57DA53C-F367-D865-803C-A623F7425C28}"/>
              </a:ext>
            </a:extLst>
          </p:cNvPr>
          <p:cNvSpPr>
            <a:spLocks noGrp="1"/>
          </p:cNvSpPr>
          <p:nvPr>
            <p:ph sz="quarter" idx="10"/>
          </p:nvPr>
        </p:nvSpPr>
        <p:spPr>
          <a:xfrm>
            <a:off x="312433" y="1753497"/>
            <a:ext cx="6678676" cy="4878797"/>
          </a:xfrm>
        </p:spPr>
        <p:txBody>
          <a:bodyPr/>
          <a:lstStyle/>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Need 2800.2 for </a:t>
            </a:r>
          </a:p>
          <a:p>
            <a:pPr marL="685800" lvl="1" indent="-285750">
              <a:lnSpc>
                <a:spcPct val="108000"/>
              </a:lnSpc>
              <a:buSzPct val="100000"/>
              <a:buFontTx/>
              <a:buChar char="–"/>
            </a:pPr>
            <a:r>
              <a:rPr lang="en-US" dirty="0">
                <a:solidFill>
                  <a:schemeClr val="tx1"/>
                </a:solidFill>
                <a:latin typeface="Arial" panose="020B0604020202020204" pitchFamily="34" charset="0"/>
                <a:cs typeface="Arial" panose="020B0604020202020204" pitchFamily="34" charset="0"/>
              </a:rPr>
              <a:t>Clear criteria and methodology</a:t>
            </a:r>
          </a:p>
          <a:p>
            <a:pPr marL="685800" lvl="1" indent="-285750">
              <a:lnSpc>
                <a:spcPct val="108000"/>
              </a:lnSpc>
              <a:buSzPct val="100000"/>
              <a:buFontTx/>
              <a:buChar char="–"/>
            </a:pPr>
            <a:r>
              <a:rPr lang="en-US" dirty="0">
                <a:solidFill>
                  <a:schemeClr val="tx1"/>
                </a:solidFill>
                <a:latin typeface="Arial" panose="020B0604020202020204" pitchFamily="34" charset="0"/>
                <a:cs typeface="Arial" panose="020B0604020202020204" pitchFamily="34" charset="0"/>
              </a:rPr>
              <a:t>Clarity on unit level tests as well as plant level tests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In the meantime, need guidance on self-certification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Need adoption in interconnection requirements to drive “demand” and “push” within OEMs’ product teams</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OEMs need to analyze their inverter capability, address any gaps, possible engineering changes, clarify tech details along the way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OEMs preparation for 2800 varies with their product life cycle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OEMs want to avoid re-testing when 2800.2 arrives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OEMs alone does not solve for all of 2800 </a:t>
            </a:r>
          </a:p>
          <a:p>
            <a:pPr marL="685800" lvl="1" indent="-285750">
              <a:lnSpc>
                <a:spcPct val="108000"/>
              </a:lnSpc>
              <a:buSzPct val="100000"/>
              <a:buFontTx/>
              <a:buChar char="–"/>
            </a:pPr>
            <a:r>
              <a:rPr lang="en-US" dirty="0">
                <a:solidFill>
                  <a:schemeClr val="tx1"/>
                </a:solidFill>
                <a:latin typeface="Arial" panose="020B0604020202020204" pitchFamily="34" charset="0"/>
                <a:cs typeface="Arial" panose="020B0604020202020204" pitchFamily="34" charset="0"/>
              </a:rPr>
              <a:t>OEM + Developer </a:t>
            </a:r>
          </a:p>
        </p:txBody>
      </p:sp>
    </p:spTree>
    <p:extLst>
      <p:ext uri="{BB962C8B-B14F-4D97-AF65-F5344CB8AC3E}">
        <p14:creationId xmlns:p14="http://schemas.microsoft.com/office/powerpoint/2010/main" val="3159985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A7844-08FB-E219-0965-3FC972BC0E11}"/>
              </a:ext>
            </a:extLst>
          </p:cNvPr>
          <p:cNvSpPr>
            <a:spLocks noGrp="1"/>
          </p:cNvSpPr>
          <p:nvPr>
            <p:ph type="title"/>
          </p:nvPr>
        </p:nvSpPr>
        <p:spPr/>
        <p:txBody>
          <a:bodyPr/>
          <a:lstStyle/>
          <a:p>
            <a:r>
              <a:rPr lang="en-US" dirty="0"/>
              <a:t>NERC IRPS: IEEE2800 OEM Readiness Survey</a:t>
            </a:r>
          </a:p>
        </p:txBody>
      </p:sp>
      <p:pic>
        <p:nvPicPr>
          <p:cNvPr id="4" name="Picture 3">
            <a:extLst>
              <a:ext uri="{FF2B5EF4-FFF2-40B4-BE49-F238E27FC236}">
                <a16:creationId xmlns:a16="http://schemas.microsoft.com/office/drawing/2014/main" id="{8E8B5D7A-89D9-8A73-6C1C-EA3931C1BCE3}"/>
              </a:ext>
            </a:extLst>
          </p:cNvPr>
          <p:cNvPicPr>
            <a:picLocks noChangeAspect="1"/>
          </p:cNvPicPr>
          <p:nvPr/>
        </p:nvPicPr>
        <p:blipFill>
          <a:blip r:embed="rId2"/>
          <a:stretch>
            <a:fillRect/>
          </a:stretch>
        </p:blipFill>
        <p:spPr>
          <a:xfrm>
            <a:off x="1647304" y="1592041"/>
            <a:ext cx="8445820" cy="5044032"/>
          </a:xfrm>
          <a:prstGeom prst="rect">
            <a:avLst/>
          </a:prstGeom>
        </p:spPr>
      </p:pic>
    </p:spTree>
    <p:extLst>
      <p:ext uri="{BB962C8B-B14F-4D97-AF65-F5344CB8AC3E}">
        <p14:creationId xmlns:p14="http://schemas.microsoft.com/office/powerpoint/2010/main" val="4112473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A461B-5DD0-AD92-095C-AFF3E96EA4EE}"/>
              </a:ext>
            </a:extLst>
          </p:cNvPr>
          <p:cNvSpPr>
            <a:spLocks noGrp="1"/>
          </p:cNvSpPr>
          <p:nvPr>
            <p:ph type="title"/>
          </p:nvPr>
        </p:nvSpPr>
        <p:spPr/>
        <p:txBody>
          <a:bodyPr/>
          <a:lstStyle/>
          <a:p>
            <a:r>
              <a:rPr lang="en-US" dirty="0"/>
              <a:t>MISO Interconnection Requirements</a:t>
            </a:r>
          </a:p>
        </p:txBody>
      </p:sp>
      <p:pic>
        <p:nvPicPr>
          <p:cNvPr id="5" name="Picture 4">
            <a:extLst>
              <a:ext uri="{FF2B5EF4-FFF2-40B4-BE49-F238E27FC236}">
                <a16:creationId xmlns:a16="http://schemas.microsoft.com/office/drawing/2014/main" id="{E3096454-EC7D-78DE-72E5-4A8408F21234}"/>
              </a:ext>
            </a:extLst>
          </p:cNvPr>
          <p:cNvPicPr>
            <a:picLocks noChangeAspect="1"/>
          </p:cNvPicPr>
          <p:nvPr/>
        </p:nvPicPr>
        <p:blipFill>
          <a:blip r:embed="rId2"/>
          <a:stretch>
            <a:fillRect/>
          </a:stretch>
        </p:blipFill>
        <p:spPr>
          <a:xfrm>
            <a:off x="1315116" y="1546994"/>
            <a:ext cx="9121930" cy="5128704"/>
          </a:xfrm>
          <a:prstGeom prst="rect">
            <a:avLst/>
          </a:prstGeom>
        </p:spPr>
      </p:pic>
    </p:spTree>
    <p:extLst>
      <p:ext uri="{BB962C8B-B14F-4D97-AF65-F5344CB8AC3E}">
        <p14:creationId xmlns:p14="http://schemas.microsoft.com/office/powerpoint/2010/main" val="2770006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F547-5D78-CEEA-0875-C24D0FD199BD}"/>
              </a:ext>
            </a:extLst>
          </p:cNvPr>
          <p:cNvSpPr>
            <a:spLocks noGrp="1"/>
          </p:cNvSpPr>
          <p:nvPr>
            <p:ph type="title"/>
          </p:nvPr>
        </p:nvSpPr>
        <p:spPr/>
        <p:txBody>
          <a:bodyPr/>
          <a:lstStyle/>
          <a:p>
            <a:r>
              <a:rPr lang="en-US" dirty="0"/>
              <a:t>MISO Interconnection Requirements</a:t>
            </a:r>
          </a:p>
        </p:txBody>
      </p:sp>
      <p:pic>
        <p:nvPicPr>
          <p:cNvPr id="5" name="Picture 4">
            <a:extLst>
              <a:ext uri="{FF2B5EF4-FFF2-40B4-BE49-F238E27FC236}">
                <a16:creationId xmlns:a16="http://schemas.microsoft.com/office/drawing/2014/main" id="{F10BF61C-EF0F-F5B9-1961-06E4E1CFBB62}"/>
              </a:ext>
            </a:extLst>
          </p:cNvPr>
          <p:cNvPicPr>
            <a:picLocks noChangeAspect="1"/>
          </p:cNvPicPr>
          <p:nvPr/>
        </p:nvPicPr>
        <p:blipFill>
          <a:blip r:embed="rId3"/>
          <a:stretch>
            <a:fillRect/>
          </a:stretch>
        </p:blipFill>
        <p:spPr>
          <a:xfrm>
            <a:off x="1599810" y="1417321"/>
            <a:ext cx="8992379" cy="5075360"/>
          </a:xfrm>
          <a:prstGeom prst="rect">
            <a:avLst/>
          </a:prstGeom>
        </p:spPr>
      </p:pic>
    </p:spTree>
    <p:extLst>
      <p:ext uri="{BB962C8B-B14F-4D97-AF65-F5344CB8AC3E}">
        <p14:creationId xmlns:p14="http://schemas.microsoft.com/office/powerpoint/2010/main" val="939930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3E6F3-DF2A-41CC-AA78-06A15BE24E93}"/>
              </a:ext>
            </a:extLst>
          </p:cNvPr>
          <p:cNvPicPr>
            <a:picLocks noChangeAspect="1"/>
          </p:cNvPicPr>
          <p:nvPr/>
        </p:nvPicPr>
        <p:blipFill>
          <a:blip r:embed="rId3"/>
          <a:stretch>
            <a:fillRect/>
          </a:stretch>
        </p:blipFill>
        <p:spPr>
          <a:xfrm>
            <a:off x="3761772" y="1546275"/>
            <a:ext cx="8296881" cy="4801323"/>
          </a:xfrm>
          <a:prstGeom prst="rect">
            <a:avLst/>
          </a:prstGeom>
        </p:spPr>
      </p:pic>
      <p:sp>
        <p:nvSpPr>
          <p:cNvPr id="6" name="TextBox 5">
            <a:extLst>
              <a:ext uri="{FF2B5EF4-FFF2-40B4-BE49-F238E27FC236}">
                <a16:creationId xmlns:a16="http://schemas.microsoft.com/office/drawing/2014/main" id="{F63A6D14-C411-0194-25BA-FDCF3E4E950E}"/>
              </a:ext>
            </a:extLst>
          </p:cNvPr>
          <p:cNvSpPr txBox="1"/>
          <p:nvPr/>
        </p:nvSpPr>
        <p:spPr>
          <a:xfrm>
            <a:off x="7416701" y="6289161"/>
            <a:ext cx="227427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Source: ERCOT &amp; GE</a:t>
            </a:r>
          </a:p>
        </p:txBody>
      </p:sp>
      <p:sp>
        <p:nvSpPr>
          <p:cNvPr id="3" name="Rectangle 2">
            <a:extLst>
              <a:ext uri="{FF2B5EF4-FFF2-40B4-BE49-F238E27FC236}">
                <a16:creationId xmlns:a16="http://schemas.microsoft.com/office/drawing/2014/main" id="{10E085B4-6A78-B8B5-0069-5B4A82E93C6E}"/>
              </a:ext>
            </a:extLst>
          </p:cNvPr>
          <p:cNvSpPr/>
          <p:nvPr/>
        </p:nvSpPr>
        <p:spPr>
          <a:xfrm>
            <a:off x="9722734" y="5960962"/>
            <a:ext cx="277793" cy="328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35A2800-47C7-30E0-8996-EAC5885E204C}"/>
              </a:ext>
            </a:extLst>
          </p:cNvPr>
          <p:cNvSpPr>
            <a:spLocks noGrp="1"/>
          </p:cNvSpPr>
          <p:nvPr>
            <p:ph type="title"/>
          </p:nvPr>
        </p:nvSpPr>
        <p:spPr>
          <a:xfrm>
            <a:off x="762000" y="0"/>
            <a:ext cx="10018713" cy="1417638"/>
          </a:xfrm>
        </p:spPr>
        <p:txBody>
          <a:bodyPr/>
          <a:lstStyle/>
          <a:p>
            <a:r>
              <a:rPr lang="en-US" sz="2900" dirty="0"/>
              <a:t>ERCOT/GE: Stability Impacts of Providing Frequency Response from IBRs in Lower Inertia Regions</a:t>
            </a:r>
          </a:p>
        </p:txBody>
      </p:sp>
      <p:sp>
        <p:nvSpPr>
          <p:cNvPr id="8" name="TextBox 7">
            <a:extLst>
              <a:ext uri="{FF2B5EF4-FFF2-40B4-BE49-F238E27FC236}">
                <a16:creationId xmlns:a16="http://schemas.microsoft.com/office/drawing/2014/main" id="{4B102852-112A-069A-444C-A600EABD9CB1}"/>
              </a:ext>
            </a:extLst>
          </p:cNvPr>
          <p:cNvSpPr txBox="1"/>
          <p:nvPr/>
        </p:nvSpPr>
        <p:spPr>
          <a:xfrm>
            <a:off x="133347" y="1835642"/>
            <a:ext cx="3640000" cy="3968138"/>
          </a:xfrm>
          <a:prstGeom prst="rect">
            <a:avLst/>
          </a:prstGeom>
          <a:noFill/>
        </p:spPr>
        <p:txBody>
          <a:bodyPr wrap="square">
            <a:spAutoFit/>
          </a:bodyPr>
          <a:lstStyle/>
          <a:p>
            <a:pPr marL="57150">
              <a:lnSpc>
                <a:spcPct val="108000"/>
              </a:lnSpc>
              <a:spcBef>
                <a:spcPts val="600"/>
              </a:spcBef>
            </a:pPr>
            <a:r>
              <a:rPr lang="en-US" dirty="0">
                <a:solidFill>
                  <a:schemeClr val="tx1"/>
                </a:solidFill>
                <a:latin typeface="Arial" panose="020B0604020202020204" pitchFamily="34" charset="0"/>
                <a:cs typeface="Arial" panose="020B0604020202020204" pitchFamily="34" charset="0"/>
              </a:rPr>
              <a:t>Investigate whether there is a reliability reason to establish one or more types of limits on Resources providing RRS-PFR limit per:</a:t>
            </a:r>
          </a:p>
          <a:p>
            <a:pPr marL="288925" indent="-231775">
              <a:lnSpc>
                <a:spcPct val="108000"/>
              </a:lnSpc>
              <a:spcBef>
                <a:spcPts val="600"/>
              </a:spcBef>
              <a:buClr>
                <a:srgbClr val="F25A35"/>
              </a:buCl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Resource, group, and/or at system level</a:t>
            </a:r>
          </a:p>
          <a:p>
            <a:pPr marL="288925" indent="-231775">
              <a:lnSpc>
                <a:spcPct val="108000"/>
              </a:lnSpc>
              <a:spcBef>
                <a:spcPts val="600"/>
              </a:spcBef>
              <a:buClr>
                <a:srgbClr val="F25A35"/>
              </a:buClr>
              <a:buFont typeface="Arial" panose="020B0604020202020204" pitchFamily="34" charset="0"/>
              <a:buChar char="•"/>
            </a:pPr>
            <a:r>
              <a:rPr lang="en-US" dirty="0">
                <a:latin typeface="Arial" panose="020B0604020202020204" pitchFamily="34" charset="0"/>
                <a:cs typeface="Arial" panose="020B0604020202020204" pitchFamily="34" charset="0"/>
              </a:rPr>
              <a:t>F</a:t>
            </a:r>
            <a:r>
              <a:rPr lang="en-US" dirty="0">
                <a:solidFill>
                  <a:schemeClr val="tx1"/>
                </a:solidFill>
                <a:latin typeface="Arial" panose="020B0604020202020204" pitchFamily="34" charset="0"/>
                <a:cs typeface="Arial" panose="020B0604020202020204" pitchFamily="34" charset="0"/>
              </a:rPr>
              <a:t>or different technologies </a:t>
            </a:r>
          </a:p>
          <a:p>
            <a:pPr marL="288925" indent="-231775">
              <a:lnSpc>
                <a:spcPct val="108000"/>
              </a:lnSpc>
              <a:spcBef>
                <a:spcPts val="600"/>
              </a:spcBef>
              <a:buClr>
                <a:srgbClr val="F25A35"/>
              </a:buCl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 limit on the number of Resources providing RRS-PFR</a:t>
            </a:r>
          </a:p>
          <a:p>
            <a:pPr marL="288925" indent="-231775">
              <a:lnSpc>
                <a:spcPct val="108000"/>
              </a:lnSpc>
              <a:spcBef>
                <a:spcPts val="600"/>
              </a:spcBef>
              <a:buClr>
                <a:srgbClr val="F25A35"/>
              </a:buClr>
              <a:buFont typeface="Arial" panose="020B0604020202020204" pitchFamily="34" charset="0"/>
              <a:buChar char="•"/>
            </a:pPr>
            <a:r>
              <a:rPr lang="en-US" dirty="0">
                <a:latin typeface="Arial" panose="020B0604020202020204" pitchFamily="34" charset="0"/>
                <a:cs typeface="Arial" panose="020B0604020202020204" pitchFamily="34" charset="0"/>
              </a:rPr>
              <a:t>Limits dependent on system conditions</a:t>
            </a:r>
            <a:r>
              <a:rPr lang="en-US"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2092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825EC6-F680-8859-FC1B-7660D6045741}"/>
              </a:ext>
            </a:extLst>
          </p:cNvPr>
          <p:cNvPicPr>
            <a:picLocks noChangeAspect="1"/>
          </p:cNvPicPr>
          <p:nvPr/>
        </p:nvPicPr>
        <p:blipFill>
          <a:blip r:embed="rId3"/>
          <a:stretch>
            <a:fillRect/>
          </a:stretch>
        </p:blipFill>
        <p:spPr>
          <a:xfrm>
            <a:off x="1411224" y="63249"/>
            <a:ext cx="9047515" cy="6731501"/>
          </a:xfrm>
          <a:prstGeom prst="rect">
            <a:avLst/>
          </a:prstGeom>
        </p:spPr>
      </p:pic>
    </p:spTree>
    <p:extLst>
      <p:ext uri="{BB962C8B-B14F-4D97-AF65-F5344CB8AC3E}">
        <p14:creationId xmlns:p14="http://schemas.microsoft.com/office/powerpoint/2010/main" val="432725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D5BD-B03D-3621-A847-CB1C831EE195}"/>
              </a:ext>
            </a:extLst>
          </p:cNvPr>
          <p:cNvSpPr>
            <a:spLocks noGrp="1"/>
          </p:cNvSpPr>
          <p:nvPr>
            <p:ph type="title"/>
          </p:nvPr>
        </p:nvSpPr>
        <p:spPr/>
        <p:txBody>
          <a:bodyPr/>
          <a:lstStyle/>
          <a:p>
            <a:r>
              <a:rPr lang="en-US" dirty="0"/>
              <a:t>Comparison of Current Grid Forming IBR Specs</a:t>
            </a:r>
          </a:p>
        </p:txBody>
      </p:sp>
      <p:sp>
        <p:nvSpPr>
          <p:cNvPr id="4" name="Cloud 3">
            <a:extLst>
              <a:ext uri="{FF2B5EF4-FFF2-40B4-BE49-F238E27FC236}">
                <a16:creationId xmlns:a16="http://schemas.microsoft.com/office/drawing/2014/main" id="{5AD0C663-9AF8-A127-2820-E9AF8CB11651}"/>
              </a:ext>
            </a:extLst>
          </p:cNvPr>
          <p:cNvSpPr/>
          <p:nvPr/>
        </p:nvSpPr>
        <p:spPr>
          <a:xfrm>
            <a:off x="159340" y="1824510"/>
            <a:ext cx="2547891" cy="14173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Response to voltage phase angle step</a:t>
            </a:r>
          </a:p>
        </p:txBody>
      </p:sp>
      <p:sp>
        <p:nvSpPr>
          <p:cNvPr id="5" name="Cloud 4">
            <a:extLst>
              <a:ext uri="{FF2B5EF4-FFF2-40B4-BE49-F238E27FC236}">
                <a16:creationId xmlns:a16="http://schemas.microsoft.com/office/drawing/2014/main" id="{934DC46E-3F65-071F-AAD1-23B2059422E0}"/>
              </a:ext>
            </a:extLst>
          </p:cNvPr>
          <p:cNvSpPr/>
          <p:nvPr/>
        </p:nvSpPr>
        <p:spPr>
          <a:xfrm>
            <a:off x="2470953" y="1779341"/>
            <a:ext cx="2547891" cy="14173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Response to voltage magnitude step</a:t>
            </a:r>
          </a:p>
        </p:txBody>
      </p:sp>
      <p:sp>
        <p:nvSpPr>
          <p:cNvPr id="6" name="Cloud 5">
            <a:extLst>
              <a:ext uri="{FF2B5EF4-FFF2-40B4-BE49-F238E27FC236}">
                <a16:creationId xmlns:a16="http://schemas.microsoft.com/office/drawing/2014/main" id="{376C3BA6-0D1F-4ED2-DD36-6C90FF7BDE92}"/>
              </a:ext>
            </a:extLst>
          </p:cNvPr>
          <p:cNvSpPr/>
          <p:nvPr/>
        </p:nvSpPr>
        <p:spPr>
          <a:xfrm>
            <a:off x="514904" y="3616170"/>
            <a:ext cx="2547891" cy="14173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Response to </a:t>
            </a:r>
            <a:r>
              <a:rPr lang="en-US" dirty="0" err="1"/>
              <a:t>RoCoF</a:t>
            </a:r>
            <a:r>
              <a:rPr lang="en-US" dirty="0"/>
              <a:t> event (MW loss)</a:t>
            </a:r>
          </a:p>
        </p:txBody>
      </p:sp>
      <p:sp>
        <p:nvSpPr>
          <p:cNvPr id="7" name="Cloud 6">
            <a:extLst>
              <a:ext uri="{FF2B5EF4-FFF2-40B4-BE49-F238E27FC236}">
                <a16:creationId xmlns:a16="http://schemas.microsoft.com/office/drawing/2014/main" id="{E461FD9E-BA27-8AE9-B688-8F76927F4F72}"/>
              </a:ext>
            </a:extLst>
          </p:cNvPr>
          <p:cNvSpPr/>
          <p:nvPr/>
        </p:nvSpPr>
        <p:spPr>
          <a:xfrm>
            <a:off x="3548110" y="3617501"/>
            <a:ext cx="2941468" cy="14173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Response to Faults (balanced and unbalanced)</a:t>
            </a:r>
          </a:p>
        </p:txBody>
      </p:sp>
      <p:sp>
        <p:nvSpPr>
          <p:cNvPr id="8" name="Cloud 7">
            <a:extLst>
              <a:ext uri="{FF2B5EF4-FFF2-40B4-BE49-F238E27FC236}">
                <a16:creationId xmlns:a16="http://schemas.microsoft.com/office/drawing/2014/main" id="{A05627C7-8E82-12DC-E2EE-3D1E51C3C566}"/>
              </a:ext>
            </a:extLst>
          </p:cNvPr>
          <p:cNvSpPr/>
          <p:nvPr/>
        </p:nvSpPr>
        <p:spPr>
          <a:xfrm>
            <a:off x="7449493" y="1740094"/>
            <a:ext cx="2323834" cy="14173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Provide Damping</a:t>
            </a:r>
          </a:p>
        </p:txBody>
      </p:sp>
      <p:sp>
        <p:nvSpPr>
          <p:cNvPr id="9" name="Cloud 8">
            <a:extLst>
              <a:ext uri="{FF2B5EF4-FFF2-40B4-BE49-F238E27FC236}">
                <a16:creationId xmlns:a16="http://schemas.microsoft.com/office/drawing/2014/main" id="{171B4B0E-3DBE-1229-BFBA-5C411AFF4CA7}"/>
              </a:ext>
            </a:extLst>
          </p:cNvPr>
          <p:cNvSpPr/>
          <p:nvPr/>
        </p:nvSpPr>
        <p:spPr>
          <a:xfrm>
            <a:off x="514904" y="5190477"/>
            <a:ext cx="2547891" cy="14173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Low SCR Operation</a:t>
            </a:r>
          </a:p>
        </p:txBody>
      </p:sp>
      <p:sp>
        <p:nvSpPr>
          <p:cNvPr id="10" name="Cloud 9">
            <a:extLst>
              <a:ext uri="{FF2B5EF4-FFF2-40B4-BE49-F238E27FC236}">
                <a16:creationId xmlns:a16="http://schemas.microsoft.com/office/drawing/2014/main" id="{FBA19D06-4B8F-F24C-168F-1CB21609B1D7}"/>
              </a:ext>
            </a:extLst>
          </p:cNvPr>
          <p:cNvSpPr/>
          <p:nvPr/>
        </p:nvSpPr>
        <p:spPr>
          <a:xfrm>
            <a:off x="3673964" y="5110578"/>
            <a:ext cx="2547891" cy="14173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Island Operation</a:t>
            </a:r>
          </a:p>
        </p:txBody>
      </p:sp>
      <p:sp>
        <p:nvSpPr>
          <p:cNvPr id="11" name="Cloud 10">
            <a:extLst>
              <a:ext uri="{FF2B5EF4-FFF2-40B4-BE49-F238E27FC236}">
                <a16:creationId xmlns:a16="http://schemas.microsoft.com/office/drawing/2014/main" id="{87EDD3C7-5397-595A-5AA4-D5DE9B513368}"/>
              </a:ext>
            </a:extLst>
          </p:cNvPr>
          <p:cNvSpPr/>
          <p:nvPr/>
        </p:nvSpPr>
        <p:spPr>
          <a:xfrm>
            <a:off x="4901602" y="1779341"/>
            <a:ext cx="2547891" cy="14173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Active/Reactive Power Sharing</a:t>
            </a:r>
          </a:p>
        </p:txBody>
      </p:sp>
      <p:sp>
        <p:nvSpPr>
          <p:cNvPr id="12" name="Cloud 11">
            <a:extLst>
              <a:ext uri="{FF2B5EF4-FFF2-40B4-BE49-F238E27FC236}">
                <a16:creationId xmlns:a16="http://schemas.microsoft.com/office/drawing/2014/main" id="{5763676B-9780-30D2-9B5F-EDCE65FB004A}"/>
              </a:ext>
            </a:extLst>
          </p:cNvPr>
          <p:cNvSpPr/>
          <p:nvPr/>
        </p:nvSpPr>
        <p:spPr>
          <a:xfrm>
            <a:off x="6704272" y="4977693"/>
            <a:ext cx="2547891" cy="1417320"/>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Black Start</a:t>
            </a:r>
          </a:p>
        </p:txBody>
      </p:sp>
      <p:sp>
        <p:nvSpPr>
          <p:cNvPr id="13" name="Cloud 12">
            <a:extLst>
              <a:ext uri="{FF2B5EF4-FFF2-40B4-BE49-F238E27FC236}">
                <a16:creationId xmlns:a16="http://schemas.microsoft.com/office/drawing/2014/main" id="{8B35044B-646B-0839-96DA-A891E1D0B690}"/>
              </a:ext>
            </a:extLst>
          </p:cNvPr>
          <p:cNvSpPr/>
          <p:nvPr/>
        </p:nvSpPr>
        <p:spPr>
          <a:xfrm>
            <a:off x="9773327" y="1700847"/>
            <a:ext cx="2323834" cy="14173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Counter Harmonics</a:t>
            </a:r>
          </a:p>
        </p:txBody>
      </p:sp>
      <p:sp>
        <p:nvSpPr>
          <p:cNvPr id="3" name="TextBox 2">
            <a:extLst>
              <a:ext uri="{FF2B5EF4-FFF2-40B4-BE49-F238E27FC236}">
                <a16:creationId xmlns:a16="http://schemas.microsoft.com/office/drawing/2014/main" id="{23046748-385A-2849-B314-04EF021959F8}"/>
              </a:ext>
            </a:extLst>
          </p:cNvPr>
          <p:cNvSpPr txBox="1"/>
          <p:nvPr/>
        </p:nvSpPr>
        <p:spPr>
          <a:xfrm>
            <a:off x="8589387" y="3921470"/>
            <a:ext cx="3549658" cy="2378215"/>
          </a:xfrm>
          <a:prstGeom prst="rect">
            <a:avLst/>
          </a:prstGeom>
          <a:noFill/>
        </p:spPr>
        <p:txBody>
          <a:bodyPr wrap="square" rtlCol="0">
            <a:spAutoFit/>
          </a:bodyPr>
          <a:lstStyle/>
          <a:p>
            <a:pPr algn="ctr">
              <a:lnSpc>
                <a:spcPct val="108000"/>
              </a:lnSpc>
              <a:spcBef>
                <a:spcPts val="1000"/>
              </a:spcBef>
            </a:pPr>
            <a:r>
              <a:rPr lang="en-US" dirty="0">
                <a:latin typeface="Arial" panose="020B0604020202020204" pitchFamily="34" charset="0"/>
                <a:cs typeface="Arial" panose="020B0604020202020204" pitchFamily="34" charset="0"/>
              </a:rPr>
              <a:t>NG ESO GC0137 (Great Britain)</a:t>
            </a:r>
          </a:p>
          <a:p>
            <a:pPr algn="ctr">
              <a:lnSpc>
                <a:spcPct val="108000"/>
              </a:lnSpc>
              <a:spcBef>
                <a:spcPts val="1000"/>
              </a:spcBef>
            </a:pPr>
            <a:r>
              <a:rPr lang="en-US" dirty="0">
                <a:latin typeface="Arial" panose="020B0604020202020204" pitchFamily="34" charset="0"/>
                <a:cs typeface="Arial" panose="020B0604020202020204" pitchFamily="34" charset="0"/>
              </a:rPr>
              <a:t>VDE/FNN (Germany)</a:t>
            </a:r>
          </a:p>
          <a:p>
            <a:pPr algn="ctr">
              <a:lnSpc>
                <a:spcPct val="108000"/>
              </a:lnSpc>
              <a:spcBef>
                <a:spcPts val="1000"/>
              </a:spcBef>
            </a:pPr>
            <a:r>
              <a:rPr lang="en-US" dirty="0">
                <a:latin typeface="Arial" panose="020B0604020202020204" pitchFamily="34" charset="0"/>
                <a:cs typeface="Arial" panose="020B0604020202020204" pitchFamily="34" charset="0"/>
              </a:rPr>
              <a:t>OSMOSE (EU)</a:t>
            </a:r>
          </a:p>
          <a:p>
            <a:pPr algn="ctr">
              <a:lnSpc>
                <a:spcPct val="108000"/>
              </a:lnSpc>
              <a:spcBef>
                <a:spcPts val="1000"/>
              </a:spcBef>
            </a:pPr>
            <a:r>
              <a:rPr lang="en-US" dirty="0">
                <a:latin typeface="Arial" panose="020B0604020202020204" pitchFamily="34" charset="0"/>
                <a:cs typeface="Arial" panose="020B0604020202020204" pitchFamily="34" charset="0"/>
              </a:rPr>
              <a:t>HECO (Hawaii)</a:t>
            </a:r>
          </a:p>
          <a:p>
            <a:pPr algn="ctr">
              <a:lnSpc>
                <a:spcPct val="108000"/>
              </a:lnSpc>
              <a:spcBef>
                <a:spcPts val="1000"/>
              </a:spcBef>
            </a:pPr>
            <a:r>
              <a:rPr lang="en-US" dirty="0">
                <a:latin typeface="Arial" panose="020B0604020202020204" pitchFamily="34" charset="0"/>
                <a:cs typeface="Arial" panose="020B0604020202020204" pitchFamily="34" charset="0"/>
              </a:rPr>
              <a:t>UNIFI (U.S.)</a:t>
            </a:r>
          </a:p>
          <a:p>
            <a:pPr algn="ctr"/>
            <a:endParaRPr lang="en-US" dirty="0"/>
          </a:p>
        </p:txBody>
      </p:sp>
    </p:spTree>
    <p:extLst>
      <p:ext uri="{BB962C8B-B14F-4D97-AF65-F5344CB8AC3E}">
        <p14:creationId xmlns:p14="http://schemas.microsoft.com/office/powerpoint/2010/main" val="4273610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0D0BA-1035-F3B2-000C-134E9278B7B5}"/>
              </a:ext>
            </a:extLst>
          </p:cNvPr>
          <p:cNvSpPr>
            <a:spLocks noGrp="1"/>
          </p:cNvSpPr>
          <p:nvPr>
            <p:ph type="title"/>
          </p:nvPr>
        </p:nvSpPr>
        <p:spPr/>
        <p:txBody>
          <a:bodyPr/>
          <a:lstStyle/>
          <a:p>
            <a:r>
              <a:rPr lang="en-US" dirty="0"/>
              <a:t>OSMOSE: Types of grid forming units </a:t>
            </a:r>
          </a:p>
        </p:txBody>
      </p:sp>
      <p:sp>
        <p:nvSpPr>
          <p:cNvPr id="3" name="Content Placeholder 2">
            <a:extLst>
              <a:ext uri="{FF2B5EF4-FFF2-40B4-BE49-F238E27FC236}">
                <a16:creationId xmlns:a16="http://schemas.microsoft.com/office/drawing/2014/main" id="{E66B7F8B-5FAF-9F9B-B521-030B689A547E}"/>
              </a:ext>
            </a:extLst>
          </p:cNvPr>
          <p:cNvSpPr>
            <a:spLocks noGrp="1"/>
          </p:cNvSpPr>
          <p:nvPr>
            <p:ph sz="quarter" idx="10"/>
          </p:nvPr>
        </p:nvSpPr>
        <p:spPr>
          <a:xfrm>
            <a:off x="762000" y="1654827"/>
            <a:ext cx="10631424" cy="4435283"/>
          </a:xfrm>
        </p:spPr>
        <p:txBody>
          <a:bodyPr/>
          <a:lstStyle/>
          <a:p>
            <a:r>
              <a:rPr lang="en-US" b="1" dirty="0">
                <a:solidFill>
                  <a:schemeClr val="tx1"/>
                </a:solidFill>
                <a:latin typeface="Arial" panose="020B0604020202020204" pitchFamily="34" charset="0"/>
                <a:cs typeface="Arial" panose="020B0604020202020204" pitchFamily="34" charset="0"/>
              </a:rPr>
              <a:t>Type 4:</a:t>
            </a:r>
          </a:p>
          <a:p>
            <a:pPr lvl="1"/>
            <a:r>
              <a:rPr lang="en-US" sz="1600" dirty="0">
                <a:solidFill>
                  <a:schemeClr val="tx1"/>
                </a:solidFill>
                <a:latin typeface="Arial" panose="020B0604020202020204" pitchFamily="34" charset="0"/>
                <a:cs typeface="Arial" panose="020B0604020202020204" pitchFamily="34" charset="0"/>
              </a:rPr>
              <a:t>Services provided: Type 3 + </a:t>
            </a:r>
            <a:r>
              <a:rPr lang="en-US" sz="1600" b="1" dirty="0">
                <a:solidFill>
                  <a:schemeClr val="tx1"/>
                </a:solidFill>
                <a:latin typeface="Arial" panose="020B0604020202020204" pitchFamily="34" charset="0"/>
                <a:cs typeface="Arial" panose="020B0604020202020204" pitchFamily="34" charset="0"/>
              </a:rPr>
              <a:t>high fault current </a:t>
            </a:r>
            <a:r>
              <a:rPr lang="en-US" sz="1600" dirty="0">
                <a:solidFill>
                  <a:schemeClr val="tx1"/>
                </a:solidFill>
                <a:latin typeface="Arial" panose="020B0604020202020204" pitchFamily="34" charset="0"/>
                <a:cs typeface="Arial" panose="020B0604020202020204" pitchFamily="34" charset="0"/>
              </a:rPr>
              <a:t>(&gt; 2 </a:t>
            </a:r>
            <a:r>
              <a:rPr lang="en-US" sz="1600" dirty="0" err="1">
                <a:solidFill>
                  <a:schemeClr val="tx1"/>
                </a:solidFill>
                <a:latin typeface="Arial" panose="020B0604020202020204" pitchFamily="34" charset="0"/>
                <a:cs typeface="Arial" panose="020B0604020202020204" pitchFamily="34" charset="0"/>
              </a:rPr>
              <a:t>pu</a:t>
            </a:r>
            <a:r>
              <a:rPr lang="en-US" sz="1600" dirty="0">
                <a:solidFill>
                  <a:schemeClr val="tx1"/>
                </a:solidFill>
                <a:latin typeface="Arial" panose="020B0604020202020204" pitchFamily="34" charset="0"/>
                <a:cs typeface="Arial" panose="020B0604020202020204" pitchFamily="34" charset="0"/>
              </a:rPr>
              <a:t>)</a:t>
            </a:r>
          </a:p>
          <a:p>
            <a:pPr lvl="1"/>
            <a:r>
              <a:rPr lang="en-US" sz="1600" dirty="0">
                <a:solidFill>
                  <a:schemeClr val="tx1"/>
                </a:solidFill>
                <a:latin typeface="Arial" panose="020B0604020202020204" pitchFamily="34" charset="0"/>
                <a:cs typeface="Arial" panose="020B0604020202020204" pitchFamily="34" charset="0"/>
              </a:rPr>
              <a:t>Criticality: if protection fail to detect faults </a:t>
            </a:r>
          </a:p>
          <a:p>
            <a:pPr lvl="1"/>
            <a:r>
              <a:rPr lang="en-US" sz="1600" dirty="0">
                <a:solidFill>
                  <a:schemeClr val="tx1"/>
                </a:solidFill>
                <a:latin typeface="Arial" panose="020B0604020202020204" pitchFamily="34" charset="0"/>
                <a:cs typeface="Arial" panose="020B0604020202020204" pitchFamily="34" charset="0"/>
              </a:rPr>
              <a:t>Cost: high for converters (oversizing), null for synchronous machines</a:t>
            </a:r>
          </a:p>
          <a:p>
            <a:r>
              <a:rPr lang="en-US" b="1" dirty="0">
                <a:solidFill>
                  <a:schemeClr val="tx1"/>
                </a:solidFill>
                <a:latin typeface="Arial" panose="020B0604020202020204" pitchFamily="34" charset="0"/>
                <a:cs typeface="Arial" panose="020B0604020202020204" pitchFamily="34" charset="0"/>
              </a:rPr>
              <a:t>Type 3:</a:t>
            </a:r>
          </a:p>
          <a:p>
            <a:pPr lvl="1"/>
            <a:r>
              <a:rPr lang="en-US" sz="1600" dirty="0">
                <a:solidFill>
                  <a:schemeClr val="tx1"/>
                </a:solidFill>
                <a:latin typeface="Arial" panose="020B0604020202020204" pitchFamily="34" charset="0"/>
                <a:cs typeface="Arial" panose="020B0604020202020204" pitchFamily="34" charset="0"/>
              </a:rPr>
              <a:t>Services provided: Type 2 + </a:t>
            </a:r>
            <a:r>
              <a:rPr lang="en-US" sz="1600" b="1" dirty="0">
                <a:solidFill>
                  <a:schemeClr val="tx1"/>
                </a:solidFill>
                <a:latin typeface="Arial" panose="020B0604020202020204" pitchFamily="34" charset="0"/>
                <a:cs typeface="Arial" panose="020B0604020202020204" pitchFamily="34" charset="0"/>
              </a:rPr>
              <a:t>inertial response </a:t>
            </a:r>
          </a:p>
          <a:p>
            <a:pPr lvl="1"/>
            <a:r>
              <a:rPr lang="en-US" sz="1600" dirty="0">
                <a:solidFill>
                  <a:schemeClr val="tx1"/>
                </a:solidFill>
                <a:latin typeface="Arial" panose="020B0604020202020204" pitchFamily="34" charset="0"/>
                <a:cs typeface="Arial" panose="020B0604020202020204" pitchFamily="34" charset="0"/>
              </a:rPr>
              <a:t>Criticality: when system inertia decreases system-wide</a:t>
            </a:r>
          </a:p>
          <a:p>
            <a:pPr lvl="1"/>
            <a:r>
              <a:rPr lang="en-US" sz="1600" dirty="0">
                <a:solidFill>
                  <a:schemeClr val="tx1"/>
                </a:solidFill>
                <a:latin typeface="Arial" panose="020B0604020202020204" pitchFamily="34" charset="0"/>
                <a:cs typeface="Arial" panose="020B0604020202020204" pitchFamily="34" charset="0"/>
              </a:rPr>
              <a:t>Cost: limited due to the need of an energy buffer from a few seconds to 1 minute</a:t>
            </a:r>
          </a:p>
          <a:p>
            <a:r>
              <a:rPr lang="en-US" b="1" dirty="0">
                <a:solidFill>
                  <a:schemeClr val="tx1"/>
                </a:solidFill>
                <a:latin typeface="Arial" panose="020B0604020202020204" pitchFamily="34" charset="0"/>
                <a:cs typeface="Arial" panose="020B0604020202020204" pitchFamily="34" charset="0"/>
              </a:rPr>
              <a:t>Type 2:</a:t>
            </a:r>
          </a:p>
          <a:p>
            <a:pPr lvl="1"/>
            <a:r>
              <a:rPr lang="en-US" sz="1600" dirty="0">
                <a:solidFill>
                  <a:schemeClr val="tx1"/>
                </a:solidFill>
                <a:latin typeface="Arial" panose="020B0604020202020204" pitchFamily="34" charset="0"/>
                <a:cs typeface="Arial" panose="020B0604020202020204" pitchFamily="34" charset="0"/>
              </a:rPr>
              <a:t>Services provided: Type 1 + </a:t>
            </a:r>
            <a:r>
              <a:rPr lang="en-US" sz="1600" b="1" dirty="0">
                <a:solidFill>
                  <a:schemeClr val="tx1"/>
                </a:solidFill>
                <a:latin typeface="Arial" panose="020B0604020202020204" pitchFamily="34" charset="0"/>
                <a:cs typeface="Arial" panose="020B0604020202020204" pitchFamily="34" charset="0"/>
              </a:rPr>
              <a:t>synchronizing power</a:t>
            </a:r>
            <a:endParaRPr lang="en-US" sz="1600" dirty="0">
              <a:solidFill>
                <a:schemeClr val="tx1"/>
              </a:solidFill>
              <a:latin typeface="Arial" panose="020B0604020202020204" pitchFamily="34" charset="0"/>
              <a:cs typeface="Arial" panose="020B0604020202020204" pitchFamily="34" charset="0"/>
            </a:endParaRPr>
          </a:p>
          <a:p>
            <a:pPr lvl="1"/>
            <a:r>
              <a:rPr lang="en-US" sz="1600" dirty="0">
                <a:solidFill>
                  <a:schemeClr val="tx1"/>
                </a:solidFill>
                <a:latin typeface="Arial" panose="020B0604020202020204" pitchFamily="34" charset="0"/>
                <a:cs typeface="Arial" panose="020B0604020202020204" pitchFamily="34" charset="0"/>
              </a:rPr>
              <a:t>Criticality: when system inertia decreases locally </a:t>
            </a:r>
          </a:p>
          <a:p>
            <a:pPr lvl="1"/>
            <a:r>
              <a:rPr lang="en-US" sz="1600" dirty="0">
                <a:solidFill>
                  <a:schemeClr val="tx1"/>
                </a:solidFill>
                <a:latin typeface="Arial" panose="020B0604020202020204" pitchFamily="34" charset="0"/>
                <a:cs typeface="Arial" panose="020B0604020202020204" pitchFamily="34" charset="0"/>
              </a:rPr>
              <a:t>Cost: very limited due to the need of an energy buffer &lt; 1 s (other FFR resources can then take over)</a:t>
            </a:r>
          </a:p>
          <a:p>
            <a:r>
              <a:rPr lang="en-US" b="1" dirty="0">
                <a:solidFill>
                  <a:schemeClr val="tx1"/>
                </a:solidFill>
                <a:latin typeface="Arial" panose="020B0604020202020204" pitchFamily="34" charset="0"/>
                <a:cs typeface="Arial" panose="020B0604020202020204" pitchFamily="34" charset="0"/>
              </a:rPr>
              <a:t>Type 1</a:t>
            </a:r>
          </a:p>
          <a:p>
            <a:pPr lvl="1"/>
            <a:r>
              <a:rPr lang="en-US" sz="1600" dirty="0">
                <a:solidFill>
                  <a:schemeClr val="tx1"/>
                </a:solidFill>
                <a:latin typeface="Arial" panose="020B0604020202020204" pitchFamily="34" charset="0"/>
                <a:cs typeface="Arial" panose="020B0604020202020204" pitchFamily="34" charset="0"/>
              </a:rPr>
              <a:t>Services provided: Stand alone + System Strength+ fault current (within ratings), wide range of SCR operation</a:t>
            </a:r>
          </a:p>
          <a:p>
            <a:pPr lvl="1"/>
            <a:r>
              <a:rPr lang="en-US" sz="1600" dirty="0">
                <a:solidFill>
                  <a:schemeClr val="tx1"/>
                </a:solidFill>
                <a:latin typeface="Arial" panose="020B0604020202020204" pitchFamily="34" charset="0"/>
                <a:cs typeface="Arial" panose="020B0604020202020204" pitchFamily="34" charset="0"/>
              </a:rPr>
              <a:t>Criticality: when system strength decreases locally </a:t>
            </a:r>
          </a:p>
          <a:p>
            <a:pPr lvl="1"/>
            <a:r>
              <a:rPr lang="en-US" sz="1600" dirty="0">
                <a:solidFill>
                  <a:schemeClr val="tx1"/>
                </a:solidFill>
                <a:latin typeface="Arial" panose="020B0604020202020204" pitchFamily="34" charset="0"/>
                <a:cs typeface="Arial" panose="020B0604020202020204" pitchFamily="34" charset="0"/>
              </a:rPr>
              <a:t>Cost: null, only software changes</a:t>
            </a:r>
          </a:p>
          <a:p>
            <a:pPr lvl="1"/>
            <a:endParaRPr lang="en-US" dirty="0"/>
          </a:p>
          <a:p>
            <a:endParaRPr lang="en-US" dirty="0"/>
          </a:p>
          <a:p>
            <a:endParaRPr lang="en-US" dirty="0"/>
          </a:p>
        </p:txBody>
      </p:sp>
      <p:sp>
        <p:nvSpPr>
          <p:cNvPr id="4" name="Arrow: Striped Right 3">
            <a:extLst>
              <a:ext uri="{FF2B5EF4-FFF2-40B4-BE49-F238E27FC236}">
                <a16:creationId xmlns:a16="http://schemas.microsoft.com/office/drawing/2014/main" id="{E795F806-201A-2A18-0E94-274059B74CFA}"/>
              </a:ext>
            </a:extLst>
          </p:cNvPr>
          <p:cNvSpPr/>
          <p:nvPr/>
        </p:nvSpPr>
        <p:spPr>
          <a:xfrm rot="16200000">
            <a:off x="-1747894" y="4018684"/>
            <a:ext cx="4589755" cy="430033"/>
          </a:xfrm>
          <a:prstGeom prst="stripedRightArrow">
            <a:avLst/>
          </a:prstGeom>
          <a:solidFill>
            <a:srgbClr val="F15934"/>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Rectangle with Corners Rounded 4">
            <a:extLst>
              <a:ext uri="{FF2B5EF4-FFF2-40B4-BE49-F238E27FC236}">
                <a16:creationId xmlns:a16="http://schemas.microsoft.com/office/drawing/2014/main" id="{7B510B9F-94CE-3B5F-20FE-15732428CA7A}"/>
              </a:ext>
            </a:extLst>
          </p:cNvPr>
          <p:cNvSpPr/>
          <p:nvPr/>
        </p:nvSpPr>
        <p:spPr>
          <a:xfrm>
            <a:off x="6873073" y="1467064"/>
            <a:ext cx="2280975" cy="542611"/>
          </a:xfrm>
          <a:prstGeom prst="wedgeRoundRectCallout">
            <a:avLst>
              <a:gd name="adj1" fmla="val -49027"/>
              <a:gd name="adj2" fmla="val 939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Synchronous Machine</a:t>
            </a:r>
          </a:p>
        </p:txBody>
      </p:sp>
      <p:sp>
        <p:nvSpPr>
          <p:cNvPr id="6" name="Speech Bubble: Rectangle with Corners Rounded 5">
            <a:extLst>
              <a:ext uri="{FF2B5EF4-FFF2-40B4-BE49-F238E27FC236}">
                <a16:creationId xmlns:a16="http://schemas.microsoft.com/office/drawing/2014/main" id="{0884AC28-23E7-296E-E3E9-047BC7F6D05D}"/>
              </a:ext>
            </a:extLst>
          </p:cNvPr>
          <p:cNvSpPr/>
          <p:nvPr/>
        </p:nvSpPr>
        <p:spPr>
          <a:xfrm>
            <a:off x="7869535" y="2830358"/>
            <a:ext cx="2280975" cy="542611"/>
          </a:xfrm>
          <a:prstGeom prst="wedgeRoundRectCallout">
            <a:avLst>
              <a:gd name="adj1" fmla="val -49027"/>
              <a:gd name="adj2" fmla="val 939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GFM Battery</a:t>
            </a:r>
          </a:p>
        </p:txBody>
      </p:sp>
      <p:sp>
        <p:nvSpPr>
          <p:cNvPr id="7" name="TextBox 6">
            <a:extLst>
              <a:ext uri="{FF2B5EF4-FFF2-40B4-BE49-F238E27FC236}">
                <a16:creationId xmlns:a16="http://schemas.microsoft.com/office/drawing/2014/main" id="{86EA7B24-AAD8-4617-0713-F2FEA4BBEC82}"/>
              </a:ext>
            </a:extLst>
          </p:cNvPr>
          <p:cNvSpPr txBox="1"/>
          <p:nvPr/>
        </p:nvSpPr>
        <p:spPr>
          <a:xfrm>
            <a:off x="6230660" y="6069224"/>
            <a:ext cx="5846776" cy="692497"/>
          </a:xfrm>
          <a:prstGeom prst="rect">
            <a:avLst/>
          </a:prstGeom>
          <a:solidFill>
            <a:schemeClr val="bg1"/>
          </a:solidFill>
        </p:spPr>
        <p:txBody>
          <a:bodyPr wrap="square" rtlCol="0">
            <a:spAutoFit/>
          </a:bodyPr>
          <a:lstStyle/>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Source: Carmen Cardozo, OSMOSE presentation at ESIG GFM Workshop </a:t>
            </a:r>
            <a:r>
              <a:rPr lang="en-US" sz="1300" dirty="0">
                <a:latin typeface="Arial" panose="020B0604020202020204" pitchFamily="34" charset="0"/>
                <a:cs typeface="Arial" panose="020B0604020202020204" pitchFamily="34" charset="0"/>
                <a:hlinkClick r:id="rId3"/>
              </a:rPr>
              <a:t>https://www.esig.energy/event/2022-special-topic-workshop-grid-forming-ibrs/</a:t>
            </a:r>
            <a:r>
              <a:rPr lang="en-US" sz="13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51260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BC7FB7-713A-ACB3-6BC0-8FA469A15AFB}"/>
              </a:ext>
            </a:extLst>
          </p:cNvPr>
          <p:cNvPicPr>
            <a:picLocks noChangeAspect="1"/>
          </p:cNvPicPr>
          <p:nvPr/>
        </p:nvPicPr>
        <p:blipFill rotWithShape="1">
          <a:blip r:embed="rId2"/>
          <a:srcRect t="1789"/>
          <a:stretch/>
        </p:blipFill>
        <p:spPr>
          <a:xfrm>
            <a:off x="2050486" y="1490473"/>
            <a:ext cx="7889313" cy="5297423"/>
          </a:xfrm>
          <a:prstGeom prst="rect">
            <a:avLst/>
          </a:prstGeom>
        </p:spPr>
      </p:pic>
      <p:sp>
        <p:nvSpPr>
          <p:cNvPr id="2" name="Title 1">
            <a:extLst>
              <a:ext uri="{FF2B5EF4-FFF2-40B4-BE49-F238E27FC236}">
                <a16:creationId xmlns:a16="http://schemas.microsoft.com/office/drawing/2014/main" id="{C7605E08-B24C-C49C-E29F-C1A7803336F3}"/>
              </a:ext>
            </a:extLst>
          </p:cNvPr>
          <p:cNvSpPr>
            <a:spLocks noGrp="1"/>
          </p:cNvSpPr>
          <p:nvPr>
            <p:ph type="title"/>
          </p:nvPr>
        </p:nvSpPr>
        <p:spPr/>
        <p:txBody>
          <a:bodyPr/>
          <a:lstStyle/>
          <a:p>
            <a:r>
              <a:rPr lang="en-US" dirty="0"/>
              <a:t>NERC IBR Strategy Paper</a:t>
            </a:r>
          </a:p>
        </p:txBody>
      </p:sp>
      <p:sp>
        <p:nvSpPr>
          <p:cNvPr id="6" name="TextBox 5">
            <a:extLst>
              <a:ext uri="{FF2B5EF4-FFF2-40B4-BE49-F238E27FC236}">
                <a16:creationId xmlns:a16="http://schemas.microsoft.com/office/drawing/2014/main" id="{12E4974C-80FC-0359-76BE-00E06C4259D4}"/>
              </a:ext>
            </a:extLst>
          </p:cNvPr>
          <p:cNvSpPr txBox="1"/>
          <p:nvPr/>
        </p:nvSpPr>
        <p:spPr>
          <a:xfrm>
            <a:off x="9775754" y="2590800"/>
            <a:ext cx="2267712" cy="369332"/>
          </a:xfrm>
          <a:prstGeom prst="rect">
            <a:avLst/>
          </a:prstGeom>
          <a:noFill/>
        </p:spPr>
        <p:txBody>
          <a:bodyPr wrap="square" rtlCol="0">
            <a:spAutoFit/>
          </a:bodyPr>
          <a:lstStyle/>
          <a:p>
            <a:r>
              <a:rPr lang="en-US" dirty="0">
                <a:solidFill>
                  <a:srgbClr val="FF0000"/>
                </a:solidFill>
                <a:hlinkClick r:id="rId3"/>
              </a:rPr>
              <a:t>NERC IBR Strategy</a:t>
            </a:r>
            <a:endParaRPr lang="en-US" dirty="0">
              <a:solidFill>
                <a:srgbClr val="FF0000"/>
              </a:solidFill>
            </a:endParaRPr>
          </a:p>
        </p:txBody>
      </p:sp>
    </p:spTree>
    <p:extLst>
      <p:ext uri="{BB962C8B-B14F-4D97-AF65-F5344CB8AC3E}">
        <p14:creationId xmlns:p14="http://schemas.microsoft.com/office/powerpoint/2010/main" val="4037050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2F232-AEFB-4198-AAB4-4C9846C77FE3}"/>
              </a:ext>
            </a:extLst>
          </p:cNvPr>
          <p:cNvSpPr>
            <a:spLocks noGrp="1"/>
          </p:cNvSpPr>
          <p:nvPr>
            <p:ph type="body" sz="quarter" idx="10"/>
          </p:nvPr>
        </p:nvSpPr>
        <p:spPr/>
        <p:txBody>
          <a:bodyPr/>
          <a:lstStyle/>
          <a:p>
            <a:r>
              <a:rPr lang="en-US" dirty="0"/>
              <a:t>Julia Matevosyan</a:t>
            </a:r>
          </a:p>
        </p:txBody>
      </p:sp>
      <p:sp>
        <p:nvSpPr>
          <p:cNvPr id="3" name="Text Placeholder 2">
            <a:extLst>
              <a:ext uri="{FF2B5EF4-FFF2-40B4-BE49-F238E27FC236}">
                <a16:creationId xmlns:a16="http://schemas.microsoft.com/office/drawing/2014/main" id="{963421F7-F4EF-4569-8427-374F6BB966A1}"/>
              </a:ext>
            </a:extLst>
          </p:cNvPr>
          <p:cNvSpPr>
            <a:spLocks noGrp="1"/>
          </p:cNvSpPr>
          <p:nvPr>
            <p:ph type="body" sz="quarter" idx="12"/>
          </p:nvPr>
        </p:nvSpPr>
        <p:spPr/>
        <p:txBody>
          <a:bodyPr/>
          <a:lstStyle/>
          <a:p>
            <a:r>
              <a:rPr lang="en-US" dirty="0" err="1"/>
              <a:t>julia@esig.energy</a:t>
            </a:r>
            <a:endParaRPr lang="en-US" dirty="0"/>
          </a:p>
        </p:txBody>
      </p:sp>
    </p:spTree>
    <p:extLst>
      <p:ext uri="{BB962C8B-B14F-4D97-AF65-F5344CB8AC3E}">
        <p14:creationId xmlns:p14="http://schemas.microsoft.com/office/powerpoint/2010/main" val="4043767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7BBC-35FE-671D-CA36-8267F9F50075}"/>
              </a:ext>
            </a:extLst>
          </p:cNvPr>
          <p:cNvSpPr>
            <a:spLocks noGrp="1"/>
          </p:cNvSpPr>
          <p:nvPr>
            <p:ph type="title"/>
          </p:nvPr>
        </p:nvSpPr>
        <p:spPr/>
        <p:txBody>
          <a:bodyPr/>
          <a:lstStyle/>
          <a:p>
            <a:r>
              <a:rPr lang="en-US" dirty="0"/>
              <a:t>Comparison at Glance</a:t>
            </a:r>
          </a:p>
        </p:txBody>
      </p:sp>
      <p:graphicFrame>
        <p:nvGraphicFramePr>
          <p:cNvPr id="4" name="Table 4">
            <a:extLst>
              <a:ext uri="{FF2B5EF4-FFF2-40B4-BE49-F238E27FC236}">
                <a16:creationId xmlns:a16="http://schemas.microsoft.com/office/drawing/2014/main" id="{55D6938E-C484-3590-767A-23EE7974E8DB}"/>
              </a:ext>
            </a:extLst>
          </p:cNvPr>
          <p:cNvGraphicFramePr>
            <a:graphicFrameLocks noGrp="1"/>
          </p:cNvGraphicFramePr>
          <p:nvPr>
            <p:ph sz="quarter" idx="10"/>
          </p:nvPr>
        </p:nvGraphicFramePr>
        <p:xfrm>
          <a:off x="319596" y="1445354"/>
          <a:ext cx="11478827" cy="5080000"/>
        </p:xfrm>
        <a:graphic>
          <a:graphicData uri="http://schemas.openxmlformats.org/drawingml/2006/table">
            <a:tbl>
              <a:tblPr firstRow="1" bandRow="1">
                <a:tableStyleId>{5C22544A-7EE6-4342-B048-85BDC9FD1C3A}</a:tableStyleId>
              </a:tblPr>
              <a:tblGrid>
                <a:gridCol w="1606858">
                  <a:extLst>
                    <a:ext uri="{9D8B030D-6E8A-4147-A177-3AD203B41FA5}">
                      <a16:colId xmlns:a16="http://schemas.microsoft.com/office/drawing/2014/main" val="4010690534"/>
                    </a:ext>
                  </a:extLst>
                </a:gridCol>
                <a:gridCol w="2521259">
                  <a:extLst>
                    <a:ext uri="{9D8B030D-6E8A-4147-A177-3AD203B41FA5}">
                      <a16:colId xmlns:a16="http://schemas.microsoft.com/office/drawing/2014/main" val="1723078735"/>
                    </a:ext>
                  </a:extLst>
                </a:gridCol>
                <a:gridCol w="2698811">
                  <a:extLst>
                    <a:ext uri="{9D8B030D-6E8A-4147-A177-3AD203B41FA5}">
                      <a16:colId xmlns:a16="http://schemas.microsoft.com/office/drawing/2014/main" val="216320862"/>
                    </a:ext>
                  </a:extLst>
                </a:gridCol>
                <a:gridCol w="2077375">
                  <a:extLst>
                    <a:ext uri="{9D8B030D-6E8A-4147-A177-3AD203B41FA5}">
                      <a16:colId xmlns:a16="http://schemas.microsoft.com/office/drawing/2014/main" val="1333395801"/>
                    </a:ext>
                  </a:extLst>
                </a:gridCol>
                <a:gridCol w="1544715">
                  <a:extLst>
                    <a:ext uri="{9D8B030D-6E8A-4147-A177-3AD203B41FA5}">
                      <a16:colId xmlns:a16="http://schemas.microsoft.com/office/drawing/2014/main" val="834212693"/>
                    </a:ext>
                  </a:extLst>
                </a:gridCol>
                <a:gridCol w="1029809">
                  <a:extLst>
                    <a:ext uri="{9D8B030D-6E8A-4147-A177-3AD203B41FA5}">
                      <a16:colId xmlns:a16="http://schemas.microsoft.com/office/drawing/2014/main" val="90577040"/>
                    </a:ext>
                  </a:extLst>
                </a:gridCol>
              </a:tblGrid>
              <a:tr h="370840">
                <a:tc>
                  <a:txBody>
                    <a:bodyPr/>
                    <a:lstStyle/>
                    <a:p>
                      <a:r>
                        <a:rPr lang="en-US" sz="1500" dirty="0">
                          <a:latin typeface="Arial" panose="020B0604020202020204" pitchFamily="34" charset="0"/>
                          <a:cs typeface="Arial" panose="020B0604020202020204" pitchFamily="34" charset="0"/>
                        </a:rPr>
                        <a:t>Specs</a:t>
                      </a:r>
                    </a:p>
                  </a:txBody>
                  <a:tcPr/>
                </a:tc>
                <a:tc>
                  <a:txBody>
                    <a:bodyPr/>
                    <a:lstStyle/>
                    <a:p>
                      <a:r>
                        <a:rPr lang="en-US" sz="1500" dirty="0">
                          <a:latin typeface="Arial" panose="020B0604020202020204" pitchFamily="34" charset="0"/>
                          <a:cs typeface="Arial" panose="020B0604020202020204" pitchFamily="34" charset="0"/>
                        </a:rPr>
                        <a:t>GC0137</a:t>
                      </a:r>
                    </a:p>
                  </a:txBody>
                  <a:tcPr/>
                </a:tc>
                <a:tc>
                  <a:txBody>
                    <a:bodyPr/>
                    <a:lstStyle/>
                    <a:p>
                      <a:r>
                        <a:rPr lang="en-US" sz="1500" dirty="0">
                          <a:latin typeface="Arial" panose="020B0604020202020204" pitchFamily="34" charset="0"/>
                          <a:cs typeface="Arial" panose="020B0604020202020204" pitchFamily="34" charset="0"/>
                        </a:rPr>
                        <a:t>OSMOSE</a:t>
                      </a:r>
                    </a:p>
                  </a:txBody>
                  <a:tcPr/>
                </a:tc>
                <a:tc>
                  <a:txBody>
                    <a:bodyPr/>
                    <a:lstStyle/>
                    <a:p>
                      <a:r>
                        <a:rPr lang="en-US" sz="1500" dirty="0">
                          <a:latin typeface="Arial" panose="020B0604020202020204" pitchFamily="34" charset="0"/>
                          <a:cs typeface="Arial" panose="020B0604020202020204" pitchFamily="34" charset="0"/>
                        </a:rPr>
                        <a:t>VDE/FNN</a:t>
                      </a:r>
                    </a:p>
                  </a:txBody>
                  <a:tcPr/>
                </a:tc>
                <a:tc>
                  <a:txBody>
                    <a:bodyPr/>
                    <a:lstStyle/>
                    <a:p>
                      <a:r>
                        <a:rPr lang="en-US" sz="1500" dirty="0">
                          <a:latin typeface="Arial" panose="020B0604020202020204" pitchFamily="34" charset="0"/>
                          <a:cs typeface="Arial" panose="020B0604020202020204" pitchFamily="34" charset="0"/>
                        </a:rPr>
                        <a:t>UNIFI (draft)</a:t>
                      </a:r>
                    </a:p>
                  </a:txBody>
                  <a:tcPr/>
                </a:tc>
                <a:tc>
                  <a:txBody>
                    <a:bodyPr/>
                    <a:lstStyle/>
                    <a:p>
                      <a:r>
                        <a:rPr lang="en-US" sz="1500" dirty="0">
                          <a:latin typeface="Arial" panose="020B0604020202020204" pitchFamily="34" charset="0"/>
                          <a:cs typeface="Arial" panose="020B0604020202020204" pitchFamily="34" charset="0"/>
                        </a:rPr>
                        <a:t>HECO</a:t>
                      </a:r>
                    </a:p>
                  </a:txBody>
                  <a:tcPr/>
                </a:tc>
                <a:extLst>
                  <a:ext uri="{0D108BD9-81ED-4DB2-BD59-A6C34878D82A}">
                    <a16:rowId xmlns:a16="http://schemas.microsoft.com/office/drawing/2014/main" val="1610835774"/>
                  </a:ext>
                </a:extLst>
              </a:tr>
              <a:tr h="370840">
                <a:tc>
                  <a:txBody>
                    <a:bodyPr/>
                    <a:lstStyle/>
                    <a:p>
                      <a:r>
                        <a:rPr lang="en-US" sz="1500" b="1" dirty="0">
                          <a:latin typeface="Arial" panose="020B0604020202020204" pitchFamily="34" charset="0"/>
                          <a:cs typeface="Arial" panose="020B0604020202020204" pitchFamily="34" charset="0"/>
                        </a:rPr>
                        <a:t>Response to phase-jump</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r>
                        <a:rPr lang="en-US" sz="1500" dirty="0">
                          <a:latin typeface="Arial" panose="020B0604020202020204" pitchFamily="34" charset="0"/>
                          <a:cs typeface="Arial" panose="020B0604020202020204" pitchFamily="34" charset="0"/>
                        </a:rPr>
                        <a:t>, defines response time (&lt; 5ms) and size of phase-jump angle (5 deg) </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r>
                        <a:rPr lang="en-US" sz="1500" dirty="0">
                          <a:latin typeface="Arial" panose="020B0604020202020204" pitchFamily="34" charset="0"/>
                          <a:cs typeface="Arial" panose="020B0604020202020204" pitchFamily="34" charset="0"/>
                        </a:rPr>
                        <a:t>, similar to GC0137</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r>
                        <a:rPr lang="en-US" sz="1500" dirty="0">
                          <a:latin typeface="Arial" panose="020B0604020202020204" pitchFamily="34" charset="0"/>
                          <a:cs typeface="Arial" panose="020B0604020202020204" pitchFamily="34" charset="0"/>
                        </a:rPr>
                        <a:t>, Provides a time-dependent profile with a minimum sustain time </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endParaRPr lang="en-US" sz="1500" dirty="0">
                        <a:latin typeface="Arial" panose="020B0604020202020204" pitchFamily="34" charset="0"/>
                        <a:cs typeface="Arial" panose="020B0604020202020204" pitchFamily="34" charset="0"/>
                      </a:endParaRP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r>
                        <a:rPr lang="en-US" sz="1500" dirty="0">
                          <a:solidFill>
                            <a:schemeClr val="tx1"/>
                          </a:solidFill>
                          <a:latin typeface="Arial" panose="020B0604020202020204" pitchFamily="34" charset="0"/>
                          <a:cs typeface="Arial" panose="020B0604020202020204" pitchFamily="34" charset="0"/>
                        </a:rPr>
                        <a:t>high level</a:t>
                      </a:r>
                      <a:endParaRPr lang="en-US" sz="1500" dirty="0">
                        <a:solidFill>
                          <a:srgbClr val="00B05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27484386"/>
                  </a:ext>
                </a:extLst>
              </a:tr>
              <a:tr h="370840">
                <a:tc>
                  <a:txBody>
                    <a:bodyPr/>
                    <a:lstStyle/>
                    <a:p>
                      <a:r>
                        <a:rPr lang="en-US" sz="1500" b="1" dirty="0">
                          <a:latin typeface="Arial" panose="020B0604020202020204" pitchFamily="34" charset="0"/>
                          <a:cs typeface="Arial" panose="020B0604020202020204" pitchFamily="34" charset="0"/>
                        </a:rPr>
                        <a:t>Inertial Response / Immediate Active Power</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r>
                        <a:rPr lang="en-US" sz="1500" dirty="0">
                          <a:latin typeface="Arial" panose="020B0604020202020204" pitchFamily="34" charset="0"/>
                          <a:cs typeface="Arial" panose="020B0604020202020204" pitchFamily="34" charset="0"/>
                        </a:rPr>
                        <a:t>, defines response time (&lt; 5ms)  </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r>
                        <a:rPr lang="en-US" sz="1500" dirty="0">
                          <a:latin typeface="Arial" panose="020B0604020202020204" pitchFamily="34" charset="0"/>
                          <a:cs typeface="Arial" panose="020B0604020202020204" pitchFamily="34" charset="0"/>
                        </a:rPr>
                        <a:t>, defines response time (&lt; 5 </a:t>
                      </a:r>
                      <a:r>
                        <a:rPr lang="en-US" sz="1500" dirty="0" err="1">
                          <a:latin typeface="Arial" panose="020B0604020202020204" pitchFamily="34" charset="0"/>
                          <a:cs typeface="Arial" panose="020B0604020202020204" pitchFamily="34" charset="0"/>
                        </a:rPr>
                        <a:t>ms</a:t>
                      </a:r>
                      <a:r>
                        <a:rPr lang="en-US" sz="1500" dirty="0">
                          <a:latin typeface="Arial" panose="020B0604020202020204" pitchFamily="34" charset="0"/>
                          <a:cs typeface="Arial" panose="020B0604020202020204" pitchFamily="34" charset="0"/>
                        </a:rPr>
                        <a:t>) and proposes to set min sustain time</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r>
                        <a:rPr lang="en-US" sz="1500" dirty="0">
                          <a:latin typeface="Arial" panose="020B0604020202020204" pitchFamily="34" charset="0"/>
                          <a:cs typeface="Arial" panose="020B0604020202020204" pitchFamily="34" charset="0"/>
                        </a:rPr>
                        <a:t> (implicit), frequency change test</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endParaRPr lang="en-US" sz="1500" dirty="0">
                        <a:solidFill>
                          <a:schemeClr val="tx1"/>
                        </a:solidFill>
                        <a:latin typeface="Arial" panose="020B0604020202020204" pitchFamily="34" charset="0"/>
                        <a:cs typeface="Arial" panose="020B0604020202020204" pitchFamily="34" charset="0"/>
                      </a:endParaRP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r>
                        <a:rPr lang="en-US" sz="1500" dirty="0">
                          <a:solidFill>
                            <a:schemeClr val="tx1"/>
                          </a:solidFill>
                          <a:latin typeface="Arial" panose="020B0604020202020204" pitchFamily="34" charset="0"/>
                          <a:cs typeface="Arial" panose="020B0604020202020204" pitchFamily="34" charset="0"/>
                        </a:rPr>
                        <a:t>high level</a:t>
                      </a:r>
                      <a:endParaRPr lang="en-US" sz="1500" dirty="0">
                        <a:solidFill>
                          <a:srgbClr val="00B050"/>
                        </a:solidFill>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74743572"/>
                  </a:ext>
                </a:extLst>
              </a:tr>
              <a:tr h="370840">
                <a:tc>
                  <a:txBody>
                    <a:bodyPr/>
                    <a:lstStyle/>
                    <a:p>
                      <a:r>
                        <a:rPr lang="en-US" sz="1500" b="1" dirty="0">
                          <a:latin typeface="Arial" panose="020B0604020202020204" pitchFamily="34" charset="0"/>
                          <a:cs typeface="Arial" panose="020B0604020202020204" pitchFamily="34" charset="0"/>
                        </a:rPr>
                        <a:t>System Strength/ Immediate Reactive Power / Response to voltage Step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00B050"/>
                          </a:solidFill>
                          <a:latin typeface="Arial" panose="020B0604020202020204" pitchFamily="34" charset="0"/>
                          <a:cs typeface="Arial" panose="020B0604020202020204" pitchFamily="34" charset="0"/>
                        </a:rPr>
                        <a:t>Yes</a:t>
                      </a:r>
                      <a:r>
                        <a:rPr lang="en-US" sz="1500" dirty="0">
                          <a:latin typeface="Arial" panose="020B0604020202020204" pitchFamily="34" charset="0"/>
                          <a:cs typeface="Arial" panose="020B0604020202020204" pitchFamily="34" charset="0"/>
                        </a:rPr>
                        <a:t>, defines response time (&lt; 5 </a:t>
                      </a:r>
                      <a:r>
                        <a:rPr lang="en-US" sz="1500" dirty="0" err="1">
                          <a:latin typeface="Arial" panose="020B0604020202020204" pitchFamily="34" charset="0"/>
                          <a:cs typeface="Arial" panose="020B0604020202020204" pitchFamily="34" charset="0"/>
                        </a:rPr>
                        <a:t>ms</a:t>
                      </a:r>
                      <a:r>
                        <a:rPr lang="en-US" sz="1500" dirty="0">
                          <a:latin typeface="Arial" panose="020B0604020202020204" pitchFamily="34" charset="0"/>
                          <a:cs typeface="Arial" panose="020B0604020202020204" pitchFamily="34" charset="0"/>
                        </a:rPr>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00B050"/>
                          </a:solidFill>
                          <a:latin typeface="Arial" panose="020B0604020202020204" pitchFamily="34" charset="0"/>
                          <a:cs typeface="Arial" panose="020B0604020202020204" pitchFamily="34" charset="0"/>
                        </a:rPr>
                        <a:t>Yes</a:t>
                      </a:r>
                      <a:r>
                        <a:rPr lang="en-US" sz="1500" dirty="0">
                          <a:latin typeface="Arial" panose="020B0604020202020204" pitchFamily="34" charset="0"/>
                          <a:cs typeface="Arial" panose="020B0604020202020204" pitchFamily="34" charset="0"/>
                        </a:rPr>
                        <a:t>, defines response time (&lt; 5 </a:t>
                      </a:r>
                      <a:r>
                        <a:rPr lang="en-US" sz="1500" dirty="0" err="1">
                          <a:latin typeface="Arial" panose="020B0604020202020204" pitchFamily="34" charset="0"/>
                          <a:cs typeface="Arial" panose="020B0604020202020204" pitchFamily="34" charset="0"/>
                        </a:rPr>
                        <a:t>ms</a:t>
                      </a:r>
                      <a:r>
                        <a:rPr lang="en-US" sz="1500" dirty="0">
                          <a:latin typeface="Arial" panose="020B0604020202020204" pitchFamily="34" charset="0"/>
                          <a:cs typeface="Arial" panose="020B0604020202020204" pitchFamily="34" charset="0"/>
                        </a:rPr>
                        <a:t>)  </a:t>
                      </a:r>
                    </a:p>
                    <a:p>
                      <a:endParaRPr lang="en-US" sz="1500" dirty="0">
                        <a:latin typeface="Arial" panose="020B0604020202020204" pitchFamily="34" charset="0"/>
                        <a:cs typeface="Arial" panose="020B0604020202020204" pitchFamily="34" charset="0"/>
                      </a:endParaRP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r>
                        <a:rPr lang="en-US" sz="1500" dirty="0">
                          <a:latin typeface="Arial" panose="020B0604020202020204" pitchFamily="34" charset="0"/>
                          <a:cs typeface="Arial" panose="020B0604020202020204" pitchFamily="34" charset="0"/>
                        </a:rPr>
                        <a:t>, verified through voltage step tests</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r>
                        <a:rPr lang="en-US" sz="1500" dirty="0">
                          <a:latin typeface="Arial" panose="020B0604020202020204" pitchFamily="34" charset="0"/>
                          <a:cs typeface="Arial" panose="020B0604020202020204" pitchFamily="34" charset="0"/>
                        </a:rPr>
                        <a:t> (improve system strength) </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r>
                        <a:rPr lang="en-US" sz="1500" dirty="0">
                          <a:solidFill>
                            <a:schemeClr val="tx1"/>
                          </a:solidFill>
                          <a:latin typeface="Arial" panose="020B0604020202020204" pitchFamily="34" charset="0"/>
                          <a:cs typeface="Arial" panose="020B0604020202020204" pitchFamily="34" charset="0"/>
                        </a:rPr>
                        <a:t>high level</a:t>
                      </a:r>
                      <a:endParaRPr lang="en-US" sz="1500" dirty="0">
                        <a:solidFill>
                          <a:srgbClr val="00B050"/>
                        </a:solidFill>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18615283"/>
                  </a:ext>
                </a:extLst>
              </a:tr>
              <a:tr h="370840">
                <a:tc>
                  <a:txBody>
                    <a:bodyPr/>
                    <a:lstStyle/>
                    <a:p>
                      <a:r>
                        <a:rPr lang="en-US" sz="1500" b="1" dirty="0">
                          <a:latin typeface="Arial" panose="020B0604020202020204" pitchFamily="34" charset="0"/>
                          <a:cs typeface="Arial" panose="020B0604020202020204" pitchFamily="34" charset="0"/>
                        </a:rPr>
                        <a:t>Fast Fault Current (balanced and unbalanced)</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r>
                        <a:rPr lang="en-US" sz="1500" dirty="0">
                          <a:latin typeface="Arial" panose="020B0604020202020204" pitchFamily="34" charset="0"/>
                          <a:cs typeface="Arial" panose="020B0604020202020204" pitchFamily="34" charset="0"/>
                        </a:rPr>
                        <a:t>, defines response time (&lt;5 </a:t>
                      </a:r>
                      <a:r>
                        <a:rPr lang="en-US" sz="1500" dirty="0" err="1">
                          <a:latin typeface="Arial" panose="020B0604020202020204" pitchFamily="34" charset="0"/>
                          <a:cs typeface="Arial" panose="020B0604020202020204" pitchFamily="34" charset="0"/>
                        </a:rPr>
                        <a:t>ms</a:t>
                      </a:r>
                      <a:r>
                        <a:rPr lang="en-US" sz="1500" dirty="0">
                          <a:latin typeface="Arial" panose="020B0604020202020204" pitchFamily="34" charset="0"/>
                          <a:cs typeface="Arial" panose="020B0604020202020204" pitchFamily="34" charset="0"/>
                        </a:rPr>
                        <a:t>) and time to full response (&lt;30 </a:t>
                      </a:r>
                      <a:r>
                        <a:rPr lang="en-US" sz="1500" dirty="0" err="1">
                          <a:latin typeface="Arial" panose="020B0604020202020204" pitchFamily="34" charset="0"/>
                          <a:cs typeface="Arial" panose="020B0604020202020204" pitchFamily="34" charset="0"/>
                        </a:rPr>
                        <a:t>ms</a:t>
                      </a:r>
                      <a:r>
                        <a:rPr lang="en-US" sz="1500" dirty="0">
                          <a:latin typeface="Arial" panose="020B0604020202020204" pitchFamily="34" charset="0"/>
                          <a:cs typeface="Arial" panose="020B0604020202020204" pitchFamily="34"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00B050"/>
                          </a:solidFill>
                          <a:latin typeface="Arial" panose="020B0604020202020204" pitchFamily="34" charset="0"/>
                          <a:cs typeface="Arial" panose="020B0604020202020204" pitchFamily="34" charset="0"/>
                        </a:rPr>
                        <a:t>Yes</a:t>
                      </a:r>
                      <a:r>
                        <a:rPr lang="en-US" sz="1500" dirty="0">
                          <a:latin typeface="Arial" panose="020B0604020202020204" pitchFamily="34" charset="0"/>
                          <a:cs typeface="Arial" panose="020B0604020202020204" pitchFamily="34" charset="0"/>
                        </a:rPr>
                        <a:t>, defines response time (&lt; 5 </a:t>
                      </a:r>
                      <a:r>
                        <a:rPr lang="en-US" sz="1500" dirty="0" err="1">
                          <a:latin typeface="Arial" panose="020B0604020202020204" pitchFamily="34" charset="0"/>
                          <a:cs typeface="Arial" panose="020B0604020202020204" pitchFamily="34" charset="0"/>
                        </a:rPr>
                        <a:t>ms</a:t>
                      </a:r>
                      <a:r>
                        <a:rPr lang="en-US" sz="1500" dirty="0">
                          <a:latin typeface="Arial" panose="020B0604020202020204" pitchFamily="34" charset="0"/>
                          <a:cs typeface="Arial" panose="020B0604020202020204" pitchFamily="34" charset="0"/>
                        </a:rPr>
                        <a:t>) , discusses active/reactive current share and pos/negative sequence prioritization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accent5">
                              <a:lumMod val="75000"/>
                            </a:schemeClr>
                          </a:solidFill>
                          <a:latin typeface="Arial" panose="020B0604020202020204" pitchFamily="34" charset="0"/>
                          <a:cs typeface="Arial" panose="020B0604020202020204" pitchFamily="34" charset="0"/>
                        </a:rPr>
                        <a:t>TBC</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r>
                        <a:rPr lang="en-US" sz="1500" dirty="0">
                          <a:solidFill>
                            <a:schemeClr val="tx1"/>
                          </a:solidFill>
                          <a:latin typeface="Arial" panose="020B0604020202020204" pitchFamily="34" charset="0"/>
                          <a:cs typeface="Arial" panose="020B0604020202020204" pitchFamily="34" charset="0"/>
                        </a:rPr>
                        <a:t>, at high level and by definition </a:t>
                      </a:r>
                      <a:r>
                        <a:rPr lang="en-US" sz="1500" dirty="0">
                          <a:solidFill>
                            <a:srgbClr val="00B050"/>
                          </a:solidFill>
                          <a:latin typeface="Arial" panose="020B0604020202020204" pitchFamily="34" charset="0"/>
                          <a:cs typeface="Arial" panose="020B0604020202020204" pitchFamily="34" charset="0"/>
                        </a:rPr>
                        <a:t> </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r>
                        <a:rPr lang="en-US" sz="1500" dirty="0">
                          <a:solidFill>
                            <a:schemeClr val="tx1"/>
                          </a:solidFill>
                          <a:latin typeface="Arial" panose="020B0604020202020204" pitchFamily="34" charset="0"/>
                          <a:cs typeface="Arial" panose="020B0604020202020204" pitchFamily="34" charset="0"/>
                        </a:rPr>
                        <a:t>high level</a:t>
                      </a:r>
                      <a:endParaRPr lang="en-US" sz="1500" dirty="0">
                        <a:solidFill>
                          <a:srgbClr val="00B050"/>
                        </a:solidFill>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82403924"/>
                  </a:ext>
                </a:extLst>
              </a:tr>
            </a:tbl>
          </a:graphicData>
        </a:graphic>
      </p:graphicFrame>
      <p:sp>
        <p:nvSpPr>
          <p:cNvPr id="5" name="TextBox 4">
            <a:extLst>
              <a:ext uri="{FF2B5EF4-FFF2-40B4-BE49-F238E27FC236}">
                <a16:creationId xmlns:a16="http://schemas.microsoft.com/office/drawing/2014/main" id="{CEEDCCAC-A7F0-A6CC-C1A0-CFE9C8CA1E66}"/>
              </a:ext>
            </a:extLst>
          </p:cNvPr>
          <p:cNvSpPr txBox="1"/>
          <p:nvPr/>
        </p:nvSpPr>
        <p:spPr>
          <a:xfrm>
            <a:off x="239697" y="6560195"/>
            <a:ext cx="1108579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This specification generally apply within equipment limits and all requirements applicable to GFL IBRs also apply (unless conflicts with GFM requirements above)</a:t>
            </a:r>
          </a:p>
        </p:txBody>
      </p:sp>
    </p:spTree>
    <p:extLst>
      <p:ext uri="{BB962C8B-B14F-4D97-AF65-F5344CB8AC3E}">
        <p14:creationId xmlns:p14="http://schemas.microsoft.com/office/powerpoint/2010/main" val="237724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0ED7-7401-BA04-2E4E-D5F5CB8D5F13}"/>
              </a:ext>
            </a:extLst>
          </p:cNvPr>
          <p:cNvSpPr>
            <a:spLocks noGrp="1"/>
          </p:cNvSpPr>
          <p:nvPr>
            <p:ph type="title"/>
          </p:nvPr>
        </p:nvSpPr>
        <p:spPr/>
        <p:txBody>
          <a:bodyPr/>
          <a:lstStyle/>
          <a:p>
            <a:r>
              <a:rPr lang="en-US" dirty="0"/>
              <a:t>Comparison at Glance</a:t>
            </a:r>
          </a:p>
        </p:txBody>
      </p:sp>
      <p:graphicFrame>
        <p:nvGraphicFramePr>
          <p:cNvPr id="4" name="Content Placeholder 3">
            <a:extLst>
              <a:ext uri="{FF2B5EF4-FFF2-40B4-BE49-F238E27FC236}">
                <a16:creationId xmlns:a16="http://schemas.microsoft.com/office/drawing/2014/main" id="{F269FCB9-BAFB-91D2-E1ED-5A0617C2D10C}"/>
              </a:ext>
            </a:extLst>
          </p:cNvPr>
          <p:cNvGraphicFramePr>
            <a:graphicFrameLocks noGrp="1"/>
          </p:cNvGraphicFramePr>
          <p:nvPr>
            <p:ph sz="quarter" idx="10"/>
          </p:nvPr>
        </p:nvGraphicFramePr>
        <p:xfrm>
          <a:off x="245327" y="1554703"/>
          <a:ext cx="11753384" cy="4577080"/>
        </p:xfrm>
        <a:graphic>
          <a:graphicData uri="http://schemas.openxmlformats.org/drawingml/2006/table">
            <a:tbl>
              <a:tblPr firstRow="1" bandRow="1">
                <a:tableStyleId>{5C22544A-7EE6-4342-B048-85BDC9FD1C3A}</a:tableStyleId>
              </a:tblPr>
              <a:tblGrid>
                <a:gridCol w="1645292">
                  <a:extLst>
                    <a:ext uri="{9D8B030D-6E8A-4147-A177-3AD203B41FA5}">
                      <a16:colId xmlns:a16="http://schemas.microsoft.com/office/drawing/2014/main" val="3211958200"/>
                    </a:ext>
                  </a:extLst>
                </a:gridCol>
                <a:gridCol w="2581564">
                  <a:extLst>
                    <a:ext uri="{9D8B030D-6E8A-4147-A177-3AD203B41FA5}">
                      <a16:colId xmlns:a16="http://schemas.microsoft.com/office/drawing/2014/main" val="3034234841"/>
                    </a:ext>
                  </a:extLst>
                </a:gridCol>
                <a:gridCol w="2763363">
                  <a:extLst>
                    <a:ext uri="{9D8B030D-6E8A-4147-A177-3AD203B41FA5}">
                      <a16:colId xmlns:a16="http://schemas.microsoft.com/office/drawing/2014/main" val="1952542246"/>
                    </a:ext>
                  </a:extLst>
                </a:gridCol>
                <a:gridCol w="2127063">
                  <a:extLst>
                    <a:ext uri="{9D8B030D-6E8A-4147-A177-3AD203B41FA5}">
                      <a16:colId xmlns:a16="http://schemas.microsoft.com/office/drawing/2014/main" val="3693376027"/>
                    </a:ext>
                  </a:extLst>
                </a:gridCol>
                <a:gridCol w="1581662">
                  <a:extLst>
                    <a:ext uri="{9D8B030D-6E8A-4147-A177-3AD203B41FA5}">
                      <a16:colId xmlns:a16="http://schemas.microsoft.com/office/drawing/2014/main" val="1442750530"/>
                    </a:ext>
                  </a:extLst>
                </a:gridCol>
                <a:gridCol w="1054440">
                  <a:extLst>
                    <a:ext uri="{9D8B030D-6E8A-4147-A177-3AD203B41FA5}">
                      <a16:colId xmlns:a16="http://schemas.microsoft.com/office/drawing/2014/main" val="2827192931"/>
                    </a:ext>
                  </a:extLst>
                </a:gridCol>
              </a:tblGrid>
              <a:tr h="370840">
                <a:tc>
                  <a:txBody>
                    <a:bodyPr/>
                    <a:lstStyle/>
                    <a:p>
                      <a:r>
                        <a:rPr lang="en-US" sz="1500" dirty="0">
                          <a:latin typeface="Arial" panose="020B0604020202020204" pitchFamily="34" charset="0"/>
                          <a:cs typeface="Arial" panose="020B0604020202020204" pitchFamily="34" charset="0"/>
                        </a:rPr>
                        <a:t>Specs</a:t>
                      </a:r>
                    </a:p>
                  </a:txBody>
                  <a:tcPr/>
                </a:tc>
                <a:tc>
                  <a:txBody>
                    <a:bodyPr/>
                    <a:lstStyle/>
                    <a:p>
                      <a:r>
                        <a:rPr lang="en-US" sz="1500" dirty="0">
                          <a:latin typeface="Arial" panose="020B0604020202020204" pitchFamily="34" charset="0"/>
                          <a:cs typeface="Arial" panose="020B0604020202020204" pitchFamily="34" charset="0"/>
                        </a:rPr>
                        <a:t>GC0137</a:t>
                      </a:r>
                    </a:p>
                  </a:txBody>
                  <a:tcPr/>
                </a:tc>
                <a:tc>
                  <a:txBody>
                    <a:bodyPr/>
                    <a:lstStyle/>
                    <a:p>
                      <a:r>
                        <a:rPr lang="en-US" sz="1500" dirty="0">
                          <a:latin typeface="Arial" panose="020B0604020202020204" pitchFamily="34" charset="0"/>
                          <a:cs typeface="Arial" panose="020B0604020202020204" pitchFamily="34" charset="0"/>
                        </a:rPr>
                        <a:t>OSMOSE</a:t>
                      </a:r>
                    </a:p>
                  </a:txBody>
                  <a:tcPr/>
                </a:tc>
                <a:tc>
                  <a:txBody>
                    <a:bodyPr/>
                    <a:lstStyle/>
                    <a:p>
                      <a:r>
                        <a:rPr lang="en-US" sz="1500" dirty="0">
                          <a:latin typeface="Arial" panose="020B0604020202020204" pitchFamily="34" charset="0"/>
                          <a:cs typeface="Arial" panose="020B0604020202020204" pitchFamily="34" charset="0"/>
                        </a:rPr>
                        <a:t>VDE/FNN</a:t>
                      </a:r>
                    </a:p>
                  </a:txBody>
                  <a:tcPr/>
                </a:tc>
                <a:tc>
                  <a:txBody>
                    <a:bodyPr/>
                    <a:lstStyle/>
                    <a:p>
                      <a:r>
                        <a:rPr lang="en-US" sz="1500" dirty="0">
                          <a:latin typeface="Arial" panose="020B0604020202020204" pitchFamily="34" charset="0"/>
                          <a:cs typeface="Arial" panose="020B0604020202020204" pitchFamily="34" charset="0"/>
                        </a:rPr>
                        <a:t>UNIFI (draft)</a:t>
                      </a:r>
                    </a:p>
                  </a:txBody>
                  <a:tcPr/>
                </a:tc>
                <a:tc>
                  <a:txBody>
                    <a:bodyPr/>
                    <a:lstStyle/>
                    <a:p>
                      <a:r>
                        <a:rPr lang="en-US" sz="1500" dirty="0">
                          <a:latin typeface="Arial" panose="020B0604020202020204" pitchFamily="34" charset="0"/>
                          <a:cs typeface="Arial" panose="020B0604020202020204" pitchFamily="34" charset="0"/>
                        </a:rPr>
                        <a:t>HECO</a:t>
                      </a:r>
                    </a:p>
                  </a:txBody>
                  <a:tcPr/>
                </a:tc>
                <a:extLst>
                  <a:ext uri="{0D108BD9-81ED-4DB2-BD59-A6C34878D82A}">
                    <a16:rowId xmlns:a16="http://schemas.microsoft.com/office/drawing/2014/main" val="3863621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Low SCR operation</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r>
                        <a:rPr lang="en-US" sz="1500" dirty="0">
                          <a:solidFill>
                            <a:schemeClr val="tx1"/>
                          </a:solidFill>
                          <a:latin typeface="Arial" panose="020B0604020202020204" pitchFamily="34" charset="0"/>
                          <a:cs typeface="Arial" panose="020B0604020202020204" pitchFamily="34" charset="0"/>
                        </a:rPr>
                        <a:t>by definition </a:t>
                      </a:r>
                      <a:endParaRPr lang="en-US" sz="1500" dirty="0">
                        <a:solidFill>
                          <a:srgbClr val="00B050"/>
                        </a:solidFill>
                        <a:latin typeface="Arial" panose="020B0604020202020204" pitchFamily="34" charset="0"/>
                        <a:cs typeface="Arial" panose="020B0604020202020204" pitchFamily="34" charset="0"/>
                      </a:endParaRP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r>
                        <a:rPr lang="en-US" sz="1500" dirty="0">
                          <a:solidFill>
                            <a:schemeClr val="tx1"/>
                          </a:solidFill>
                          <a:latin typeface="Arial" panose="020B0604020202020204" pitchFamily="34" charset="0"/>
                          <a:cs typeface="Arial" panose="020B0604020202020204" pitchFamily="34" charset="0"/>
                        </a:rPr>
                        <a:t>high level</a:t>
                      </a:r>
                      <a:endParaRPr lang="en-US" sz="1500" dirty="0">
                        <a:solidFill>
                          <a:srgbClr val="00B05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939855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Active/Reactive power sharing</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r>
                        <a:rPr lang="en-US" sz="1500" dirty="0">
                          <a:solidFill>
                            <a:schemeClr val="tx1"/>
                          </a:solidFill>
                          <a:latin typeface="Arial" panose="020B0604020202020204" pitchFamily="34" charset="0"/>
                          <a:cs typeface="Arial" panose="020B0604020202020204" pitchFamily="34" charset="0"/>
                        </a:rPr>
                        <a:t>(implicit in other req.)</a:t>
                      </a:r>
                      <a:endParaRPr lang="en-US" sz="1500" dirty="0">
                        <a:solidFill>
                          <a:srgbClr val="00B050"/>
                        </a:solidFill>
                        <a:latin typeface="Arial" panose="020B0604020202020204" pitchFamily="34" charset="0"/>
                        <a:cs typeface="Arial" panose="020B0604020202020204" pitchFamily="34" charset="0"/>
                      </a:endParaRP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r>
                        <a:rPr lang="en-US" sz="1500" dirty="0">
                          <a:solidFill>
                            <a:schemeClr val="tx1"/>
                          </a:solidFill>
                          <a:latin typeface="Arial" panose="020B0604020202020204" pitchFamily="34" charset="0"/>
                          <a:cs typeface="Arial" panose="020B0604020202020204" pitchFamily="34" charset="0"/>
                        </a:rPr>
                        <a:t>(implicit in islanded test)</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r>
                        <a:rPr lang="en-US" sz="1500" dirty="0">
                          <a:solidFill>
                            <a:schemeClr val="tx1"/>
                          </a:solidFill>
                          <a:latin typeface="Arial" panose="020B0604020202020204" pitchFamily="34" charset="0"/>
                          <a:cs typeface="Arial" panose="020B0604020202020204" pitchFamily="34" charset="0"/>
                        </a:rPr>
                        <a:t>(implicit in islanded test)</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r>
                        <a:rPr lang="en-US" sz="1500" dirty="0">
                          <a:solidFill>
                            <a:schemeClr val="tx1"/>
                          </a:solidFill>
                          <a:latin typeface="Arial" panose="020B0604020202020204" pitchFamily="34" charset="0"/>
                          <a:cs typeface="Arial" panose="020B0604020202020204" pitchFamily="34" charset="0"/>
                        </a:rPr>
                        <a:t>high level</a:t>
                      </a:r>
                      <a:endParaRPr lang="en-US" sz="1500" dirty="0">
                        <a:solidFill>
                          <a:srgbClr val="00B05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422002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Damping of voltage and frequency oscillations</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r>
                        <a:rPr lang="en-US" sz="1500" dirty="0">
                          <a:latin typeface="Arial" panose="020B0604020202020204" pitchFamily="34" charset="0"/>
                          <a:cs typeface="Arial" panose="020B0604020202020204" pitchFamily="34" charset="0"/>
                        </a:rPr>
                        <a:t>defines response time (</a:t>
                      </a:r>
                      <a:r>
                        <a:rPr lang="en-US" sz="1500" dirty="0">
                          <a:solidFill>
                            <a:schemeClr val="tx1"/>
                          </a:solidFill>
                          <a:latin typeface="Arial" panose="020B0604020202020204" pitchFamily="34" charset="0"/>
                          <a:cs typeface="Arial" panose="020B0604020202020204" pitchFamily="34" charset="0"/>
                        </a:rPr>
                        <a:t>&lt;5 </a:t>
                      </a:r>
                      <a:r>
                        <a:rPr lang="en-US" sz="1500" dirty="0" err="1">
                          <a:solidFill>
                            <a:schemeClr val="tx1"/>
                          </a:solidFill>
                          <a:latin typeface="Arial" panose="020B0604020202020204" pitchFamily="34" charset="0"/>
                          <a:cs typeface="Arial" panose="020B0604020202020204" pitchFamily="34" charset="0"/>
                        </a:rPr>
                        <a:t>ms</a:t>
                      </a:r>
                      <a:r>
                        <a:rPr lang="en-US" sz="1500" dirty="0">
                          <a:solidFill>
                            <a:schemeClr val="tx1"/>
                          </a:solidFill>
                          <a:latin typeface="Arial" panose="020B0604020202020204" pitchFamily="34" charset="0"/>
                          <a:cs typeface="Arial" panose="020B0604020202020204" pitchFamily="34" charset="0"/>
                        </a:rPr>
                        <a:t>)</a:t>
                      </a:r>
                    </a:p>
                  </a:txBody>
                  <a:tcPr/>
                </a:tc>
                <a:tc>
                  <a:txBody>
                    <a:bodyPr/>
                    <a:lstStyle/>
                    <a:p>
                      <a:r>
                        <a:rPr lang="en-US" sz="1500" dirty="0">
                          <a:solidFill>
                            <a:schemeClr val="accent5">
                              <a:lumMod val="75000"/>
                            </a:schemeClr>
                          </a:solidFill>
                          <a:latin typeface="Arial" panose="020B0604020202020204" pitchFamily="34" charset="0"/>
                          <a:cs typeface="Arial" panose="020B0604020202020204" pitchFamily="34" charset="0"/>
                        </a:rPr>
                        <a:t>May be</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r>
                        <a:rPr lang="en-US" sz="1500" dirty="0">
                          <a:solidFill>
                            <a:schemeClr val="tx1"/>
                          </a:solidFill>
                          <a:latin typeface="Arial" panose="020B0604020202020204" pitchFamily="34" charset="0"/>
                          <a:cs typeface="Arial" panose="020B0604020202020204" pitchFamily="34" charset="0"/>
                        </a:rPr>
                        <a:t>high level</a:t>
                      </a:r>
                      <a:endParaRPr lang="en-US" sz="1500" dirty="0">
                        <a:solidFill>
                          <a:srgbClr val="00B05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728486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Islanded operation</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r>
                        <a:rPr lang="en-US" sz="1500" dirty="0">
                          <a:solidFill>
                            <a:schemeClr val="tx1"/>
                          </a:solidFill>
                          <a:latin typeface="Arial" panose="020B0604020202020204" pitchFamily="34" charset="0"/>
                          <a:cs typeface="Arial" panose="020B0604020202020204" pitchFamily="34" charset="0"/>
                        </a:rPr>
                        <a:t>high level</a:t>
                      </a:r>
                      <a:endParaRPr lang="en-US" sz="1500" dirty="0">
                        <a:solidFill>
                          <a:srgbClr val="00B05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6857880"/>
                  </a:ext>
                </a:extLst>
              </a:tr>
              <a:tr h="403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Counter Harmonics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FF0000"/>
                          </a:solidFill>
                          <a:latin typeface="Arial" panose="020B0604020202020204" pitchFamily="34" charset="0"/>
                          <a:cs typeface="Arial" panose="020B0604020202020204" pitchFamily="34" charset="0"/>
                        </a:rPr>
                        <a:t>No </a:t>
                      </a:r>
                      <a:r>
                        <a:rPr lang="en-US" sz="1500" dirty="0">
                          <a:solidFill>
                            <a:schemeClr val="tx1"/>
                          </a:solidFill>
                          <a:latin typeface="Arial" panose="020B0604020202020204" pitchFamily="34" charset="0"/>
                          <a:cs typeface="Arial" panose="020B0604020202020204" pitchFamily="34" charset="0"/>
                        </a:rPr>
                        <a:t>(existing requirements for GFL apply, additional requirements may be agreed bilaterally)</a:t>
                      </a:r>
                      <a:endParaRPr lang="en-US" sz="1500" dirty="0">
                        <a:solidFill>
                          <a:srgbClr val="FF0000"/>
                        </a:solidFill>
                        <a:latin typeface="Arial" panose="020B0604020202020204" pitchFamily="34" charset="0"/>
                        <a:cs typeface="Arial" panose="020B0604020202020204" pitchFamily="34" charset="0"/>
                      </a:endParaRPr>
                    </a:p>
                  </a:txBody>
                  <a:tcPr/>
                </a:tc>
                <a:tc>
                  <a:txBody>
                    <a:bodyPr/>
                    <a:lstStyle/>
                    <a:p>
                      <a:r>
                        <a:rPr lang="en-US" sz="1500" dirty="0">
                          <a:solidFill>
                            <a:srgbClr val="FF0000"/>
                          </a:solidFill>
                          <a:latin typeface="Arial" panose="020B0604020202020204" pitchFamily="34" charset="0"/>
                          <a:cs typeface="Arial" panose="020B0604020202020204" pitchFamily="34" charset="0"/>
                        </a:rPr>
                        <a:t>No </a:t>
                      </a:r>
                      <a:r>
                        <a:rPr lang="en-US" sz="1500" dirty="0">
                          <a:solidFill>
                            <a:schemeClr val="tx1"/>
                          </a:solidFill>
                          <a:latin typeface="Arial" panose="020B0604020202020204" pitchFamily="34" charset="0"/>
                          <a:cs typeface="Arial" panose="020B0604020202020204" pitchFamily="34" charset="0"/>
                        </a:rPr>
                        <a:t>(requirement not to contribute to harmonics as applied to GFL is already challenging)</a:t>
                      </a:r>
                      <a:endParaRPr lang="en-US" sz="1500" dirty="0">
                        <a:solidFill>
                          <a:srgbClr val="FF0000"/>
                        </a:solidFill>
                        <a:latin typeface="Arial" panose="020B0604020202020204" pitchFamily="34" charset="0"/>
                        <a:cs typeface="Arial" panose="020B0604020202020204" pitchFamily="34" charset="0"/>
                      </a:endParaRP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r>
                        <a:rPr lang="en-US" sz="1500" dirty="0">
                          <a:solidFill>
                            <a:schemeClr val="tx1"/>
                          </a:solidFill>
                          <a:latin typeface="Arial" panose="020B0604020202020204" pitchFamily="34" charset="0"/>
                          <a:cs typeface="Arial" panose="020B0604020202020204" pitchFamily="34" charset="0"/>
                        </a:rPr>
                        <a:t>high level</a:t>
                      </a:r>
                      <a:endParaRPr lang="en-US" sz="1500" dirty="0">
                        <a:solidFill>
                          <a:srgbClr val="00B05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10313374"/>
                  </a:ext>
                </a:extLst>
              </a:tr>
              <a:tr h="370840">
                <a:tc>
                  <a:txBody>
                    <a:bodyPr/>
                    <a:lstStyle/>
                    <a:p>
                      <a:r>
                        <a:rPr lang="en-US" sz="1500" b="1" dirty="0">
                          <a:latin typeface="Arial" panose="020B0604020202020204" pitchFamily="34" charset="0"/>
                          <a:cs typeface="Arial" panose="020B0604020202020204" pitchFamily="34" charset="0"/>
                        </a:rPr>
                        <a:t>Black start</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a:t>
                      </a:r>
                      <a:r>
                        <a:rPr lang="en-US" sz="1500" dirty="0">
                          <a:latin typeface="Arial" panose="020B0604020202020204" pitchFamily="34" charset="0"/>
                          <a:cs typeface="Arial" panose="020B0604020202020204" pitchFamily="34" charset="0"/>
                        </a:rPr>
                        <a:t>, if applicable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00B050"/>
                          </a:solidFill>
                          <a:latin typeface="Arial" panose="020B0604020202020204" pitchFamily="34" charset="0"/>
                          <a:cs typeface="Arial" panose="020B0604020202020204" pitchFamily="34" charset="0"/>
                        </a:rPr>
                        <a:t>Yes</a:t>
                      </a:r>
                      <a:r>
                        <a:rPr lang="en-US" sz="1500" dirty="0">
                          <a:latin typeface="Arial" panose="020B0604020202020204" pitchFamily="34" charset="0"/>
                          <a:cs typeface="Arial" panose="020B0604020202020204" pitchFamily="34" charset="0"/>
                        </a:rPr>
                        <a:t>, if applicable</a:t>
                      </a:r>
                    </a:p>
                  </a:txBody>
                  <a:tcPr/>
                </a:tc>
                <a:tc>
                  <a:txBody>
                    <a:bodyPr/>
                    <a:lstStyle/>
                    <a:p>
                      <a:r>
                        <a:rPr lang="en-US" sz="1500" dirty="0">
                          <a:solidFill>
                            <a:srgbClr val="00B050"/>
                          </a:solidFill>
                          <a:latin typeface="Arial" panose="020B0604020202020204" pitchFamily="34" charset="0"/>
                          <a:cs typeface="Arial" panose="020B0604020202020204" pitchFamily="34" charset="0"/>
                        </a:rPr>
                        <a:t>Yes, </a:t>
                      </a:r>
                      <a:r>
                        <a:rPr lang="en-US" sz="1500" dirty="0">
                          <a:solidFill>
                            <a:schemeClr val="tx1"/>
                          </a:solidFill>
                          <a:latin typeface="Arial" panose="020B0604020202020204" pitchFamily="34" charset="0"/>
                          <a:cs typeface="Arial" panose="020B0604020202020204" pitchFamily="34" charset="0"/>
                        </a:rPr>
                        <a:t>if applicable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00B050"/>
                          </a:solidFill>
                          <a:latin typeface="Arial" panose="020B0604020202020204" pitchFamily="34" charset="0"/>
                          <a:cs typeface="Arial" panose="020B0604020202020204" pitchFamily="34" charset="0"/>
                        </a:rPr>
                        <a:t>Yes</a:t>
                      </a:r>
                      <a:r>
                        <a:rPr lang="en-US" sz="1500" dirty="0">
                          <a:latin typeface="Arial" panose="020B0604020202020204" pitchFamily="34" charset="0"/>
                          <a:cs typeface="Arial" panose="020B0604020202020204" pitchFamily="34" charset="0"/>
                        </a:rPr>
                        <a:t>, if applicable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00B050"/>
                          </a:solidFill>
                          <a:latin typeface="Arial" panose="020B0604020202020204" pitchFamily="34" charset="0"/>
                          <a:cs typeface="Arial" panose="020B0604020202020204" pitchFamily="34" charset="0"/>
                        </a:rPr>
                        <a:t>Yes</a:t>
                      </a:r>
                      <a:r>
                        <a:rPr lang="en-US" sz="1500" dirty="0">
                          <a:latin typeface="Arial" panose="020B0604020202020204" pitchFamily="34" charset="0"/>
                          <a:cs typeface="Arial" panose="020B0604020202020204" pitchFamily="34" charset="0"/>
                        </a:rPr>
                        <a:t>, if applicable</a:t>
                      </a:r>
                    </a:p>
                  </a:txBody>
                  <a:tcPr/>
                </a:tc>
                <a:extLst>
                  <a:ext uri="{0D108BD9-81ED-4DB2-BD59-A6C34878D82A}">
                    <a16:rowId xmlns:a16="http://schemas.microsoft.com/office/drawing/2014/main" val="1082105649"/>
                  </a:ext>
                </a:extLst>
              </a:tr>
            </a:tbl>
          </a:graphicData>
        </a:graphic>
      </p:graphicFrame>
      <p:sp>
        <p:nvSpPr>
          <p:cNvPr id="5" name="TextBox 4">
            <a:extLst>
              <a:ext uri="{FF2B5EF4-FFF2-40B4-BE49-F238E27FC236}">
                <a16:creationId xmlns:a16="http://schemas.microsoft.com/office/drawing/2014/main" id="{8F41CE25-7583-CC65-21C0-A9454A17DB1B}"/>
              </a:ext>
            </a:extLst>
          </p:cNvPr>
          <p:cNvSpPr txBox="1"/>
          <p:nvPr/>
        </p:nvSpPr>
        <p:spPr>
          <a:xfrm>
            <a:off x="166496" y="6131783"/>
            <a:ext cx="1129899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These specifications generally apply within equipment limits and all requirements applicable to GFL IBRs also apply (unless conflicts with GFM requirements above)</a:t>
            </a:r>
          </a:p>
        </p:txBody>
      </p:sp>
    </p:spTree>
    <p:extLst>
      <p:ext uri="{BB962C8B-B14F-4D97-AF65-F5344CB8AC3E}">
        <p14:creationId xmlns:p14="http://schemas.microsoft.com/office/powerpoint/2010/main" val="1671732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437E9-F981-6311-8F19-818B0568908A}"/>
              </a:ext>
            </a:extLst>
          </p:cNvPr>
          <p:cNvSpPr>
            <a:spLocks noGrp="1"/>
          </p:cNvSpPr>
          <p:nvPr>
            <p:ph type="title"/>
          </p:nvPr>
        </p:nvSpPr>
        <p:spPr/>
        <p:txBody>
          <a:bodyPr/>
          <a:lstStyle/>
          <a:p>
            <a:r>
              <a:rPr lang="en-US" dirty="0"/>
              <a:t>2022 NERC-NATF-EPRI Annual Transmission Planning and Modeling Workshop</a:t>
            </a:r>
          </a:p>
        </p:txBody>
      </p:sp>
      <p:graphicFrame>
        <p:nvGraphicFramePr>
          <p:cNvPr id="5" name="Content Placeholder 4">
            <a:extLst>
              <a:ext uri="{FF2B5EF4-FFF2-40B4-BE49-F238E27FC236}">
                <a16:creationId xmlns:a16="http://schemas.microsoft.com/office/drawing/2014/main" id="{D2ABFCA4-48F6-F8A4-726B-8968912CD75D}"/>
              </a:ext>
            </a:extLst>
          </p:cNvPr>
          <p:cNvGraphicFramePr>
            <a:graphicFrameLocks noGrp="1"/>
          </p:cNvGraphicFramePr>
          <p:nvPr>
            <p:ph sz="quarter" idx="10"/>
            <p:extLst>
              <p:ext uri="{D42A27DB-BD31-4B8C-83A1-F6EECF244321}">
                <p14:modId xmlns:p14="http://schemas.microsoft.com/office/powerpoint/2010/main" val="3492583834"/>
              </p:ext>
            </p:extLst>
          </p:nvPr>
        </p:nvGraphicFramePr>
        <p:xfrm>
          <a:off x="325120" y="1767840"/>
          <a:ext cx="11450320" cy="3921760"/>
        </p:xfrm>
        <a:graphic>
          <a:graphicData uri="http://schemas.openxmlformats.org/drawingml/2006/table">
            <a:tbl>
              <a:tblPr firstRow="1" firstCol="1" bandRow="1"/>
              <a:tblGrid>
                <a:gridCol w="11450320">
                  <a:extLst>
                    <a:ext uri="{9D8B030D-6E8A-4147-A177-3AD203B41FA5}">
                      <a16:colId xmlns:a16="http://schemas.microsoft.com/office/drawing/2014/main" val="827588921"/>
                    </a:ext>
                  </a:extLst>
                </a:gridCol>
              </a:tblGrid>
              <a:tr h="3921760">
                <a:tc>
                  <a:txBody>
                    <a:bodyPr/>
                    <a:lstStyle/>
                    <a:p>
                      <a:pPr marL="0" marR="0">
                        <a:lnSpc>
                          <a:spcPct val="108000"/>
                        </a:lnSpc>
                        <a:spcBef>
                          <a:spcPts val="100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NERC, NATF and EPRI held a joint workshop focusing on topics related to power system planning, modeling, and system analysis on November 2-3, 2022.  </a:t>
                      </a:r>
                    </a:p>
                    <a:p>
                      <a:pPr marL="0" marR="0">
                        <a:lnSpc>
                          <a:spcPct val="108000"/>
                        </a:lnSpc>
                        <a:spcBef>
                          <a:spcPts val="100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8000"/>
                        </a:lnSpc>
                        <a:spcBef>
                          <a:spcPts val="1000"/>
                        </a:spcBef>
                        <a:spcAft>
                          <a:spcPts val="0"/>
                        </a:spcAft>
                      </a:pPr>
                      <a:r>
                        <a:rPr lang="en-US" sz="1800" b="1" dirty="0">
                          <a:effectLst/>
                          <a:latin typeface="Arial" panose="020B0604020202020204" pitchFamily="34" charset="0"/>
                          <a:ea typeface="Calibri" panose="020F0502020204030204" pitchFamily="34" charset="0"/>
                          <a:cs typeface="Arial" panose="020B0604020202020204" pitchFamily="34" charset="0"/>
                        </a:rPr>
                        <a:t>Key focus areas included:</a:t>
                      </a:r>
                    </a:p>
                    <a:p>
                      <a:pPr marL="342900" marR="0" lvl="0" indent="-342900">
                        <a:lnSpc>
                          <a:spcPct val="108000"/>
                        </a:lnSpc>
                        <a:spcBef>
                          <a:spcPts val="1200"/>
                        </a:spcBef>
                        <a:spcAft>
                          <a:spcPts val="0"/>
                        </a:spcAft>
                        <a:buClr>
                          <a:srgbClr val="F25A35"/>
                        </a:buClr>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A discussion with industry experts on the future of dynamic simulations in a dual platform world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8000"/>
                        </a:lnSpc>
                        <a:spcBef>
                          <a:spcPts val="600"/>
                        </a:spcBef>
                        <a:spcAft>
                          <a:spcPts val="0"/>
                        </a:spcAft>
                        <a:buClr>
                          <a:srgbClr val="F25A35"/>
                        </a:buClr>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Industry experiences with inverter-based resource planning and modeling including evaluating ride-through performance, EMT analysis, and interconnection challenges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8000"/>
                        </a:lnSpc>
                        <a:spcBef>
                          <a:spcPts val="600"/>
                        </a:spcBef>
                        <a:spcAft>
                          <a:spcPts val="0"/>
                        </a:spcAft>
                        <a:buClr>
                          <a:srgbClr val="F25A35"/>
                        </a:buClr>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Leveraging cloud computing to run grid planning software</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8000"/>
                        </a:lnSpc>
                        <a:spcBef>
                          <a:spcPts val="600"/>
                        </a:spcBef>
                        <a:spcAft>
                          <a:spcPts val="0"/>
                        </a:spcAft>
                        <a:buClr>
                          <a:srgbClr val="F25A35"/>
                        </a:buClr>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Latest EPRI research on extreme events and impact of extreme planning</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8000"/>
                        </a:lnSpc>
                        <a:spcBef>
                          <a:spcPts val="600"/>
                        </a:spcBef>
                        <a:spcAft>
                          <a:spcPts val="0"/>
                        </a:spcAft>
                        <a:buClr>
                          <a:srgbClr val="F25A35"/>
                        </a:buClr>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Overview of how NERC standards and guidelines are filling reliability gaps</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 </a:t>
                      </a:r>
                    </a:p>
                  </a:txBody>
                  <a:tcPr marL="118104" marR="11810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79011818"/>
                  </a:ext>
                </a:extLst>
              </a:tr>
            </a:tbl>
          </a:graphicData>
        </a:graphic>
      </p:graphicFrame>
      <p:sp>
        <p:nvSpPr>
          <p:cNvPr id="4" name="TextBox 3">
            <a:extLst>
              <a:ext uri="{FF2B5EF4-FFF2-40B4-BE49-F238E27FC236}">
                <a16:creationId xmlns:a16="http://schemas.microsoft.com/office/drawing/2014/main" id="{1C97DF00-D1E5-8367-A2A9-AF73645F0787}"/>
              </a:ext>
            </a:extLst>
          </p:cNvPr>
          <p:cNvSpPr txBox="1"/>
          <p:nvPr/>
        </p:nvSpPr>
        <p:spPr>
          <a:xfrm>
            <a:off x="325120" y="5795556"/>
            <a:ext cx="10231120" cy="830997"/>
          </a:xfrm>
          <a:prstGeom prst="rect">
            <a:avLst/>
          </a:prstGeom>
          <a:noFill/>
        </p:spPr>
        <p:txBody>
          <a:bodyPr wrap="square">
            <a:spAutoFit/>
          </a:bodyPr>
          <a:lstStyle/>
          <a:p>
            <a:pPr marL="0" marR="0">
              <a:spcBef>
                <a:spcPts val="0"/>
              </a:spcBef>
              <a:spcAft>
                <a:spcPts val="0"/>
              </a:spcAft>
            </a:pPr>
            <a:r>
              <a:rPr lang="en-US" sz="1600" b="1" dirty="0">
                <a:effectLst/>
                <a:latin typeface="Calibri" panose="020F0502020204030204" pitchFamily="34" charset="0"/>
                <a:ea typeface="Calibri" panose="020F0502020204030204" pitchFamily="34" charset="0"/>
              </a:rPr>
              <a:t>Presentations:</a:t>
            </a:r>
            <a:r>
              <a:rPr lang="en-US" sz="1600" dirty="0">
                <a:effectLst/>
                <a:latin typeface="Calibri" panose="020F0502020204030204" pitchFamily="34" charset="0"/>
                <a:ea typeface="Calibri" panose="020F0502020204030204" pitchFamily="34" charset="0"/>
              </a:rPr>
              <a:t> </a:t>
            </a:r>
            <a:r>
              <a:rPr lang="en-US" sz="1600" u="sng" dirty="0">
                <a:solidFill>
                  <a:srgbClr val="0563C1"/>
                </a:solidFill>
                <a:effectLst/>
                <a:latin typeface="Calibri" panose="020F0502020204030204" pitchFamily="34" charset="0"/>
                <a:ea typeface="Calibri" panose="020F0502020204030204" pitchFamily="34" charset="0"/>
                <a:hlinkClick r:id="rId3"/>
              </a:rPr>
              <a:t>2022 NERC-NATF-EPRI Annual Transmission Planning and Modeling Workshop Presentations</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effectLst/>
                <a:latin typeface="Calibri" panose="020F0502020204030204" pitchFamily="34" charset="0"/>
                <a:ea typeface="Calibri" panose="020F0502020204030204" pitchFamily="34" charset="0"/>
              </a:rPr>
              <a:t>Recording Day 1</a:t>
            </a:r>
            <a:r>
              <a:rPr lang="en-US" sz="1600" b="0" u="sng" dirty="0">
                <a:solidFill>
                  <a:srgbClr val="0563C1"/>
                </a:solidFill>
                <a:effectLst/>
                <a:latin typeface="Calibri" panose="020F0502020204030204" pitchFamily="34" charset="0"/>
                <a:ea typeface="Calibri" panose="020F0502020204030204" pitchFamily="34" charset="0"/>
                <a:hlinkClick r:id="rId4"/>
              </a:rPr>
              <a:t>: 2022 NERC-NATF-EPRI Annual Transmission Planning and Modeling Workshop Day 1</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effectLst/>
                <a:latin typeface="Calibri" panose="020F0502020204030204" pitchFamily="34" charset="0"/>
                <a:ea typeface="Calibri" panose="020F0502020204030204" pitchFamily="34" charset="0"/>
              </a:rPr>
              <a:t>Recording Day 2: </a:t>
            </a:r>
            <a:r>
              <a:rPr lang="en-US" sz="1600" u="sng" dirty="0">
                <a:solidFill>
                  <a:srgbClr val="0563C1"/>
                </a:solidFill>
                <a:effectLst/>
                <a:latin typeface="Calibri" panose="020F0502020204030204" pitchFamily="34" charset="0"/>
                <a:ea typeface="Calibri" panose="020F0502020204030204" pitchFamily="34" charset="0"/>
                <a:hlinkClick r:id="rId5"/>
              </a:rPr>
              <a:t>2022 NERC-NATF-EPRI Annual Transmission Planning and Modeling Workshop Day 2</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80120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F16D1-6BAC-571A-F206-0F46105296D3}"/>
              </a:ext>
            </a:extLst>
          </p:cNvPr>
          <p:cNvSpPr>
            <a:spLocks noGrp="1"/>
          </p:cNvSpPr>
          <p:nvPr>
            <p:ph type="title"/>
          </p:nvPr>
        </p:nvSpPr>
        <p:spPr/>
        <p:txBody>
          <a:bodyPr/>
          <a:lstStyle/>
          <a:p>
            <a:r>
              <a:rPr lang="en-US" dirty="0"/>
              <a:t>AEP TO/TP Actions</a:t>
            </a:r>
          </a:p>
        </p:txBody>
      </p:sp>
      <p:sp>
        <p:nvSpPr>
          <p:cNvPr id="3" name="Content Placeholder 2">
            <a:extLst>
              <a:ext uri="{FF2B5EF4-FFF2-40B4-BE49-F238E27FC236}">
                <a16:creationId xmlns:a16="http://schemas.microsoft.com/office/drawing/2014/main" id="{A278C119-3AD7-A3D4-1C17-D925DE99798C}"/>
              </a:ext>
            </a:extLst>
          </p:cNvPr>
          <p:cNvSpPr>
            <a:spLocks noGrp="1"/>
          </p:cNvSpPr>
          <p:nvPr>
            <p:ph sz="quarter" idx="10"/>
          </p:nvPr>
        </p:nvSpPr>
        <p:spPr/>
        <p:txBody>
          <a:bodyPr/>
          <a:lstStyle/>
          <a:p>
            <a:pPr marL="231775" indent="-231775">
              <a:lnSpc>
                <a:spcPct val="108000"/>
              </a:lnSpc>
              <a:spcBef>
                <a:spcPts val="600"/>
              </a:spcBef>
              <a:buSzPct val="100000"/>
            </a:pPr>
            <a:r>
              <a:rPr lang="en-US" sz="1600" dirty="0">
                <a:solidFill>
                  <a:schemeClr val="tx1"/>
                </a:solidFill>
                <a:latin typeface="Arial" panose="020B0604020202020204" pitchFamily="34" charset="0"/>
                <a:cs typeface="Arial" panose="020B0604020202020204" pitchFamily="34" charset="0"/>
              </a:rPr>
              <a:t>Beginning to screen IBR PSCAD models for ride-through hang-ups, even if lacking protection &amp; control details that exhibit the sort of ride-through issues seen in events (doing this in ERCOT wherein TPs run GI impact studies)</a:t>
            </a:r>
          </a:p>
          <a:p>
            <a:pPr marL="573088" lvl="2">
              <a:lnSpc>
                <a:spcPct val="108000"/>
              </a:lnSpc>
              <a:spcBef>
                <a:spcPts val="600"/>
              </a:spcBef>
              <a:buSzPct val="100000"/>
              <a:buFontTx/>
              <a:buChar char="–"/>
            </a:pPr>
            <a:r>
              <a:rPr lang="en-US" dirty="0">
                <a:solidFill>
                  <a:schemeClr val="tx1"/>
                </a:solidFill>
                <a:latin typeface="Arial" panose="020B0604020202020204" pitchFamily="34" charset="0"/>
                <a:cs typeface="Arial" panose="020B0604020202020204" pitchFamily="34" charset="0"/>
              </a:rPr>
              <a:t>First testing to check control &amp; protection content of EMT models by pushing POI V, Hz, angle trajectories to extremes so as to cause trips</a:t>
            </a:r>
          </a:p>
          <a:p>
            <a:pPr marL="573088" lvl="2">
              <a:lnSpc>
                <a:spcPct val="108000"/>
              </a:lnSpc>
              <a:spcBef>
                <a:spcPts val="600"/>
              </a:spcBef>
              <a:buSzPct val="100000"/>
              <a:buFontTx/>
              <a:buChar char="–"/>
            </a:pPr>
            <a:r>
              <a:rPr lang="en-US" dirty="0">
                <a:solidFill>
                  <a:schemeClr val="tx1"/>
                </a:solidFill>
                <a:latin typeface="Arial" panose="020B0604020202020204" pitchFamily="34" charset="0"/>
                <a:cs typeface="Arial" panose="020B0604020202020204" pitchFamily="34" charset="0"/>
              </a:rPr>
              <a:t>Then run POI through various less drastic trajectories while varying SCR </a:t>
            </a:r>
          </a:p>
          <a:p>
            <a:pPr marL="231775" indent="-231775">
              <a:lnSpc>
                <a:spcPct val="108000"/>
              </a:lnSpc>
              <a:spcBef>
                <a:spcPts val="600"/>
              </a:spcBef>
              <a:buSzPct val="100000"/>
            </a:pPr>
            <a:r>
              <a:rPr lang="en-US" sz="1600" dirty="0">
                <a:solidFill>
                  <a:schemeClr val="tx1"/>
                </a:solidFill>
                <a:latin typeface="Arial" panose="020B0604020202020204" pitchFamily="34" charset="0"/>
                <a:cs typeface="Arial" panose="020B0604020202020204" pitchFamily="34" charset="0"/>
              </a:rPr>
              <a:t>Beginning to help promote REGC_C as replacement for REGC_A </a:t>
            </a:r>
          </a:p>
          <a:p>
            <a:pPr marL="231775" indent="-231775">
              <a:lnSpc>
                <a:spcPct val="108000"/>
              </a:lnSpc>
              <a:spcBef>
                <a:spcPts val="600"/>
              </a:spcBef>
              <a:buSzPct val="100000"/>
            </a:pPr>
            <a:r>
              <a:rPr lang="en-US" sz="1600" dirty="0">
                <a:solidFill>
                  <a:schemeClr val="tx1"/>
                </a:solidFill>
                <a:latin typeface="Arial" panose="020B0604020202020204" pitchFamily="34" charset="0"/>
                <a:cs typeface="Arial" panose="020B0604020202020204" pitchFamily="34" charset="0"/>
              </a:rPr>
              <a:t>Participating in IEEE 2800.2 IBR Testing and Verification Procedures for evaluating conformity with 2800-2022, including ride-through </a:t>
            </a:r>
          </a:p>
          <a:p>
            <a:pPr marL="231775" indent="-231775">
              <a:lnSpc>
                <a:spcPct val="108000"/>
              </a:lnSpc>
              <a:spcBef>
                <a:spcPts val="600"/>
              </a:spcBef>
              <a:buSzPct val="100000"/>
            </a:pPr>
            <a:r>
              <a:rPr lang="en-US" sz="1600" dirty="0">
                <a:solidFill>
                  <a:schemeClr val="tx1"/>
                </a:solidFill>
                <a:latin typeface="Arial" panose="020B0604020202020204" pitchFamily="34" charset="0"/>
                <a:cs typeface="Arial" panose="020B0604020202020204" pitchFamily="34" charset="0"/>
              </a:rPr>
              <a:t>Continuing case studies looking into stability benefits of Grid-Forming IBRs now with new positive sequence prototype modeling developed by EPRI </a:t>
            </a:r>
          </a:p>
          <a:p>
            <a:pPr marL="231775" indent="-231775">
              <a:lnSpc>
                <a:spcPct val="108000"/>
              </a:lnSpc>
              <a:spcBef>
                <a:spcPts val="600"/>
              </a:spcBef>
              <a:buSzPct val="100000"/>
            </a:pPr>
            <a:r>
              <a:rPr lang="en-US" sz="1600" dirty="0">
                <a:solidFill>
                  <a:schemeClr val="tx1"/>
                </a:solidFill>
                <a:latin typeface="Arial" panose="020B0604020202020204" pitchFamily="34" charset="0"/>
                <a:cs typeface="Arial" panose="020B0604020202020204" pitchFamily="34" charset="0"/>
              </a:rPr>
              <a:t>Staff education / training of AEP personnel on EMT skills by </a:t>
            </a:r>
            <a:r>
              <a:rPr lang="en-US" sz="1600" dirty="0" err="1">
                <a:solidFill>
                  <a:schemeClr val="tx1"/>
                </a:solidFill>
                <a:latin typeface="Arial" panose="020B0604020202020204" pitchFamily="34" charset="0"/>
                <a:cs typeface="Arial" panose="020B0604020202020204" pitchFamily="34" charset="0"/>
              </a:rPr>
              <a:t>Electranix</a:t>
            </a:r>
            <a:r>
              <a:rPr lang="en-US" sz="1600" dirty="0">
                <a:solidFill>
                  <a:schemeClr val="tx1"/>
                </a:solidFill>
                <a:latin typeface="Arial" panose="020B0604020202020204" pitchFamily="34" charset="0"/>
                <a:cs typeface="Arial" panose="020B0604020202020204" pitchFamily="34" charset="0"/>
              </a:rPr>
              <a:t> </a:t>
            </a:r>
          </a:p>
          <a:p>
            <a:pPr marL="231775" indent="-231775">
              <a:lnSpc>
                <a:spcPct val="108000"/>
              </a:lnSpc>
              <a:spcBef>
                <a:spcPts val="600"/>
              </a:spcBef>
              <a:buSzPct val="100000"/>
            </a:pPr>
            <a:r>
              <a:rPr lang="en-US" sz="1600" dirty="0">
                <a:solidFill>
                  <a:schemeClr val="tx1"/>
                </a:solidFill>
                <a:latin typeface="Arial" panose="020B0604020202020204" pitchFamily="34" charset="0"/>
                <a:cs typeface="Arial" panose="020B0604020202020204" pitchFamily="34" charset="0"/>
              </a:rPr>
              <a:t>SME participation in / nominations to serve on NERC standard drafting teams relevant to the afore-described ride-through and stability issues </a:t>
            </a:r>
          </a:p>
        </p:txBody>
      </p:sp>
    </p:spTree>
    <p:extLst>
      <p:ext uri="{BB962C8B-B14F-4D97-AF65-F5344CB8AC3E}">
        <p14:creationId xmlns:p14="http://schemas.microsoft.com/office/powerpoint/2010/main" val="2393467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DBEFF-D152-DE40-BF35-8E12BF95F8D1}"/>
              </a:ext>
            </a:extLst>
          </p:cNvPr>
          <p:cNvSpPr>
            <a:spLocks noGrp="1"/>
          </p:cNvSpPr>
          <p:nvPr>
            <p:ph type="title"/>
          </p:nvPr>
        </p:nvSpPr>
        <p:spPr/>
        <p:txBody>
          <a:bodyPr/>
          <a:lstStyle/>
          <a:p>
            <a:r>
              <a:rPr lang="en-US" dirty="0"/>
              <a:t>Entergy IBR Requirements</a:t>
            </a:r>
          </a:p>
        </p:txBody>
      </p:sp>
      <p:pic>
        <p:nvPicPr>
          <p:cNvPr id="5" name="Picture 4">
            <a:extLst>
              <a:ext uri="{FF2B5EF4-FFF2-40B4-BE49-F238E27FC236}">
                <a16:creationId xmlns:a16="http://schemas.microsoft.com/office/drawing/2014/main" id="{77874D4A-DB68-9ED4-3AA0-C625A3045A10}"/>
              </a:ext>
            </a:extLst>
          </p:cNvPr>
          <p:cNvPicPr>
            <a:picLocks noChangeAspect="1"/>
          </p:cNvPicPr>
          <p:nvPr/>
        </p:nvPicPr>
        <p:blipFill rotWithShape="1">
          <a:blip r:embed="rId2"/>
          <a:srcRect t="15124"/>
          <a:stretch/>
        </p:blipFill>
        <p:spPr>
          <a:xfrm>
            <a:off x="562244" y="1562582"/>
            <a:ext cx="11236376" cy="5208607"/>
          </a:xfrm>
          <a:prstGeom prst="rect">
            <a:avLst/>
          </a:prstGeom>
        </p:spPr>
      </p:pic>
    </p:spTree>
    <p:extLst>
      <p:ext uri="{BB962C8B-B14F-4D97-AF65-F5344CB8AC3E}">
        <p14:creationId xmlns:p14="http://schemas.microsoft.com/office/powerpoint/2010/main" val="856240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901C-886B-5368-6644-BD2C78FBDF57}"/>
              </a:ext>
            </a:extLst>
          </p:cNvPr>
          <p:cNvSpPr>
            <a:spLocks noGrp="1"/>
          </p:cNvSpPr>
          <p:nvPr>
            <p:ph type="title"/>
          </p:nvPr>
        </p:nvSpPr>
        <p:spPr/>
        <p:txBody>
          <a:bodyPr/>
          <a:lstStyle/>
          <a:p>
            <a:r>
              <a:rPr lang="en-US" dirty="0"/>
              <a:t>NERC Standards Under Development</a:t>
            </a:r>
          </a:p>
        </p:txBody>
      </p:sp>
      <p:sp>
        <p:nvSpPr>
          <p:cNvPr id="3" name="Content Placeholder 2">
            <a:extLst>
              <a:ext uri="{FF2B5EF4-FFF2-40B4-BE49-F238E27FC236}">
                <a16:creationId xmlns:a16="http://schemas.microsoft.com/office/drawing/2014/main" id="{7E4774BE-E219-C071-A4AF-338D180EF7A5}"/>
              </a:ext>
            </a:extLst>
          </p:cNvPr>
          <p:cNvSpPr>
            <a:spLocks noGrp="1"/>
          </p:cNvSpPr>
          <p:nvPr>
            <p:ph sz="quarter" idx="10"/>
          </p:nvPr>
        </p:nvSpPr>
        <p:spPr/>
        <p:txBody>
          <a:bodyPr/>
          <a:lstStyle/>
          <a:p>
            <a:pPr marL="0" indent="0">
              <a:lnSpc>
                <a:spcPct val="108000"/>
              </a:lnSpc>
              <a:buNone/>
            </a:pPr>
            <a:r>
              <a:rPr lang="en-US" dirty="0">
                <a:solidFill>
                  <a:schemeClr val="tx1"/>
                </a:solidFill>
                <a:latin typeface="Arial" panose="020B0604020202020204" pitchFamily="34" charset="0"/>
                <a:cs typeface="Arial" panose="020B0604020202020204" pitchFamily="34" charset="0"/>
              </a:rPr>
              <a:t>Inverter-Based Resource Performance Enhancements: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Project 2021-04 Modifications to PRC-002-2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Project 2020-02 Modifications to PRC-024 (Generator Ride-Through)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Project 2020-06 Verification of Models and Data for Generators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Project 2021-01 Modifications to MOD-025 and PRC-019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Project 2022-04 EMT Modeling</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Project 2021-02 Modification to VAR-002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(Future Project) Updates to EOP-004 </a:t>
            </a:r>
          </a:p>
          <a:p>
            <a:pPr marL="231775" indent="-231775">
              <a:lnSpc>
                <a:spcPct val="108000"/>
              </a:lnSpc>
              <a:buSzPct val="100000"/>
            </a:pPr>
            <a:r>
              <a:rPr lang="en-US" dirty="0">
                <a:solidFill>
                  <a:schemeClr val="tx1"/>
                </a:solidFill>
                <a:latin typeface="Arial" panose="020B0604020202020204" pitchFamily="34" charset="0"/>
                <a:cs typeface="Arial" panose="020B0604020202020204" pitchFamily="34" charset="0"/>
              </a:rPr>
              <a:t>(Future Project) IBR Performance Issues</a:t>
            </a:r>
          </a:p>
        </p:txBody>
      </p:sp>
    </p:spTree>
    <p:extLst>
      <p:ext uri="{BB962C8B-B14F-4D97-AF65-F5344CB8AC3E}">
        <p14:creationId xmlns:p14="http://schemas.microsoft.com/office/powerpoint/2010/main" val="4132505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CF76-09B5-DCCE-A323-AD97F8C906EE}"/>
              </a:ext>
            </a:extLst>
          </p:cNvPr>
          <p:cNvSpPr>
            <a:spLocks noGrp="1"/>
          </p:cNvSpPr>
          <p:nvPr>
            <p:ph type="title"/>
          </p:nvPr>
        </p:nvSpPr>
        <p:spPr/>
        <p:txBody>
          <a:bodyPr/>
          <a:lstStyle/>
          <a:p>
            <a:r>
              <a:rPr lang="en-US" dirty="0" err="1"/>
              <a:t>Electranix</a:t>
            </a:r>
            <a:r>
              <a:rPr lang="en-US" dirty="0"/>
              <a:t>: EMT Model Constraints and Limits</a:t>
            </a:r>
          </a:p>
        </p:txBody>
      </p:sp>
      <p:pic>
        <p:nvPicPr>
          <p:cNvPr id="5" name="Picture 4">
            <a:extLst>
              <a:ext uri="{FF2B5EF4-FFF2-40B4-BE49-F238E27FC236}">
                <a16:creationId xmlns:a16="http://schemas.microsoft.com/office/drawing/2014/main" id="{C319BE99-2957-2DFF-8BBF-1638705F4E3E}"/>
              </a:ext>
            </a:extLst>
          </p:cNvPr>
          <p:cNvPicPr>
            <a:picLocks noChangeAspect="1"/>
          </p:cNvPicPr>
          <p:nvPr/>
        </p:nvPicPr>
        <p:blipFill rotWithShape="1">
          <a:blip r:embed="rId2"/>
          <a:srcRect t="2759"/>
          <a:stretch/>
        </p:blipFill>
        <p:spPr>
          <a:xfrm>
            <a:off x="1097800" y="1562581"/>
            <a:ext cx="9996399" cy="5119833"/>
          </a:xfrm>
          <a:prstGeom prst="rect">
            <a:avLst/>
          </a:prstGeom>
        </p:spPr>
      </p:pic>
    </p:spTree>
    <p:extLst>
      <p:ext uri="{BB962C8B-B14F-4D97-AF65-F5344CB8AC3E}">
        <p14:creationId xmlns:p14="http://schemas.microsoft.com/office/powerpoint/2010/main" val="3626119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F3D5-CB0B-6D63-39E6-3FF224646253}"/>
              </a:ext>
            </a:extLst>
          </p:cNvPr>
          <p:cNvSpPr>
            <a:spLocks noGrp="1"/>
          </p:cNvSpPr>
          <p:nvPr>
            <p:ph type="title"/>
          </p:nvPr>
        </p:nvSpPr>
        <p:spPr/>
        <p:txBody>
          <a:bodyPr/>
          <a:lstStyle/>
          <a:p>
            <a:r>
              <a:rPr lang="en-US" dirty="0" err="1"/>
              <a:t>Electranix</a:t>
            </a:r>
            <a:r>
              <a:rPr lang="en-US" dirty="0"/>
              <a:t>: EMT Model Constraints and Limits</a:t>
            </a:r>
          </a:p>
        </p:txBody>
      </p:sp>
      <p:pic>
        <p:nvPicPr>
          <p:cNvPr id="5" name="Picture 4">
            <a:extLst>
              <a:ext uri="{FF2B5EF4-FFF2-40B4-BE49-F238E27FC236}">
                <a16:creationId xmlns:a16="http://schemas.microsoft.com/office/drawing/2014/main" id="{E4E7966F-37E7-F747-C56F-0EEAF761BE5E}"/>
              </a:ext>
            </a:extLst>
          </p:cNvPr>
          <p:cNvPicPr>
            <a:picLocks noChangeAspect="1"/>
          </p:cNvPicPr>
          <p:nvPr/>
        </p:nvPicPr>
        <p:blipFill>
          <a:blip r:embed="rId2"/>
          <a:stretch>
            <a:fillRect/>
          </a:stretch>
        </p:blipFill>
        <p:spPr>
          <a:xfrm>
            <a:off x="1138402" y="1589013"/>
            <a:ext cx="9741800" cy="5035539"/>
          </a:xfrm>
          <a:prstGeom prst="rect">
            <a:avLst/>
          </a:prstGeom>
        </p:spPr>
      </p:pic>
    </p:spTree>
    <p:extLst>
      <p:ext uri="{BB962C8B-B14F-4D97-AF65-F5344CB8AC3E}">
        <p14:creationId xmlns:p14="http://schemas.microsoft.com/office/powerpoint/2010/main" val="2774655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55341-8F62-3D2F-5CB0-A9540070F5EC}"/>
              </a:ext>
            </a:extLst>
          </p:cNvPr>
          <p:cNvSpPr>
            <a:spLocks noGrp="1"/>
          </p:cNvSpPr>
          <p:nvPr>
            <p:ph type="title"/>
          </p:nvPr>
        </p:nvSpPr>
        <p:spPr/>
        <p:txBody>
          <a:bodyPr/>
          <a:lstStyle/>
          <a:p>
            <a:r>
              <a:rPr lang="en-US" dirty="0"/>
              <a:t>ESIG Fall Technical Workshop, October</a:t>
            </a:r>
          </a:p>
        </p:txBody>
      </p:sp>
      <p:pic>
        <p:nvPicPr>
          <p:cNvPr id="5" name="Picture 4">
            <a:hlinkClick r:id="rId2"/>
            <a:extLst>
              <a:ext uri="{FF2B5EF4-FFF2-40B4-BE49-F238E27FC236}">
                <a16:creationId xmlns:a16="http://schemas.microsoft.com/office/drawing/2014/main" id="{56ED7894-ED62-507D-6A60-AD004FD1D0C9}"/>
              </a:ext>
            </a:extLst>
          </p:cNvPr>
          <p:cNvPicPr>
            <a:picLocks noChangeAspect="1"/>
          </p:cNvPicPr>
          <p:nvPr/>
        </p:nvPicPr>
        <p:blipFill>
          <a:blip r:embed="rId3"/>
          <a:stretch>
            <a:fillRect/>
          </a:stretch>
        </p:blipFill>
        <p:spPr>
          <a:xfrm>
            <a:off x="7616671" y="1518863"/>
            <a:ext cx="4497269" cy="2038712"/>
          </a:xfrm>
          <a:prstGeom prst="rect">
            <a:avLst/>
          </a:prstGeom>
        </p:spPr>
      </p:pic>
      <p:sp>
        <p:nvSpPr>
          <p:cNvPr id="3" name="Content Placeholder 2">
            <a:extLst>
              <a:ext uri="{FF2B5EF4-FFF2-40B4-BE49-F238E27FC236}">
                <a16:creationId xmlns:a16="http://schemas.microsoft.com/office/drawing/2014/main" id="{029486BE-995F-2585-C0F0-07C9564BFD53}"/>
              </a:ext>
            </a:extLst>
          </p:cNvPr>
          <p:cNvSpPr>
            <a:spLocks noGrp="1"/>
          </p:cNvSpPr>
          <p:nvPr>
            <p:ph sz="quarter" idx="10"/>
          </p:nvPr>
        </p:nvSpPr>
        <p:spPr>
          <a:xfrm>
            <a:off x="248881" y="1518863"/>
            <a:ext cx="7478914" cy="4435283"/>
          </a:xfrm>
        </p:spPr>
        <p:txBody>
          <a:bodyPr/>
          <a:lstStyle/>
          <a:p>
            <a:pPr marL="234950" indent="-234950">
              <a:lnSpc>
                <a:spcPct val="120000"/>
              </a:lnSpc>
              <a:buSzPct val="100000"/>
            </a:pPr>
            <a:r>
              <a:rPr lang="en-US" sz="1700" dirty="0">
                <a:solidFill>
                  <a:schemeClr val="tx1"/>
                </a:solidFill>
                <a:latin typeface="Arial" panose="020B0604020202020204" pitchFamily="34" charset="0"/>
                <a:cs typeface="Arial" panose="020B0604020202020204" pitchFamily="34" charset="0"/>
              </a:rPr>
              <a:t>Tutorial: Evolution and Effectiveness of Flexibility Products </a:t>
            </a:r>
          </a:p>
          <a:p>
            <a:pPr marL="234950" indent="-234950">
              <a:lnSpc>
                <a:spcPct val="120000"/>
              </a:lnSpc>
              <a:buSzPct val="100000"/>
            </a:pPr>
            <a:r>
              <a:rPr lang="en-US" sz="1700" i="0" dirty="0">
                <a:solidFill>
                  <a:schemeClr val="tx1"/>
                </a:solidFill>
                <a:effectLst/>
                <a:latin typeface="Arial" panose="020B0604020202020204" pitchFamily="34" charset="0"/>
                <a:cs typeface="Arial" panose="020B0604020202020204" pitchFamily="34" charset="0"/>
              </a:rPr>
              <a:t>Introduction &amp; Keynote Comments</a:t>
            </a:r>
          </a:p>
          <a:p>
            <a:pPr marL="234950" indent="-234950">
              <a:lnSpc>
                <a:spcPct val="120000"/>
              </a:lnSpc>
              <a:buSzPct val="100000"/>
            </a:pPr>
            <a:r>
              <a:rPr lang="en-US" sz="1700" i="0" dirty="0">
                <a:solidFill>
                  <a:schemeClr val="tx1"/>
                </a:solidFill>
                <a:effectLst/>
                <a:latin typeface="Arial" panose="020B0604020202020204" pitchFamily="34" charset="0"/>
                <a:cs typeface="Arial" panose="020B0604020202020204" pitchFamily="34" charset="0"/>
              </a:rPr>
              <a:t>Opening Panel: High VRE Futures – 100% Clean Electricity</a:t>
            </a:r>
          </a:p>
          <a:p>
            <a:pPr marL="234950" indent="-234950">
              <a:lnSpc>
                <a:spcPct val="120000"/>
              </a:lnSpc>
              <a:buSzPct val="100000"/>
            </a:pPr>
            <a:r>
              <a:rPr lang="en-US" sz="1700" i="0" dirty="0">
                <a:solidFill>
                  <a:schemeClr val="tx1"/>
                </a:solidFill>
                <a:effectLst/>
                <a:latin typeface="Arial" panose="020B0604020202020204" pitchFamily="34" charset="0"/>
                <a:cs typeface="Arial" panose="020B0604020202020204" pitchFamily="34" charset="0"/>
              </a:rPr>
              <a:t>Session 1: Congestion Management Practices, Challenges and Potential Mitigation Solutions</a:t>
            </a:r>
          </a:p>
          <a:p>
            <a:pPr marL="234950" indent="-234950">
              <a:lnSpc>
                <a:spcPct val="120000"/>
              </a:lnSpc>
              <a:buSzPct val="100000"/>
            </a:pPr>
            <a:r>
              <a:rPr lang="en-US" sz="1700" i="0" dirty="0">
                <a:solidFill>
                  <a:schemeClr val="tx1"/>
                </a:solidFill>
                <a:effectLst/>
                <a:latin typeface="Arial" panose="020B0604020202020204" pitchFamily="34" charset="0"/>
                <a:cs typeface="Arial" panose="020B0604020202020204" pitchFamily="34" charset="0"/>
              </a:rPr>
              <a:t>Session 2: IEEE 2800 and IBR Modeling</a:t>
            </a:r>
          </a:p>
          <a:p>
            <a:pPr marL="234950" indent="-234950">
              <a:lnSpc>
                <a:spcPct val="120000"/>
              </a:lnSpc>
              <a:buSzPct val="100000"/>
            </a:pPr>
            <a:r>
              <a:rPr lang="en-US" sz="1700" i="0" dirty="0">
                <a:solidFill>
                  <a:schemeClr val="tx1"/>
                </a:solidFill>
                <a:effectLst/>
                <a:latin typeface="Arial" panose="020B0604020202020204" pitchFamily="34" charset="0"/>
                <a:cs typeface="Arial" panose="020B0604020202020204" pitchFamily="34" charset="0"/>
              </a:rPr>
              <a:t>Session 3: Planning and Deployment Implications with Storage and IBRs</a:t>
            </a:r>
          </a:p>
          <a:p>
            <a:pPr marL="234950" indent="-234950">
              <a:lnSpc>
                <a:spcPct val="120000"/>
              </a:lnSpc>
              <a:buSzPct val="100000"/>
            </a:pPr>
            <a:r>
              <a:rPr lang="en-US" sz="1700" i="0" dirty="0">
                <a:solidFill>
                  <a:schemeClr val="tx1"/>
                </a:solidFill>
                <a:effectLst/>
                <a:latin typeface="Arial" panose="020B0604020202020204" pitchFamily="34" charset="0"/>
                <a:cs typeface="Arial" panose="020B0604020202020204" pitchFamily="34" charset="0"/>
              </a:rPr>
              <a:t>Session 4: Aligning Retail Pricing with Grid Needs</a:t>
            </a:r>
          </a:p>
          <a:p>
            <a:pPr marL="234950" indent="-234950">
              <a:lnSpc>
                <a:spcPct val="120000"/>
              </a:lnSpc>
              <a:buSzPct val="100000"/>
            </a:pPr>
            <a:r>
              <a:rPr lang="en-US" sz="1700" i="0" dirty="0">
                <a:solidFill>
                  <a:schemeClr val="tx1"/>
                </a:solidFill>
                <a:effectLst/>
                <a:latin typeface="Arial" panose="020B0604020202020204" pitchFamily="34" charset="0"/>
                <a:cs typeface="Arial" panose="020B0604020202020204" pitchFamily="34" charset="0"/>
              </a:rPr>
              <a:t>Session 5: Future Market Design for Resource Adequacy</a:t>
            </a:r>
          </a:p>
          <a:p>
            <a:pPr marL="234950" indent="-234950">
              <a:lnSpc>
                <a:spcPct val="120000"/>
              </a:lnSpc>
              <a:buSzPct val="100000"/>
            </a:pPr>
            <a:r>
              <a:rPr lang="en-US" sz="1700" i="0" dirty="0">
                <a:solidFill>
                  <a:schemeClr val="tx1"/>
                </a:solidFill>
                <a:effectLst/>
                <a:latin typeface="Arial" panose="020B0604020202020204" pitchFamily="34" charset="0"/>
                <a:cs typeface="Arial" panose="020B0604020202020204" pitchFamily="34" charset="0"/>
              </a:rPr>
              <a:t>Session 6: IBR Stability and Control</a:t>
            </a:r>
          </a:p>
          <a:p>
            <a:pPr marL="234950" indent="-234950" algn="l">
              <a:lnSpc>
                <a:spcPct val="120000"/>
              </a:lnSpc>
              <a:buSzPct val="100000"/>
            </a:pPr>
            <a:r>
              <a:rPr lang="en-US" sz="1700" i="0" dirty="0">
                <a:solidFill>
                  <a:schemeClr val="tx1"/>
                </a:solidFill>
                <a:effectLst/>
                <a:latin typeface="Arial" panose="020B0604020202020204" pitchFamily="34" charset="0"/>
                <a:cs typeface="Arial" panose="020B0604020202020204" pitchFamily="34" charset="0"/>
              </a:rPr>
              <a:t>Session 7: Topics in Power Systems Operations</a:t>
            </a:r>
          </a:p>
          <a:p>
            <a:pPr marL="234950" indent="-234950" algn="l">
              <a:lnSpc>
                <a:spcPct val="120000"/>
              </a:lnSpc>
              <a:buSzPct val="100000"/>
            </a:pPr>
            <a:r>
              <a:rPr lang="en-US" sz="1700" i="0" dirty="0">
                <a:solidFill>
                  <a:schemeClr val="tx1"/>
                </a:solidFill>
                <a:effectLst/>
                <a:latin typeface="Arial" panose="020B0604020202020204" pitchFamily="34" charset="0"/>
                <a:cs typeface="Arial" panose="020B0604020202020204" pitchFamily="34" charset="0"/>
              </a:rPr>
              <a:t>Session 8: Closing Plenary: Inter-regional Transmission Planning </a:t>
            </a:r>
            <a:br>
              <a:rPr lang="en-US" sz="1700" dirty="0">
                <a:solidFill>
                  <a:schemeClr val="tx1"/>
                </a:solidFill>
                <a:latin typeface="Arial" panose="020B0604020202020204" pitchFamily="34" charset="0"/>
                <a:cs typeface="Arial" panose="020B0604020202020204" pitchFamily="34" charset="0"/>
              </a:rPr>
            </a:br>
            <a:endParaRPr lang="en-US" sz="1700" i="0" dirty="0">
              <a:solidFill>
                <a:schemeClr val="tx1"/>
              </a:solidFill>
              <a:effectLst/>
              <a:latin typeface="Arial" panose="020B0604020202020204" pitchFamily="34" charset="0"/>
              <a:cs typeface="Arial" panose="020B0604020202020204" pitchFamily="34" charset="0"/>
            </a:endParaRPr>
          </a:p>
          <a:p>
            <a:pPr>
              <a:lnSpc>
                <a:spcPct val="120000"/>
              </a:lnSpc>
            </a:pPr>
            <a:endParaRPr lang="en-US" sz="1700" i="0" dirty="0">
              <a:solidFill>
                <a:schemeClr val="tx1"/>
              </a:solidFill>
              <a:effectLst/>
              <a:latin typeface="Arial" panose="020B0604020202020204" pitchFamily="34" charset="0"/>
              <a:cs typeface="Arial" panose="020B0604020202020204" pitchFamily="34" charset="0"/>
            </a:endParaRPr>
          </a:p>
          <a:p>
            <a:pPr>
              <a:lnSpc>
                <a:spcPct val="120000"/>
              </a:lnSpc>
            </a:pPr>
            <a:endParaRPr lang="en-US" sz="1700" i="0" dirty="0">
              <a:solidFill>
                <a:schemeClr val="tx1"/>
              </a:solidFill>
              <a:effectLst/>
              <a:latin typeface="Arial" panose="020B0604020202020204" pitchFamily="34" charset="0"/>
              <a:cs typeface="Arial" panose="020B0604020202020204" pitchFamily="34" charset="0"/>
            </a:endParaRPr>
          </a:p>
          <a:p>
            <a:pPr>
              <a:lnSpc>
                <a:spcPct val="120000"/>
              </a:lnSpc>
            </a:pPr>
            <a:endParaRPr lang="en-US" sz="1700"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46CA0B9-1530-8D16-E301-E0F02A2ACBA0}"/>
              </a:ext>
            </a:extLst>
          </p:cNvPr>
          <p:cNvSpPr txBox="1"/>
          <p:nvPr/>
        </p:nvSpPr>
        <p:spPr>
          <a:xfrm>
            <a:off x="7727795" y="3825950"/>
            <a:ext cx="3951061" cy="668516"/>
          </a:xfrm>
          <a:prstGeom prst="rect">
            <a:avLst/>
          </a:prstGeom>
          <a:noFill/>
        </p:spPr>
        <p:txBody>
          <a:bodyPr wrap="square">
            <a:spAutoFit/>
          </a:bodyPr>
          <a:lstStyle/>
          <a:p>
            <a:pPr>
              <a:lnSpc>
                <a:spcPct val="108000"/>
              </a:lnSpc>
            </a:pPr>
            <a:r>
              <a:rPr lang="en-US" dirty="0">
                <a:latin typeface="Arial" panose="020B0604020202020204" pitchFamily="34" charset="0"/>
                <a:cs typeface="Arial" panose="020B0604020202020204" pitchFamily="34" charset="0"/>
                <a:hlinkClick r:id="rId2"/>
              </a:rPr>
              <a:t>https://www.esig.energy/event/2022-fall-technical-workshop/</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1228249"/>
      </p:ext>
    </p:extLst>
  </p:cSld>
  <p:clrMapOvr>
    <a:masterClrMapping/>
  </p:clrMapOvr>
</p:sld>
</file>

<file path=ppt/theme/theme1.xml><?xml version="1.0" encoding="utf-8"?>
<a:theme xmlns:a="http://schemas.openxmlformats.org/drawingml/2006/main" name="Office Theme">
  <a:themeElements>
    <a:clrScheme name="Energy Innovation">
      <a:dk1>
        <a:srgbClr val="000000"/>
      </a:dk1>
      <a:lt1>
        <a:srgbClr val="FFFFFF"/>
      </a:lt1>
      <a:dk2>
        <a:srgbClr val="44546A"/>
      </a:dk2>
      <a:lt2>
        <a:srgbClr val="E7E6E6"/>
      </a:lt2>
      <a:accent1>
        <a:srgbClr val="1C2558"/>
      </a:accent1>
      <a:accent2>
        <a:srgbClr val="FBAF40"/>
      </a:accent2>
      <a:accent3>
        <a:srgbClr val="D5D5D5"/>
      </a:accent3>
      <a:accent4>
        <a:srgbClr val="919191"/>
      </a:accent4>
      <a:accent5>
        <a:srgbClr val="F2A436"/>
      </a:accent5>
      <a:accent6>
        <a:srgbClr val="929292"/>
      </a:accent6>
      <a:hlink>
        <a:srgbClr val="005392"/>
      </a:hlink>
      <a:folHlink>
        <a:srgbClr val="92929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G Workshop GFM Presentation" id="{87531808-6D3E-4CA0-9F13-8BECDECC0DFD}" vid="{C841E32D-BD76-44A1-B13A-11D75AD0D6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ESIG Workshop GFM Presentation</Template>
  <TotalTime>25676</TotalTime>
  <Words>1700</Words>
  <Application>Microsoft Office PowerPoint</Application>
  <PresentationFormat>Widescreen</PresentationFormat>
  <Paragraphs>214</Paragraphs>
  <Slides>22</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Adobe Garamond Pro</vt:lpstr>
      <vt:lpstr>Arial</vt:lpstr>
      <vt:lpstr>Calibri</vt:lpstr>
      <vt:lpstr>Century Gothic</vt:lpstr>
      <vt:lpstr>Montserrat</vt:lpstr>
      <vt:lpstr>Montserrat Medium</vt:lpstr>
      <vt:lpstr>Montserrat SemiBold</vt:lpstr>
      <vt:lpstr>Symbol</vt:lpstr>
      <vt:lpstr>Wingdings</vt:lpstr>
      <vt:lpstr>Office Theme</vt:lpstr>
      <vt:lpstr>ERCOT IBRTF: NERC and Other Industry Updates</vt:lpstr>
      <vt:lpstr>NERC IBR Strategy Paper</vt:lpstr>
      <vt:lpstr>2022 NERC-NATF-EPRI Annual Transmission Planning and Modeling Workshop</vt:lpstr>
      <vt:lpstr>AEP TO/TP Actions</vt:lpstr>
      <vt:lpstr>Entergy IBR Requirements</vt:lpstr>
      <vt:lpstr>NERC Standards Under Development</vt:lpstr>
      <vt:lpstr>Electranix: EMT Model Constraints and Limits</vt:lpstr>
      <vt:lpstr>Electranix: EMT Model Constraints and Limits</vt:lpstr>
      <vt:lpstr>ESIG Fall Technical Workshop, October</vt:lpstr>
      <vt:lpstr>EPRI: Gap Analysis Between IEEE 2800 and Existing Interconnection Requirements</vt:lpstr>
      <vt:lpstr>NERC IRPS: IEEE 2800 OEM Readiness</vt:lpstr>
      <vt:lpstr>NERC IRPS: IEEE2800 OEM Readiness Survey</vt:lpstr>
      <vt:lpstr>NERC IRPS: IEEE2800 OEM Readiness Survey</vt:lpstr>
      <vt:lpstr>MISO Interconnection Requirements</vt:lpstr>
      <vt:lpstr>MISO Interconnection Requirements</vt:lpstr>
      <vt:lpstr>ERCOT/GE: Stability Impacts of Providing Frequency Response from IBRs in Lower Inertia Regions</vt:lpstr>
      <vt:lpstr>PowerPoint Presentation</vt:lpstr>
      <vt:lpstr>Comparison of Current Grid Forming IBR Specs</vt:lpstr>
      <vt:lpstr>OSMOSE: Types of grid forming units </vt:lpstr>
      <vt:lpstr>PowerPoint Presentation</vt:lpstr>
      <vt:lpstr>Comparison at Glance</vt:lpstr>
      <vt:lpstr>Comparison at Glance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Grid Forming Technology in Energy Systems Integration</dc:title>
  <dc:creator>Julia Matevosyan</dc:creator>
  <cp:lastModifiedBy>Julia Matevosyan</cp:lastModifiedBy>
  <cp:revision>6</cp:revision>
  <cp:lastPrinted>2022-10-07T02:58:26Z</cp:lastPrinted>
  <dcterms:created xsi:type="dcterms:W3CDTF">2022-05-16T15:19:42Z</dcterms:created>
  <dcterms:modified xsi:type="dcterms:W3CDTF">2022-11-14T09:34:22Z</dcterms:modified>
</cp:coreProperties>
</file>