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Lst>
  <p:notesMasterIdLst>
    <p:notesMasterId r:id="rId8"/>
  </p:notesMasterIdLst>
  <p:handoutMasterIdLst>
    <p:handoutMasterId r:id="rId9"/>
  </p:handoutMasterIdLst>
  <p:sldIdLst>
    <p:sldId id="267" r:id="rId6"/>
    <p:sldId id="268" r:id="rId7"/>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howGuides="1">
      <p:cViewPr varScale="1">
        <p:scale>
          <a:sx n="68" d="100"/>
          <a:sy n="68" d="100"/>
        </p:scale>
        <p:origin x="792" y="60"/>
      </p:cViewPr>
      <p:guideLst>
        <p:guide orient="horz" pos="2160"/>
        <p:guide pos="3840"/>
      </p:guideLst>
    </p:cSldViewPr>
  </p:slideViewPr>
  <p:notesTextViewPr>
    <p:cViewPr>
      <p:scale>
        <a:sx n="3" d="2"/>
        <a:sy n="3" d="2"/>
      </p:scale>
      <p:origin x="0" y="0"/>
    </p:cViewPr>
  </p:notesText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theme" Target="theme/theme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viewProps" Target="viewProps.xml"/><Relationship Id="rId5" Type="http://schemas.openxmlformats.org/officeDocument/2006/relationships/slideMaster" Target="slideMasters/slideMaster2.xml"/><Relationship Id="rId10"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handoutMaster" Target="handoutMasters/handoutMaster1.xml"/><Relationship Id="rId14"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Phillips, Cory" userId="6c597cff-5f3b-4912-8764-37cc172c8644" providerId="ADAL" clId="{24DFE653-702A-454D-A765-EC5E8089EF20}"/>
    <pc:docChg chg="undo custSel modSld">
      <pc:chgData name="Phillips, Cory" userId="6c597cff-5f3b-4912-8764-37cc172c8644" providerId="ADAL" clId="{24DFE653-702A-454D-A765-EC5E8089EF20}" dt="2022-10-12T17:35:48.238" v="52" actId="113"/>
      <pc:docMkLst>
        <pc:docMk/>
      </pc:docMkLst>
      <pc:sldChg chg="modSp mod">
        <pc:chgData name="Phillips, Cory" userId="6c597cff-5f3b-4912-8764-37cc172c8644" providerId="ADAL" clId="{24DFE653-702A-454D-A765-EC5E8089EF20}" dt="2022-10-12T17:34:54.078" v="14" actId="20577"/>
        <pc:sldMkLst>
          <pc:docMk/>
          <pc:sldMk cId="3190927396" sldId="267"/>
        </pc:sldMkLst>
        <pc:spChg chg="mod">
          <ac:chgData name="Phillips, Cory" userId="6c597cff-5f3b-4912-8764-37cc172c8644" providerId="ADAL" clId="{24DFE653-702A-454D-A765-EC5E8089EF20}" dt="2022-10-12T17:34:54.078" v="14" actId="20577"/>
          <ac:spMkLst>
            <pc:docMk/>
            <pc:sldMk cId="3190927396" sldId="267"/>
            <ac:spMk id="5" creationId="{00000000-0000-0000-0000-000000000000}"/>
          </ac:spMkLst>
        </pc:spChg>
      </pc:sldChg>
      <pc:sldChg chg="addSp delSp modSp mod">
        <pc:chgData name="Phillips, Cory" userId="6c597cff-5f3b-4912-8764-37cc172c8644" providerId="ADAL" clId="{24DFE653-702A-454D-A765-EC5E8089EF20}" dt="2022-10-12T17:35:48.238" v="52" actId="113"/>
        <pc:sldMkLst>
          <pc:docMk/>
          <pc:sldMk cId="2216050230" sldId="268"/>
        </pc:sldMkLst>
        <pc:spChg chg="mod">
          <ac:chgData name="Phillips, Cory" userId="6c597cff-5f3b-4912-8764-37cc172c8644" providerId="ADAL" clId="{24DFE653-702A-454D-A765-EC5E8089EF20}" dt="2022-10-12T17:35:01.882" v="26" actId="20577"/>
          <ac:spMkLst>
            <pc:docMk/>
            <pc:sldMk cId="2216050230" sldId="268"/>
            <ac:spMk id="5" creationId="{00000000-0000-0000-0000-000000000000}"/>
          </ac:spMkLst>
        </pc:spChg>
        <pc:spChg chg="mod">
          <ac:chgData name="Phillips, Cory" userId="6c597cff-5f3b-4912-8764-37cc172c8644" providerId="ADAL" clId="{24DFE653-702A-454D-A765-EC5E8089EF20}" dt="2022-10-12T17:35:48.238" v="52" actId="113"/>
          <ac:spMkLst>
            <pc:docMk/>
            <pc:sldMk cId="2216050230" sldId="268"/>
            <ac:spMk id="6" creationId="{00000000-0000-0000-0000-000000000000}"/>
          </ac:spMkLst>
        </pc:spChg>
        <pc:graphicFrameChg chg="add del mod">
          <ac:chgData name="Phillips, Cory" userId="6c597cff-5f3b-4912-8764-37cc172c8644" providerId="ADAL" clId="{24DFE653-702A-454D-A765-EC5E8089EF20}" dt="2022-10-12T17:35:19.652" v="41"/>
          <ac:graphicFrameMkLst>
            <pc:docMk/>
            <pc:sldMk cId="2216050230" sldId="268"/>
            <ac:graphicFrameMk id="2" creationId="{5A5C7C86-0EE7-46F5-BB34-2E22C0604C4D}"/>
          </ac:graphicFrameMkLst>
        </pc:graphicFrameChg>
      </pc:sldChg>
    </pc:docChg>
  </pc:docChgLst>
  <pc:docChgLst>
    <pc:chgData name="Phillips, Cory" userId="6c597cff-5f3b-4912-8764-37cc172c8644" providerId="ADAL" clId="{28102E25-18FC-413A-9B27-90D78322FE40}"/>
    <pc:docChg chg="undo custSel modSld">
      <pc:chgData name="Phillips, Cory" userId="6c597cff-5f3b-4912-8764-37cc172c8644" providerId="ADAL" clId="{28102E25-18FC-413A-9B27-90D78322FE40}" dt="2022-06-08T14:19:52.937" v="21" actId="113"/>
      <pc:docMkLst>
        <pc:docMk/>
      </pc:docMkLst>
      <pc:sldChg chg="modSp mod">
        <pc:chgData name="Phillips, Cory" userId="6c597cff-5f3b-4912-8764-37cc172c8644" providerId="ADAL" clId="{28102E25-18FC-413A-9B27-90D78322FE40}" dt="2022-06-08T14:19:01.514" v="3" actId="20577"/>
        <pc:sldMkLst>
          <pc:docMk/>
          <pc:sldMk cId="3190927396" sldId="267"/>
        </pc:sldMkLst>
        <pc:spChg chg="mod">
          <ac:chgData name="Phillips, Cory" userId="6c597cff-5f3b-4912-8764-37cc172c8644" providerId="ADAL" clId="{28102E25-18FC-413A-9B27-90D78322FE40}" dt="2022-06-08T14:19:01.514" v="3" actId="20577"/>
          <ac:spMkLst>
            <pc:docMk/>
            <pc:sldMk cId="3190927396" sldId="267"/>
            <ac:spMk id="5" creationId="{00000000-0000-0000-0000-000000000000}"/>
          </ac:spMkLst>
        </pc:spChg>
      </pc:sldChg>
      <pc:sldChg chg="modSp mod">
        <pc:chgData name="Phillips, Cory" userId="6c597cff-5f3b-4912-8764-37cc172c8644" providerId="ADAL" clId="{28102E25-18FC-413A-9B27-90D78322FE40}" dt="2022-06-08T14:19:52.937" v="21" actId="113"/>
        <pc:sldMkLst>
          <pc:docMk/>
          <pc:sldMk cId="2216050230" sldId="268"/>
        </pc:sldMkLst>
        <pc:spChg chg="mod">
          <ac:chgData name="Phillips, Cory" userId="6c597cff-5f3b-4912-8764-37cc172c8644" providerId="ADAL" clId="{28102E25-18FC-413A-9B27-90D78322FE40}" dt="2022-06-08T14:19:05.695" v="7" actId="20577"/>
          <ac:spMkLst>
            <pc:docMk/>
            <pc:sldMk cId="2216050230" sldId="268"/>
            <ac:spMk id="5" creationId="{00000000-0000-0000-0000-000000000000}"/>
          </ac:spMkLst>
        </pc:spChg>
        <pc:spChg chg="mod">
          <ac:chgData name="Phillips, Cory" userId="6c597cff-5f3b-4912-8764-37cc172c8644" providerId="ADAL" clId="{28102E25-18FC-413A-9B27-90D78322FE40}" dt="2022-06-08T14:19:52.937" v="21" actId="113"/>
          <ac:spMkLst>
            <pc:docMk/>
            <pc:sldMk cId="2216050230" sldId="268"/>
            <ac:spMk id="6" creationId="{00000000-0000-0000-0000-000000000000}"/>
          </ac:spMkLst>
        </pc:spChg>
      </pc:sldChg>
    </pc:docChg>
  </pc:docChgLst>
  <pc:docChgLst>
    <pc:chgData name="Phillips, Cory" userId="6c597cff-5f3b-4912-8764-37cc172c8644" providerId="ADAL" clId="{03E88AF0-23B9-4E92-8CDE-37B9B269AEF0}"/>
    <pc:docChg chg="custSel modSld">
      <pc:chgData name="Phillips, Cory" userId="6c597cff-5f3b-4912-8764-37cc172c8644" providerId="ADAL" clId="{03E88AF0-23B9-4E92-8CDE-37B9B269AEF0}" dt="2022-05-09T19:14:37.172" v="304" actId="20577"/>
      <pc:docMkLst>
        <pc:docMk/>
      </pc:docMkLst>
      <pc:sldChg chg="modSp mod">
        <pc:chgData name="Phillips, Cory" userId="6c597cff-5f3b-4912-8764-37cc172c8644" providerId="ADAL" clId="{03E88AF0-23B9-4E92-8CDE-37B9B269AEF0}" dt="2022-05-09T19:09:30.418" v="12" actId="20577"/>
        <pc:sldMkLst>
          <pc:docMk/>
          <pc:sldMk cId="3190927396" sldId="267"/>
        </pc:sldMkLst>
        <pc:spChg chg="mod">
          <ac:chgData name="Phillips, Cory" userId="6c597cff-5f3b-4912-8764-37cc172c8644" providerId="ADAL" clId="{03E88AF0-23B9-4E92-8CDE-37B9B269AEF0}" dt="2022-05-09T19:09:30.418" v="12" actId="20577"/>
          <ac:spMkLst>
            <pc:docMk/>
            <pc:sldMk cId="3190927396" sldId="267"/>
            <ac:spMk id="5" creationId="{00000000-0000-0000-0000-000000000000}"/>
          </ac:spMkLst>
        </pc:spChg>
      </pc:sldChg>
      <pc:sldChg chg="modSp mod">
        <pc:chgData name="Phillips, Cory" userId="6c597cff-5f3b-4912-8764-37cc172c8644" providerId="ADAL" clId="{03E88AF0-23B9-4E92-8CDE-37B9B269AEF0}" dt="2022-05-09T19:14:37.172" v="304" actId="20577"/>
        <pc:sldMkLst>
          <pc:docMk/>
          <pc:sldMk cId="2216050230" sldId="268"/>
        </pc:sldMkLst>
        <pc:spChg chg="mod">
          <ac:chgData name="Phillips, Cory" userId="6c597cff-5f3b-4912-8764-37cc172c8644" providerId="ADAL" clId="{03E88AF0-23B9-4E92-8CDE-37B9B269AEF0}" dt="2022-05-09T19:09:37.890" v="25" actId="20577"/>
          <ac:spMkLst>
            <pc:docMk/>
            <pc:sldMk cId="2216050230" sldId="268"/>
            <ac:spMk id="5" creationId="{00000000-0000-0000-0000-000000000000}"/>
          </ac:spMkLst>
        </pc:spChg>
        <pc:spChg chg="mod">
          <ac:chgData name="Phillips, Cory" userId="6c597cff-5f3b-4912-8764-37cc172c8644" providerId="ADAL" clId="{03E88AF0-23B9-4E92-8CDE-37B9B269AEF0}" dt="2022-05-09T19:14:37.172" v="304" actId="20577"/>
          <ac:spMkLst>
            <pc:docMk/>
            <pc:sldMk cId="2216050230" sldId="268"/>
            <ac:spMk id="6" creationId="{00000000-0000-0000-0000-000000000000}"/>
          </ac:spMkLst>
        </pc:spChg>
      </pc:sldChg>
    </pc:docChg>
  </pc:docChgLst>
  <pc:docChgLst>
    <pc:chgData name="Phillips, Cory" userId="6c597cff-5f3b-4912-8764-37cc172c8644" providerId="ADAL" clId="{14AE204B-216D-4CBD-BC83-29C91158A716}"/>
    <pc:docChg chg="undo redo custSel modSld">
      <pc:chgData name="Phillips, Cory" userId="6c597cff-5f3b-4912-8764-37cc172c8644" providerId="ADAL" clId="{14AE204B-216D-4CBD-BC83-29C91158A716}" dt="2022-09-14T14:45:35.150" v="51" actId="113"/>
      <pc:docMkLst>
        <pc:docMk/>
      </pc:docMkLst>
      <pc:sldChg chg="modSp mod">
        <pc:chgData name="Phillips, Cory" userId="6c597cff-5f3b-4912-8764-37cc172c8644" providerId="ADAL" clId="{14AE204B-216D-4CBD-BC83-29C91158A716}" dt="2022-09-14T13:53:19.629" v="13" actId="20577"/>
        <pc:sldMkLst>
          <pc:docMk/>
          <pc:sldMk cId="3190927396" sldId="267"/>
        </pc:sldMkLst>
        <pc:spChg chg="mod">
          <ac:chgData name="Phillips, Cory" userId="6c597cff-5f3b-4912-8764-37cc172c8644" providerId="ADAL" clId="{14AE204B-216D-4CBD-BC83-29C91158A716}" dt="2022-09-14T13:53:19.629" v="13" actId="20577"/>
          <ac:spMkLst>
            <pc:docMk/>
            <pc:sldMk cId="3190927396" sldId="267"/>
            <ac:spMk id="5" creationId="{00000000-0000-0000-0000-000000000000}"/>
          </ac:spMkLst>
        </pc:spChg>
      </pc:sldChg>
      <pc:sldChg chg="addSp delSp modSp mod">
        <pc:chgData name="Phillips, Cory" userId="6c597cff-5f3b-4912-8764-37cc172c8644" providerId="ADAL" clId="{14AE204B-216D-4CBD-BC83-29C91158A716}" dt="2022-09-14T14:45:35.150" v="51" actId="113"/>
        <pc:sldMkLst>
          <pc:docMk/>
          <pc:sldMk cId="2216050230" sldId="268"/>
        </pc:sldMkLst>
        <pc:spChg chg="mod">
          <ac:chgData name="Phillips, Cory" userId="6c597cff-5f3b-4912-8764-37cc172c8644" providerId="ADAL" clId="{14AE204B-216D-4CBD-BC83-29C91158A716}" dt="2022-09-14T13:53:26.811" v="25" actId="20577"/>
          <ac:spMkLst>
            <pc:docMk/>
            <pc:sldMk cId="2216050230" sldId="268"/>
            <ac:spMk id="5" creationId="{00000000-0000-0000-0000-000000000000}"/>
          </ac:spMkLst>
        </pc:spChg>
        <pc:spChg chg="mod">
          <ac:chgData name="Phillips, Cory" userId="6c597cff-5f3b-4912-8764-37cc172c8644" providerId="ADAL" clId="{14AE204B-216D-4CBD-BC83-29C91158A716}" dt="2022-09-14T14:45:35.150" v="51" actId="113"/>
          <ac:spMkLst>
            <pc:docMk/>
            <pc:sldMk cId="2216050230" sldId="268"/>
            <ac:spMk id="6" creationId="{00000000-0000-0000-0000-000000000000}"/>
          </ac:spMkLst>
        </pc:spChg>
        <pc:graphicFrameChg chg="add del mod">
          <ac:chgData name="Phillips, Cory" userId="6c597cff-5f3b-4912-8764-37cc172c8644" providerId="ADAL" clId="{14AE204B-216D-4CBD-BC83-29C91158A716}" dt="2022-09-14T14:44:58.252" v="36"/>
          <ac:graphicFrameMkLst>
            <pc:docMk/>
            <pc:sldMk cId="2216050230" sldId="268"/>
            <ac:graphicFrameMk id="2" creationId="{31AAFA0D-F0DD-4C42-8F44-FF0D24019EB0}"/>
          </ac:graphicFrameMkLst>
        </pc:graphicFrameChg>
      </pc:sldChg>
    </pc:docChg>
  </pc:docChgLst>
  <pc:docChgLst>
    <pc:chgData name="Phillips, Cory" userId="6c597cff-5f3b-4912-8764-37cc172c8644" providerId="ADAL" clId="{A11A7B20-DA5E-4820-AD0A-0AF152731621}"/>
    <pc:docChg chg="undo custSel modSld">
      <pc:chgData name="Phillips, Cory" userId="6c597cff-5f3b-4912-8764-37cc172c8644" providerId="ADAL" clId="{A11A7B20-DA5E-4820-AD0A-0AF152731621}" dt="2022-07-12T15:33:37.419" v="39" actId="255"/>
      <pc:docMkLst>
        <pc:docMk/>
      </pc:docMkLst>
      <pc:sldChg chg="modSp mod">
        <pc:chgData name="Phillips, Cory" userId="6c597cff-5f3b-4912-8764-37cc172c8644" providerId="ADAL" clId="{A11A7B20-DA5E-4820-AD0A-0AF152731621}" dt="2022-07-12T15:31:35.724" v="6" actId="20577"/>
        <pc:sldMkLst>
          <pc:docMk/>
          <pc:sldMk cId="3190927396" sldId="267"/>
        </pc:sldMkLst>
        <pc:spChg chg="mod">
          <ac:chgData name="Phillips, Cory" userId="6c597cff-5f3b-4912-8764-37cc172c8644" providerId="ADAL" clId="{A11A7B20-DA5E-4820-AD0A-0AF152731621}" dt="2022-07-12T15:31:35.724" v="6" actId="20577"/>
          <ac:spMkLst>
            <pc:docMk/>
            <pc:sldMk cId="3190927396" sldId="267"/>
            <ac:spMk id="5" creationId="{00000000-0000-0000-0000-000000000000}"/>
          </ac:spMkLst>
        </pc:spChg>
      </pc:sldChg>
      <pc:sldChg chg="modSp mod">
        <pc:chgData name="Phillips, Cory" userId="6c597cff-5f3b-4912-8764-37cc172c8644" providerId="ADAL" clId="{A11A7B20-DA5E-4820-AD0A-0AF152731621}" dt="2022-07-12T15:33:37.419" v="39" actId="255"/>
        <pc:sldMkLst>
          <pc:docMk/>
          <pc:sldMk cId="2216050230" sldId="268"/>
        </pc:sldMkLst>
        <pc:spChg chg="mod">
          <ac:chgData name="Phillips, Cory" userId="6c597cff-5f3b-4912-8764-37cc172c8644" providerId="ADAL" clId="{A11A7B20-DA5E-4820-AD0A-0AF152731621}" dt="2022-07-12T15:31:40.277" v="13" actId="20577"/>
          <ac:spMkLst>
            <pc:docMk/>
            <pc:sldMk cId="2216050230" sldId="268"/>
            <ac:spMk id="5" creationId="{00000000-0000-0000-0000-000000000000}"/>
          </ac:spMkLst>
        </pc:spChg>
        <pc:spChg chg="mod">
          <ac:chgData name="Phillips, Cory" userId="6c597cff-5f3b-4912-8764-37cc172c8644" providerId="ADAL" clId="{A11A7B20-DA5E-4820-AD0A-0AF152731621}" dt="2022-07-12T15:33:37.419" v="39" actId="255"/>
          <ac:spMkLst>
            <pc:docMk/>
            <pc:sldMk cId="2216050230" sldId="268"/>
            <ac:spMk id="6" creationId="{00000000-0000-0000-0000-000000000000}"/>
          </ac:spMkLst>
        </pc:spChg>
      </pc:sldChg>
    </pc:docChg>
  </pc:docChgLst>
  <pc:docChgLst>
    <pc:chgData name="Phillips, Cory" userId="6c597cff-5f3b-4912-8764-37cc172c8644" providerId="ADAL" clId="{0BC993F4-FBE1-4B68-B5C8-AFE692CD039A}"/>
    <pc:docChg chg="undo custSel modSld">
      <pc:chgData name="Phillips, Cory" userId="6c597cff-5f3b-4912-8764-37cc172c8644" providerId="ADAL" clId="{0BC993F4-FBE1-4B68-B5C8-AFE692CD039A}" dt="2022-08-10T19:15:45.682" v="67" actId="20577"/>
      <pc:docMkLst>
        <pc:docMk/>
      </pc:docMkLst>
      <pc:sldChg chg="modSp mod">
        <pc:chgData name="Phillips, Cory" userId="6c597cff-5f3b-4912-8764-37cc172c8644" providerId="ADAL" clId="{0BC993F4-FBE1-4B68-B5C8-AFE692CD039A}" dt="2022-08-10T18:13:18.608" v="8" actId="20577"/>
        <pc:sldMkLst>
          <pc:docMk/>
          <pc:sldMk cId="3190927396" sldId="267"/>
        </pc:sldMkLst>
        <pc:spChg chg="mod">
          <ac:chgData name="Phillips, Cory" userId="6c597cff-5f3b-4912-8764-37cc172c8644" providerId="ADAL" clId="{0BC993F4-FBE1-4B68-B5C8-AFE692CD039A}" dt="2022-08-10T18:13:18.608" v="8" actId="20577"/>
          <ac:spMkLst>
            <pc:docMk/>
            <pc:sldMk cId="3190927396" sldId="267"/>
            <ac:spMk id="5" creationId="{00000000-0000-0000-0000-000000000000}"/>
          </ac:spMkLst>
        </pc:spChg>
      </pc:sldChg>
      <pc:sldChg chg="modSp mod">
        <pc:chgData name="Phillips, Cory" userId="6c597cff-5f3b-4912-8764-37cc172c8644" providerId="ADAL" clId="{0BC993F4-FBE1-4B68-B5C8-AFE692CD039A}" dt="2022-08-10T19:15:45.682" v="67" actId="20577"/>
        <pc:sldMkLst>
          <pc:docMk/>
          <pc:sldMk cId="2216050230" sldId="268"/>
        </pc:sldMkLst>
        <pc:spChg chg="mod">
          <ac:chgData name="Phillips, Cory" userId="6c597cff-5f3b-4912-8764-37cc172c8644" providerId="ADAL" clId="{0BC993F4-FBE1-4B68-B5C8-AFE692CD039A}" dt="2022-08-10T18:13:23.366" v="17" actId="20577"/>
          <ac:spMkLst>
            <pc:docMk/>
            <pc:sldMk cId="2216050230" sldId="268"/>
            <ac:spMk id="5" creationId="{00000000-0000-0000-0000-000000000000}"/>
          </ac:spMkLst>
        </pc:spChg>
        <pc:spChg chg="mod">
          <ac:chgData name="Phillips, Cory" userId="6c597cff-5f3b-4912-8764-37cc172c8644" providerId="ADAL" clId="{0BC993F4-FBE1-4B68-B5C8-AFE692CD039A}" dt="2022-08-10T19:15:45.682" v="67" actId="20577"/>
          <ac:spMkLst>
            <pc:docMk/>
            <pc:sldMk cId="2216050230" sldId="268"/>
            <ac:spMk id="6" creationId="{00000000-0000-0000-0000-000000000000}"/>
          </ac:spMkLst>
        </pc:spChg>
      </pc:sldChg>
    </pc:docChg>
  </pc:docChgLst>
  <pc:docChgLst>
    <pc:chgData name="Phillips, Cory" userId="6c597cff-5f3b-4912-8764-37cc172c8644" providerId="ADAL" clId="{E42AB397-C9AA-48DD-8AF2-1D8B1274302D}"/>
    <pc:docChg chg="undo custSel modSld">
      <pc:chgData name="Phillips, Cory" userId="6c597cff-5f3b-4912-8764-37cc172c8644" providerId="ADAL" clId="{E42AB397-C9AA-48DD-8AF2-1D8B1274302D}" dt="2022-11-09T21:24:08.691" v="59" actId="6549"/>
      <pc:docMkLst>
        <pc:docMk/>
      </pc:docMkLst>
      <pc:sldChg chg="modSp mod">
        <pc:chgData name="Phillips, Cory" userId="6c597cff-5f3b-4912-8764-37cc172c8644" providerId="ADAL" clId="{E42AB397-C9AA-48DD-8AF2-1D8B1274302D}" dt="2022-11-09T21:11:32.158" v="17" actId="20577"/>
        <pc:sldMkLst>
          <pc:docMk/>
          <pc:sldMk cId="3190927396" sldId="267"/>
        </pc:sldMkLst>
        <pc:spChg chg="mod">
          <ac:chgData name="Phillips, Cory" userId="6c597cff-5f3b-4912-8764-37cc172c8644" providerId="ADAL" clId="{E42AB397-C9AA-48DD-8AF2-1D8B1274302D}" dt="2022-11-09T21:11:32.158" v="17" actId="20577"/>
          <ac:spMkLst>
            <pc:docMk/>
            <pc:sldMk cId="3190927396" sldId="267"/>
            <ac:spMk id="5" creationId="{00000000-0000-0000-0000-000000000000}"/>
          </ac:spMkLst>
        </pc:spChg>
      </pc:sldChg>
      <pc:sldChg chg="modSp mod">
        <pc:chgData name="Phillips, Cory" userId="6c597cff-5f3b-4912-8764-37cc172c8644" providerId="ADAL" clId="{E42AB397-C9AA-48DD-8AF2-1D8B1274302D}" dt="2022-11-09T21:24:08.691" v="59" actId="6549"/>
        <pc:sldMkLst>
          <pc:docMk/>
          <pc:sldMk cId="2216050230" sldId="268"/>
        </pc:sldMkLst>
        <pc:spChg chg="mod">
          <ac:chgData name="Phillips, Cory" userId="6c597cff-5f3b-4912-8764-37cc172c8644" providerId="ADAL" clId="{E42AB397-C9AA-48DD-8AF2-1D8B1274302D}" dt="2022-11-09T21:11:38.101" v="28" actId="20577"/>
          <ac:spMkLst>
            <pc:docMk/>
            <pc:sldMk cId="2216050230" sldId="268"/>
            <ac:spMk id="5" creationId="{00000000-0000-0000-0000-000000000000}"/>
          </ac:spMkLst>
        </pc:spChg>
        <pc:spChg chg="mod">
          <ac:chgData name="Phillips, Cory" userId="6c597cff-5f3b-4912-8764-37cc172c8644" providerId="ADAL" clId="{E42AB397-C9AA-48DD-8AF2-1D8B1274302D}" dt="2022-11-09T21:24:08.691" v="59" actId="6549"/>
          <ac:spMkLst>
            <pc:docMk/>
            <pc:sldMk cId="2216050230" sldId="268"/>
            <ac:spMk id="6" creationId="{00000000-0000-0000-0000-000000000000}"/>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11/9/2022</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11/9/2022</a:t>
            </a:fld>
            <a:endParaRPr lang="en-US"/>
          </a:p>
        </p:txBody>
      </p:sp>
      <p:sp>
        <p:nvSpPr>
          <p:cNvPr id="4" name="Slide Image Placeholder 3"/>
          <p:cNvSpPr>
            <a:spLocks noGrp="1" noRot="1" noChangeAspect="1"/>
          </p:cNvSpPr>
          <p:nvPr>
            <p:ph type="sldImg" idx="2"/>
          </p:nvPr>
        </p:nvSpPr>
        <p:spPr>
          <a:xfrm>
            <a:off x="406400" y="696913"/>
            <a:ext cx="61976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1</a:t>
            </a:fld>
            <a:endParaRPr lang="en-US"/>
          </a:p>
        </p:txBody>
      </p:sp>
    </p:spTree>
    <p:extLst>
      <p:ext uri="{BB962C8B-B14F-4D97-AF65-F5344CB8AC3E}">
        <p14:creationId xmlns:p14="http://schemas.microsoft.com/office/powerpoint/2010/main" val="28893434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2</a:t>
            </a:fld>
            <a:endParaRPr lang="en-US"/>
          </a:p>
        </p:txBody>
      </p:sp>
    </p:spTree>
    <p:extLst>
      <p:ext uri="{BB962C8B-B14F-4D97-AF65-F5344CB8AC3E}">
        <p14:creationId xmlns:p14="http://schemas.microsoft.com/office/powerpoint/2010/main" val="425650544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a:prstGeom prst="rect">
            <a:avLst/>
          </a:prstGeom>
        </p:spPr>
        <p:txBody>
          <a:bodyPr/>
          <a:lstStyle>
            <a:lvl1pPr>
              <a:defRPr>
                <a:solidFill>
                  <a:schemeClr val="tx2"/>
                </a:solidFill>
              </a:defRPr>
            </a:lvl1pPr>
          </a:lstStyle>
          <a:p>
            <a:r>
              <a:rPr lang="en-US" dirty="0"/>
              <a:t>Click to edit Master title style</a:t>
            </a:r>
          </a:p>
        </p:txBody>
      </p:sp>
      <p:sp>
        <p:nvSpPr>
          <p:cNvPr id="3" name="Subtitle 2"/>
          <p:cNvSpPr>
            <a:spLocks noGrp="1"/>
          </p:cNvSpPr>
          <p:nvPr>
            <p:ph type="subTitle" idx="1"/>
          </p:nvPr>
        </p:nvSpPr>
        <p:spPr>
          <a:xfrm>
            <a:off x="1828800" y="3886200"/>
            <a:ext cx="8534400" cy="1752600"/>
          </a:xfrm>
          <a:prstGeom prst="rect">
            <a:avLst/>
          </a:prstGeom>
        </p:spPr>
        <p:txBody>
          <a:bodyPr/>
          <a:lstStyle>
            <a:lvl1pPr marL="0" indent="0" algn="ctr">
              <a:buNone/>
              <a:defRPr>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5" name="Footer Placeholder 4"/>
          <p:cNvSpPr>
            <a:spLocks noGrp="1"/>
          </p:cNvSpPr>
          <p:nvPr>
            <p:ph type="ftr" sz="quarter" idx="11"/>
          </p:nvPr>
        </p:nvSpPr>
        <p:spPr/>
        <p:txBody>
          <a:bodyPr/>
          <a:lstStyle/>
          <a:p>
            <a:r>
              <a:rPr lang="en-US"/>
              <a:t>Footer text goes here.</a:t>
            </a:r>
          </a:p>
        </p:txBody>
      </p:sp>
      <p:sp>
        <p:nvSpPr>
          <p:cNvPr id="7" name="Slide Number Placeholder 5"/>
          <p:cNvSpPr>
            <a:spLocks noGrp="1"/>
          </p:cNvSpPr>
          <p:nvPr>
            <p:ph type="sldNum" sz="quarter" idx="4"/>
          </p:nvPr>
        </p:nvSpPr>
        <p:spPr>
          <a:xfrm>
            <a:off x="11379200" y="6561138"/>
            <a:ext cx="7112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5744571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08000" y="243682"/>
            <a:ext cx="11277600" cy="518318"/>
          </a:xfrm>
          <a:prstGeom prst="rect">
            <a:avLst/>
          </a:prstGeom>
        </p:spPr>
        <p:txBody>
          <a:bodyPr/>
          <a:lstStyle>
            <a:lvl1pPr algn="l">
              <a:defRPr sz="2800" b="1">
                <a:solidFill>
                  <a:schemeClr val="accent1"/>
                </a:solidFill>
              </a:defRPr>
            </a:lvl1pPr>
          </a:lstStyle>
          <a:p>
            <a:r>
              <a:rPr lang="en-US" dirty="0"/>
              <a:t>Click to edit Master title style</a:t>
            </a:r>
          </a:p>
        </p:txBody>
      </p:sp>
      <p:sp>
        <p:nvSpPr>
          <p:cNvPr id="3" name="Content Placeholder 2"/>
          <p:cNvSpPr>
            <a:spLocks noGrp="1"/>
          </p:cNvSpPr>
          <p:nvPr>
            <p:ph idx="1"/>
          </p:nvPr>
        </p:nvSpPr>
        <p:spPr>
          <a:xfrm>
            <a:off x="406400" y="990601"/>
            <a:ext cx="11379200" cy="5052221"/>
          </a:xfrm>
          <a:prstGeom prst="rect">
            <a:avLst/>
          </a:prstGeom>
        </p:spPr>
        <p:txBody>
          <a:bodyPr/>
          <a:lstStyle>
            <a:lvl1pPr>
              <a:defRPr sz="2600">
                <a:solidFill>
                  <a:schemeClr val="tx2"/>
                </a:solidFill>
              </a:defRPr>
            </a:lvl1pPr>
            <a:lvl2pPr>
              <a:defRPr sz="2400">
                <a:solidFill>
                  <a:schemeClr val="tx2"/>
                </a:solidFill>
              </a:defRPr>
            </a:lvl2pPr>
            <a:lvl3pPr>
              <a:defRPr sz="2200">
                <a:solidFill>
                  <a:schemeClr val="tx2"/>
                </a:solidFill>
              </a:defRPr>
            </a:lvl3pPr>
            <a:lvl4pPr>
              <a:defRPr sz="2100">
                <a:solidFill>
                  <a:schemeClr val="tx2"/>
                </a:solidFill>
              </a:defRPr>
            </a:lvl4pPr>
            <a:lvl5pPr>
              <a:defRPr sz="2000">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p:nvPr userDrawn="1"/>
        </p:nvSpPr>
        <p:spPr>
          <a:xfrm>
            <a:off x="406400" y="243682"/>
            <a:ext cx="1016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8" name="Footer Placeholder 4"/>
          <p:cNvSpPr>
            <a:spLocks noGrp="1"/>
          </p:cNvSpPr>
          <p:nvPr>
            <p:ph type="ftr" sz="quarter" idx="11"/>
          </p:nvPr>
        </p:nvSpPr>
        <p:spPr>
          <a:xfrm>
            <a:off x="3657600" y="6553200"/>
            <a:ext cx="5384800" cy="228600"/>
          </a:xfrm>
        </p:spPr>
        <p:txBody>
          <a:bodyPr/>
          <a:lstStyle/>
          <a:p>
            <a:r>
              <a:rPr lang="en-US"/>
              <a:t>Footer text goes here.</a:t>
            </a:r>
          </a:p>
        </p:txBody>
      </p:sp>
      <p:cxnSp>
        <p:nvCxnSpPr>
          <p:cNvPr id="5" name="Straight Connector 4"/>
          <p:cNvCxnSpPr/>
          <p:nvPr userDrawn="1"/>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Slide Number Placeholder 5"/>
          <p:cNvSpPr>
            <a:spLocks noGrp="1"/>
          </p:cNvSpPr>
          <p:nvPr>
            <p:ph type="sldNum" sz="quarter" idx="4"/>
          </p:nvPr>
        </p:nvSpPr>
        <p:spPr>
          <a:xfrm>
            <a:off x="11379200" y="6561138"/>
            <a:ext cx="7112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7900848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en-US"/>
              <a:t>Footer text goes here.</a:t>
            </a:r>
            <a:endParaRPr lang="en-US" dirty="0"/>
          </a:p>
        </p:txBody>
      </p:sp>
      <p:sp>
        <p:nvSpPr>
          <p:cNvPr id="4" name="Slide Number Placeholder 3"/>
          <p:cNvSpPr>
            <a:spLocks noGrp="1"/>
          </p:cNvSpPr>
          <p:nvPr>
            <p:ph type="sldNum" sz="quarter" idx="11"/>
          </p:nvPr>
        </p:nvSpPr>
        <p:spPr/>
        <p:txBody>
          <a:bodyPr/>
          <a:lstStyle/>
          <a:p>
            <a:fld id="{1D93BD3E-1E9A-4970-A6F7-E7AC52762E0C}" type="slidenum">
              <a:rPr lang="en-US" smtClean="0"/>
              <a:pPr/>
              <a:t>‹#›</a:t>
            </a:fld>
            <a:endParaRPr lang="en-US"/>
          </a:p>
        </p:txBody>
      </p:sp>
      <p:sp>
        <p:nvSpPr>
          <p:cNvPr id="5" name="Content Placeholder 4"/>
          <p:cNvSpPr>
            <a:spLocks noGrp="1"/>
          </p:cNvSpPr>
          <p:nvPr>
            <p:ph sz="half" idx="1"/>
          </p:nvPr>
        </p:nvSpPr>
        <p:spPr>
          <a:xfrm>
            <a:off x="838200" y="990601"/>
            <a:ext cx="5181600" cy="4800600"/>
          </a:xfrm>
          <a:prstGeom prst="rect">
            <a:avLst/>
          </a:prstGeom>
        </p:spPr>
        <p:txBody>
          <a:bodyPr/>
          <a:lstStyle>
            <a:lvl1pPr>
              <a:defRPr sz="2400">
                <a:solidFill>
                  <a:schemeClr val="tx2"/>
                </a:solidFill>
              </a:defRPr>
            </a:lvl1pPr>
          </a:lstStyle>
          <a:p>
            <a:endParaRPr lang="en-US" dirty="0"/>
          </a:p>
        </p:txBody>
      </p:sp>
      <p:sp>
        <p:nvSpPr>
          <p:cNvPr id="6" name="Content Placeholder 5"/>
          <p:cNvSpPr>
            <a:spLocks noGrp="1"/>
          </p:cNvSpPr>
          <p:nvPr>
            <p:ph sz="half" idx="2"/>
          </p:nvPr>
        </p:nvSpPr>
        <p:spPr>
          <a:xfrm>
            <a:off x="6172200" y="990601"/>
            <a:ext cx="5181600" cy="4800600"/>
          </a:xfrm>
          <a:prstGeom prst="rect">
            <a:avLst/>
          </a:prstGeom>
        </p:spPr>
        <p:txBody>
          <a:bodyPr/>
          <a:lstStyle>
            <a:lvl1pPr>
              <a:defRPr sz="2400">
                <a:solidFill>
                  <a:schemeClr val="tx2"/>
                </a:solidFill>
              </a:defRPr>
            </a:lvl1pPr>
          </a:lstStyle>
          <a:p>
            <a:endParaRPr lang="en-US"/>
          </a:p>
        </p:txBody>
      </p:sp>
      <p:sp>
        <p:nvSpPr>
          <p:cNvPr id="7" name="Title 1"/>
          <p:cNvSpPr>
            <a:spLocks noGrp="1"/>
          </p:cNvSpPr>
          <p:nvPr>
            <p:ph type="title"/>
          </p:nvPr>
        </p:nvSpPr>
        <p:spPr>
          <a:xfrm>
            <a:off x="508000" y="243682"/>
            <a:ext cx="11277600" cy="518318"/>
          </a:xfrm>
          <a:prstGeom prst="rect">
            <a:avLst/>
          </a:prstGeom>
        </p:spPr>
        <p:txBody>
          <a:bodyPr/>
          <a:lstStyle>
            <a:lvl1pPr algn="l">
              <a:defRPr sz="2800" b="1">
                <a:solidFill>
                  <a:schemeClr val="accent1"/>
                </a:solidFill>
              </a:defRPr>
            </a:lvl1pPr>
          </a:lstStyle>
          <a:p>
            <a:r>
              <a:rPr lang="en-US" dirty="0"/>
              <a:t>Click to edit Master title style</a:t>
            </a:r>
          </a:p>
        </p:txBody>
      </p:sp>
      <p:sp>
        <p:nvSpPr>
          <p:cNvPr id="8" name="Rectangle 7"/>
          <p:cNvSpPr/>
          <p:nvPr userDrawn="1"/>
        </p:nvSpPr>
        <p:spPr>
          <a:xfrm>
            <a:off x="406400" y="243682"/>
            <a:ext cx="1016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cxnSp>
        <p:nvCxnSpPr>
          <p:cNvPr id="9" name="Straight Connector 8"/>
          <p:cNvCxnSpPr/>
          <p:nvPr userDrawn="1"/>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5764785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slideLayout" Target="../slideLayouts/slideLayout3.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4673600" y="0"/>
            <a:ext cx="75184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933349" y="2876278"/>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3657600" y="6553200"/>
            <a:ext cx="53848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t>Footer text goes here.</a:t>
            </a:r>
          </a:p>
        </p:txBody>
      </p:sp>
      <p:cxnSp>
        <p:nvCxnSpPr>
          <p:cNvPr id="7" name="Straight Connector 6"/>
          <p:cNvCxnSpPr/>
          <p:nvPr userDrawn="1"/>
        </p:nvCxnSpPr>
        <p:spPr>
          <a:xfrm>
            <a:off x="101600" y="6477000"/>
            <a:ext cx="100584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667000" y="6477001"/>
            <a:ext cx="950976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1332734" y="6248400"/>
            <a:ext cx="1181866" cy="457200"/>
          </a:xfrm>
          <a:prstGeom prst="rect">
            <a:avLst/>
          </a:prstGeom>
        </p:spPr>
      </p:pic>
      <p:sp>
        <p:nvSpPr>
          <p:cNvPr id="9" name="TextBox 8"/>
          <p:cNvSpPr txBox="1"/>
          <p:nvPr userDrawn="1"/>
        </p:nvSpPr>
        <p:spPr>
          <a:xfrm>
            <a:off x="72901" y="6553200"/>
            <a:ext cx="943100" cy="253916"/>
          </a:xfrm>
          <a:prstGeom prst="rect">
            <a:avLst/>
          </a:prstGeom>
          <a:noFill/>
        </p:spPr>
        <p:txBody>
          <a:bodyPr wrap="square" rtlCol="0">
            <a:spAutoFit/>
          </a:bodyPr>
          <a:lstStyle/>
          <a:p>
            <a:pPr algn="l"/>
            <a:r>
              <a:rPr lang="en-US" sz="1000" b="1" baseline="0" dirty="0">
                <a:solidFill>
                  <a:schemeClr val="tx2"/>
                </a:solidFill>
              </a:rPr>
              <a:t>PUBLIC</a:t>
            </a:r>
            <a:endParaRPr lang="en-US" sz="1000" b="1" dirty="0">
              <a:solidFill>
                <a:schemeClr val="tx2"/>
              </a:solidFill>
            </a:endParaRPr>
          </a:p>
        </p:txBody>
      </p:sp>
      <p:sp>
        <p:nvSpPr>
          <p:cNvPr id="13" name="Slide Number Placeholder 5"/>
          <p:cNvSpPr>
            <a:spLocks noGrp="1"/>
          </p:cNvSpPr>
          <p:nvPr>
            <p:ph type="sldNum" sz="quarter" idx="4"/>
          </p:nvPr>
        </p:nvSpPr>
        <p:spPr>
          <a:xfrm>
            <a:off x="11379200" y="6561138"/>
            <a:ext cx="7112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1" r:id="rId3"/>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4"/>
          </p:nvPr>
        </p:nvSpPr>
        <p:spPr/>
        <p:txBody>
          <a:bodyPr/>
          <a:lstStyle/>
          <a:p>
            <a:fld id="{1D93BD3E-1E9A-4970-A6F7-E7AC52762E0C}" type="slidenum">
              <a:rPr lang="en-US" smtClean="0"/>
              <a:pPr/>
              <a:t>1</a:t>
            </a:fld>
            <a:endParaRPr lang="en-US"/>
          </a:p>
        </p:txBody>
      </p:sp>
      <p:sp>
        <p:nvSpPr>
          <p:cNvPr id="5" name="Title 4"/>
          <p:cNvSpPr>
            <a:spLocks noGrp="1"/>
          </p:cNvSpPr>
          <p:nvPr>
            <p:ph type="title"/>
          </p:nvPr>
        </p:nvSpPr>
        <p:spPr>
          <a:xfrm>
            <a:off x="406400" y="243682"/>
            <a:ext cx="11785600" cy="518318"/>
          </a:xfrm>
        </p:spPr>
        <p:txBody>
          <a:bodyPr/>
          <a:lstStyle/>
          <a:p>
            <a:r>
              <a:rPr lang="en-US" dirty="0"/>
              <a:t>PRS – November 11, 2022 - Proposed Combined Ballot Methodology</a:t>
            </a:r>
          </a:p>
        </p:txBody>
      </p:sp>
      <p:sp>
        <p:nvSpPr>
          <p:cNvPr id="6" name="Content Placeholder 5"/>
          <p:cNvSpPr>
            <a:spLocks noGrp="1"/>
          </p:cNvSpPr>
          <p:nvPr>
            <p:ph idx="1"/>
          </p:nvPr>
        </p:nvSpPr>
        <p:spPr>
          <a:xfrm>
            <a:off x="406400" y="914400"/>
            <a:ext cx="11379200" cy="5943600"/>
          </a:xfrm>
        </p:spPr>
        <p:txBody>
          <a:bodyPr/>
          <a:lstStyle/>
          <a:p>
            <a:pPr marL="0" indent="0">
              <a:buNone/>
            </a:pPr>
            <a:r>
              <a:rPr lang="en-US" sz="2000" dirty="0">
                <a:solidFill>
                  <a:schemeClr val="tx1"/>
                </a:solidFill>
              </a:rPr>
              <a:t>In an effort to minimize the number of roll-call votes, PRS Leadership and ERCOT Market Rules would like to propose a combined ballot for NPRRs/SCRs meeting one of the following criteria:</a:t>
            </a:r>
            <a:endParaRPr lang="en-US" sz="2000" strike="sngStrike" dirty="0">
              <a:solidFill>
                <a:schemeClr val="tx1"/>
              </a:solidFill>
            </a:endParaRPr>
          </a:p>
          <a:p>
            <a:r>
              <a:rPr lang="en-US" sz="2000" dirty="0">
                <a:solidFill>
                  <a:schemeClr val="tx1"/>
                </a:solidFill>
              </a:rPr>
              <a:t>Impact Analyses votes on SCRs/NPRRs with unopposed language votes at earlier PRS meetings</a:t>
            </a:r>
          </a:p>
          <a:p>
            <a:r>
              <a:rPr lang="en-US" sz="2000" dirty="0">
                <a:solidFill>
                  <a:schemeClr val="tx1"/>
                </a:solidFill>
              </a:rPr>
              <a:t>Language votes with endorsements from another subcommittee (ex: PRS tabled an NPRR and referred the issue to WMS, and WMS has now sent back an endorsement of some version of that NPRR)</a:t>
            </a:r>
          </a:p>
          <a:p>
            <a:pPr marL="0" indent="0">
              <a:buNone/>
            </a:pPr>
            <a:endParaRPr lang="en-US" sz="800" dirty="0">
              <a:solidFill>
                <a:schemeClr val="tx1"/>
              </a:solidFill>
            </a:endParaRPr>
          </a:p>
          <a:p>
            <a:pPr marL="0" indent="0">
              <a:buNone/>
            </a:pPr>
            <a:endParaRPr lang="en-US" sz="800" dirty="0">
              <a:solidFill>
                <a:schemeClr val="tx1"/>
              </a:solidFill>
            </a:endParaRPr>
          </a:p>
          <a:p>
            <a:pPr marL="0" indent="0">
              <a:buNone/>
            </a:pPr>
            <a:endParaRPr lang="en-US" sz="800" dirty="0">
              <a:solidFill>
                <a:schemeClr val="tx1"/>
              </a:solidFill>
            </a:endParaRPr>
          </a:p>
          <a:p>
            <a:pPr marL="0" indent="0">
              <a:buNone/>
            </a:pPr>
            <a:r>
              <a:rPr lang="en-US" sz="2000" dirty="0">
                <a:solidFill>
                  <a:schemeClr val="tx1"/>
                </a:solidFill>
              </a:rPr>
              <a:t>For the NPRRs not listed on the combined ballot on the following slide, the sponsors will introduce them individually if they are up for initial language review at PRS; participants can discuss the NPRRs and provide input on desired motions, in the hopes of rolling those into the combined ballot.  Individual ballots should be expected for any remaining items that are not on the “Remain Tabled” list.  If comments have been submitted on an NPRR that is expected to remain tabled, those may also be discussed, if desired.</a:t>
            </a:r>
          </a:p>
        </p:txBody>
      </p:sp>
    </p:spTree>
    <p:extLst>
      <p:ext uri="{BB962C8B-B14F-4D97-AF65-F5344CB8AC3E}">
        <p14:creationId xmlns:p14="http://schemas.microsoft.com/office/powerpoint/2010/main" val="31909273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4"/>
          </p:nvPr>
        </p:nvSpPr>
        <p:spPr/>
        <p:txBody>
          <a:bodyPr/>
          <a:lstStyle/>
          <a:p>
            <a:fld id="{1D93BD3E-1E9A-4970-A6F7-E7AC52762E0C}" type="slidenum">
              <a:rPr lang="en-US" smtClean="0"/>
              <a:pPr/>
              <a:t>2</a:t>
            </a:fld>
            <a:endParaRPr lang="en-US"/>
          </a:p>
        </p:txBody>
      </p:sp>
      <p:sp>
        <p:nvSpPr>
          <p:cNvPr id="5" name="Title 4"/>
          <p:cNvSpPr>
            <a:spLocks noGrp="1"/>
          </p:cNvSpPr>
          <p:nvPr>
            <p:ph type="title"/>
          </p:nvPr>
        </p:nvSpPr>
        <p:spPr/>
        <p:txBody>
          <a:bodyPr/>
          <a:lstStyle/>
          <a:p>
            <a:r>
              <a:rPr lang="en-US" dirty="0"/>
              <a:t>PRS – November 11, 2022 – Combined Ballot</a:t>
            </a:r>
          </a:p>
        </p:txBody>
      </p:sp>
      <p:sp>
        <p:nvSpPr>
          <p:cNvPr id="6" name="Content Placeholder 5"/>
          <p:cNvSpPr>
            <a:spLocks noGrp="1"/>
          </p:cNvSpPr>
          <p:nvPr>
            <p:ph idx="1"/>
          </p:nvPr>
        </p:nvSpPr>
        <p:spPr>
          <a:xfrm>
            <a:off x="228600" y="815178"/>
            <a:ext cx="11734800" cy="4976022"/>
          </a:xfrm>
        </p:spPr>
        <p:txBody>
          <a:bodyPr/>
          <a:lstStyle/>
          <a:p>
            <a:pPr lvl="0">
              <a:spcBef>
                <a:spcPts val="600"/>
              </a:spcBef>
              <a:spcAft>
                <a:spcPts val="600"/>
              </a:spcAft>
            </a:pPr>
            <a:r>
              <a:rPr lang="en-US" sz="2400" dirty="0">
                <a:solidFill>
                  <a:schemeClr val="tx1"/>
                </a:solidFill>
              </a:rPr>
              <a:t>To approve the October 13, 2022 PRS Meeting Minutes as presented</a:t>
            </a:r>
          </a:p>
          <a:p>
            <a:pPr lvl="0">
              <a:spcBef>
                <a:spcPts val="600"/>
              </a:spcBef>
              <a:spcAft>
                <a:spcPts val="600"/>
              </a:spcAft>
            </a:pPr>
            <a:r>
              <a:rPr lang="en-US" sz="2400" dirty="0">
                <a:solidFill>
                  <a:schemeClr val="tx1"/>
                </a:solidFill>
              </a:rPr>
              <a:t>To endorse and forward to TAC the 10/13/22 PRS Report and 11/1/22 Revised Impact Analysis for </a:t>
            </a:r>
            <a:r>
              <a:rPr lang="en-US" sz="2400" b="1" dirty="0">
                <a:solidFill>
                  <a:schemeClr val="tx1"/>
                </a:solidFill>
              </a:rPr>
              <a:t>NPRR1132</a:t>
            </a:r>
            <a:r>
              <a:rPr lang="en-US" sz="2400" dirty="0">
                <a:solidFill>
                  <a:schemeClr val="tx1"/>
                </a:solidFill>
              </a:rPr>
              <a:t> with a recommended priority of 2023 and rank of 340</a:t>
            </a:r>
          </a:p>
          <a:p>
            <a:pPr lvl="0">
              <a:spcBef>
                <a:spcPts val="600"/>
              </a:spcBef>
              <a:spcAft>
                <a:spcPts val="600"/>
              </a:spcAft>
            </a:pPr>
            <a:r>
              <a:rPr lang="en-US" sz="2400" dirty="0">
                <a:solidFill>
                  <a:schemeClr val="tx1"/>
                </a:solidFill>
              </a:rPr>
              <a:t>To recommend approval of </a:t>
            </a:r>
            <a:r>
              <a:rPr lang="en-US" sz="2400" b="1" dirty="0">
                <a:solidFill>
                  <a:schemeClr val="tx1"/>
                </a:solidFill>
              </a:rPr>
              <a:t>NPRR1144</a:t>
            </a:r>
            <a:r>
              <a:rPr lang="en-US" sz="2400" dirty="0">
                <a:solidFill>
                  <a:schemeClr val="tx1"/>
                </a:solidFill>
              </a:rPr>
              <a:t> as amended by the 8/29/22 Joint Commenters comments</a:t>
            </a:r>
          </a:p>
          <a:p>
            <a:pPr lvl="0">
              <a:spcBef>
                <a:spcPts val="600"/>
              </a:spcBef>
              <a:spcAft>
                <a:spcPts val="600"/>
              </a:spcAft>
            </a:pPr>
            <a:r>
              <a:rPr lang="en-US" sz="2400" dirty="0">
                <a:solidFill>
                  <a:schemeClr val="tx1"/>
                </a:solidFill>
              </a:rPr>
              <a:t>To recommend approval of </a:t>
            </a:r>
            <a:r>
              <a:rPr lang="en-US" sz="2400" b="1" dirty="0">
                <a:solidFill>
                  <a:schemeClr val="tx1"/>
                </a:solidFill>
              </a:rPr>
              <a:t>NPRR1147</a:t>
            </a:r>
            <a:r>
              <a:rPr lang="en-US" sz="2400" dirty="0">
                <a:solidFill>
                  <a:schemeClr val="tx1"/>
                </a:solidFill>
              </a:rPr>
              <a:t> as submitted</a:t>
            </a:r>
          </a:p>
          <a:p>
            <a:pPr marL="0" lvl="0" indent="0">
              <a:spcBef>
                <a:spcPts val="600"/>
              </a:spcBef>
              <a:spcAft>
                <a:spcPts val="600"/>
              </a:spcAft>
              <a:buNone/>
            </a:pPr>
            <a:endParaRPr lang="en-US" sz="2400" b="1" dirty="0">
              <a:solidFill>
                <a:schemeClr val="tx1"/>
              </a:solidFill>
            </a:endParaRPr>
          </a:p>
        </p:txBody>
      </p:sp>
    </p:spTree>
    <p:extLst>
      <p:ext uri="{BB962C8B-B14F-4D97-AF65-F5344CB8AC3E}">
        <p14:creationId xmlns:p14="http://schemas.microsoft.com/office/powerpoint/2010/main" val="2216050230"/>
      </p:ext>
    </p:extLst>
  </p:cSld>
  <p:clrMapOvr>
    <a:masterClrMapping/>
  </p:clrMapOvr>
</p:sld>
</file>

<file path=ppt/theme/theme1.xml><?xml version="1.0" encoding="utf-8"?>
<a:theme xmlns:a="http://schemas.openxmlformats.org/drawingml/2006/main" name="1_Custom Design">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2E2BDB63875B034C8B32518C6496ADD1" ma:contentTypeVersion="0" ma:contentTypeDescription="Create a new document." ma:contentTypeScope="" ma:versionID="2e49056469cb591c67c33c10da96a071">
  <xsd:schema xmlns:xsd="http://www.w3.org/2001/XMLSchema" xmlns:xs="http://www.w3.org/2001/XMLSchema" xmlns:p="http://schemas.microsoft.com/office/2006/metadata/properties" xmlns:ns2="c34af464-7aa1-4edd-9be4-83dffc1cb926" targetNamespace="http://schemas.microsoft.com/office/2006/metadata/properties" ma:root="true" ma:fieldsID="3a653c66fd0ce9b40621f227f901e684"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Props1.xml><?xml version="1.0" encoding="utf-8"?>
<ds:datastoreItem xmlns:ds="http://schemas.openxmlformats.org/officeDocument/2006/customXml" ds:itemID="{5DFABCE5-6410-4FC5-930F-1111C63E401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E4A68982-DD5D-44FD-B77F-4C531465FE54}">
  <ds:schemaRefs>
    <ds:schemaRef ds:uri="http://schemas.microsoft.com/sharepoint/v3/contenttype/forms"/>
  </ds:schemaRefs>
</ds:datastoreItem>
</file>

<file path=customXml/itemProps3.xml><?xml version="1.0" encoding="utf-8"?>
<ds:datastoreItem xmlns:ds="http://schemas.openxmlformats.org/officeDocument/2006/customXml" ds:itemID="{C0E9AA12-8AF9-4AA6-90FE-24669859CDF3}">
  <ds:schemaRefs>
    <ds:schemaRef ds:uri="http://purl.org/dc/elements/1.1/"/>
    <ds:schemaRef ds:uri="http://schemas.microsoft.com/office/2006/documentManagement/types"/>
    <ds:schemaRef ds:uri="http://purl.org/dc/terms/"/>
    <ds:schemaRef ds:uri="http://schemas.openxmlformats.org/package/2006/metadata/core-properties"/>
    <ds:schemaRef ds:uri="http://purl.org/dc/dcmitype/"/>
    <ds:schemaRef ds:uri="c34af464-7aa1-4edd-9be4-83dffc1cb926"/>
    <ds:schemaRef ds:uri="http://schemas.microsoft.com/office/infopath/2007/PartnerControls"/>
    <ds:schemaRef ds:uri="http://schemas.microsoft.com/office/2006/metadata/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
  <TotalTime>970</TotalTime>
  <Words>267</Words>
  <Application>Microsoft Office PowerPoint</Application>
  <PresentationFormat>Widescreen</PresentationFormat>
  <Paragraphs>17</Paragraphs>
  <Slides>2</Slides>
  <Notes>2</Notes>
  <HiddenSlides>0</HiddenSlides>
  <MMClips>0</MMClips>
  <ScaleCrop>false</ScaleCrop>
  <HeadingPairs>
    <vt:vector size="6" baseType="variant">
      <vt:variant>
        <vt:lpstr>Fonts Used</vt:lpstr>
      </vt:variant>
      <vt:variant>
        <vt:i4>2</vt:i4>
      </vt:variant>
      <vt:variant>
        <vt:lpstr>Theme</vt:lpstr>
      </vt:variant>
      <vt:variant>
        <vt:i4>2</vt:i4>
      </vt:variant>
      <vt:variant>
        <vt:lpstr>Slide Titles</vt:lpstr>
      </vt:variant>
      <vt:variant>
        <vt:i4>2</vt:i4>
      </vt:variant>
    </vt:vector>
  </HeadingPairs>
  <TitlesOfParts>
    <vt:vector size="6" baseType="lpstr">
      <vt:lpstr>Arial</vt:lpstr>
      <vt:lpstr>Calibri</vt:lpstr>
      <vt:lpstr>1_Custom Design</vt:lpstr>
      <vt:lpstr>Office Theme</vt:lpstr>
      <vt:lpstr>PRS – November 11, 2022 - Proposed Combined Ballot Methodology</vt:lpstr>
      <vt:lpstr>PRS – November 11, 2022 – Combined Ballot</vt:lpstr>
    </vt:vector>
  </TitlesOfParts>
  <Company>The Electric Reliability Council of Texas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C Phillips</cp:lastModifiedBy>
  <cp:revision>120</cp:revision>
  <cp:lastPrinted>2016-01-21T20:53:15Z</cp:lastPrinted>
  <dcterms:created xsi:type="dcterms:W3CDTF">2016-01-21T15:20:31Z</dcterms:created>
  <dcterms:modified xsi:type="dcterms:W3CDTF">2022-11-09T21:24:11Z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0x0101002E2BDB63875B034C8B32518C6496ADD1</vt:lpwstr>
  </property>
</Properties>
</file>