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2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5/11/22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NPRR1138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Communication of Capability and Status of Online IRRs at 0 MW Output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NPRR1143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Provide ERCOT Flexibility to Determine When ESRs May Charge During an EEA Level 3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NPRR1145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Use of State Estimator-Calculated ERCOT-Wide TLFs in Lieu of Seasonal Base Case ERCOT-Wide TLFs for Settlement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Credit Changes to Appropriately Reflect TAO Exposure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NPRR1149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Implementation of Systematic Ancillary Service Failed Quantity Charges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NPRR1150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Related to NOGRR230, WAN Participant Security (PRS)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154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5/11/22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147</cp:revision>
  <dcterms:created xsi:type="dcterms:W3CDTF">2012-06-21T12:05:52Z</dcterms:created>
  <dcterms:modified xsi:type="dcterms:W3CDTF">2022-11-10T19:09:31Z</dcterms:modified>
</cp:coreProperties>
</file>