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Override1.xml" ContentType="application/vnd.openxmlformats-officedocument.themeOverr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60" r:id="rId4"/>
    <p:sldMasterId id="2147483663" r:id="rId5"/>
  </p:sldMasterIdLst>
  <p:notesMasterIdLst>
    <p:notesMasterId r:id="rId12"/>
  </p:notesMasterIdLst>
  <p:sldIdLst>
    <p:sldId id="256" r:id="rId6"/>
    <p:sldId id="269" r:id="rId7"/>
    <p:sldId id="270" r:id="rId8"/>
    <p:sldId id="271" r:id="rId9"/>
    <p:sldId id="272" r:id="rId10"/>
    <p:sldId id="273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BE3EB"/>
    <a:srgbClr val="E7F2F5"/>
    <a:srgbClr val="00AEC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EA39BAB-B630-459F-8BC5-D5525548F821}" v="8" dt="2022-11-09T17:02:14.70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603" autoAdjust="0"/>
    <p:restoredTop sz="94660"/>
  </p:normalViewPr>
  <p:slideViewPr>
    <p:cSldViewPr snapToGrid="0">
      <p:cViewPr varScale="1">
        <p:scale>
          <a:sx n="87" d="100"/>
          <a:sy n="87" d="100"/>
        </p:scale>
        <p:origin x="360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notesMaster" Target="notesMasters/notesMaster1.xml"/><Relationship Id="rId17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theme" Target="theme/theme1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oberanis, Omar" userId="f59b416e-b60d-4f1a-9cd6-0f6da77d7864" providerId="ADAL" clId="{3EA39BAB-B630-459F-8BC5-D5525548F821}"/>
    <pc:docChg chg="undo custSel addSld delSld modSld sldOrd">
      <pc:chgData name="Soberanis, Omar" userId="f59b416e-b60d-4f1a-9cd6-0f6da77d7864" providerId="ADAL" clId="{3EA39BAB-B630-459F-8BC5-D5525548F821}" dt="2022-11-09T17:02:14.702" v="835" actId="33524"/>
      <pc:docMkLst>
        <pc:docMk/>
      </pc:docMkLst>
      <pc:sldChg chg="modSp mod">
        <pc:chgData name="Soberanis, Omar" userId="f59b416e-b60d-4f1a-9cd6-0f6da77d7864" providerId="ADAL" clId="{3EA39BAB-B630-459F-8BC5-D5525548F821}" dt="2022-11-08T22:45:32.607" v="806" actId="20577"/>
        <pc:sldMkLst>
          <pc:docMk/>
          <pc:sldMk cId="3718213714" sldId="256"/>
        </pc:sldMkLst>
        <pc:spChg chg="mod">
          <ac:chgData name="Soberanis, Omar" userId="f59b416e-b60d-4f1a-9cd6-0f6da77d7864" providerId="ADAL" clId="{3EA39BAB-B630-459F-8BC5-D5525548F821}" dt="2022-11-08T20:35:08.966" v="30" actId="20577"/>
          <ac:spMkLst>
            <pc:docMk/>
            <pc:sldMk cId="3718213714" sldId="256"/>
            <ac:spMk id="2" creationId="{00000000-0000-0000-0000-000000000000}"/>
          </ac:spMkLst>
        </pc:spChg>
        <pc:spChg chg="mod">
          <ac:chgData name="Soberanis, Omar" userId="f59b416e-b60d-4f1a-9cd6-0f6da77d7864" providerId="ADAL" clId="{3EA39BAB-B630-459F-8BC5-D5525548F821}" dt="2022-11-08T22:45:32.607" v="806" actId="20577"/>
          <ac:spMkLst>
            <pc:docMk/>
            <pc:sldMk cId="3718213714" sldId="256"/>
            <ac:spMk id="3" creationId="{00000000-0000-0000-0000-000000000000}"/>
          </ac:spMkLst>
        </pc:spChg>
      </pc:sldChg>
      <pc:sldChg chg="del ord">
        <pc:chgData name="Soberanis, Omar" userId="f59b416e-b60d-4f1a-9cd6-0f6da77d7864" providerId="ADAL" clId="{3EA39BAB-B630-459F-8BC5-D5525548F821}" dt="2022-11-08T22:40:26.895" v="805" actId="47"/>
        <pc:sldMkLst>
          <pc:docMk/>
          <pc:sldMk cId="4100814263" sldId="268"/>
        </pc:sldMkLst>
      </pc:sldChg>
      <pc:sldChg chg="addSp modSp new mod setBg">
        <pc:chgData name="Soberanis, Omar" userId="f59b416e-b60d-4f1a-9cd6-0f6da77d7864" providerId="ADAL" clId="{3EA39BAB-B630-459F-8BC5-D5525548F821}" dt="2022-11-09T17:02:14.702" v="835" actId="33524"/>
        <pc:sldMkLst>
          <pc:docMk/>
          <pc:sldMk cId="1777030820" sldId="269"/>
        </pc:sldMkLst>
        <pc:spChg chg="mod">
          <ac:chgData name="Soberanis, Omar" userId="f59b416e-b60d-4f1a-9cd6-0f6da77d7864" providerId="ADAL" clId="{3EA39BAB-B630-459F-8BC5-D5525548F821}" dt="2022-11-08T21:05:15.057" v="343" actId="14100"/>
          <ac:spMkLst>
            <pc:docMk/>
            <pc:sldMk cId="1777030820" sldId="269"/>
            <ac:spMk id="2" creationId="{640F8057-E74F-403F-A017-3EEF206C485D}"/>
          </ac:spMkLst>
        </pc:spChg>
        <pc:spChg chg="mod">
          <ac:chgData name="Soberanis, Omar" userId="f59b416e-b60d-4f1a-9cd6-0f6da77d7864" providerId="ADAL" clId="{3EA39BAB-B630-459F-8BC5-D5525548F821}" dt="2022-11-09T17:02:14.702" v="835" actId="33524"/>
          <ac:spMkLst>
            <pc:docMk/>
            <pc:sldMk cId="1777030820" sldId="269"/>
            <ac:spMk id="3" creationId="{3C874D75-4FC9-48E4-A51E-8EE681743687}"/>
          </ac:spMkLst>
        </pc:spChg>
        <pc:spChg chg="add">
          <ac:chgData name="Soberanis, Omar" userId="f59b416e-b60d-4f1a-9cd6-0f6da77d7864" providerId="ADAL" clId="{3EA39BAB-B630-459F-8BC5-D5525548F821}" dt="2022-11-08T20:59:20.292" v="271" actId="26606"/>
          <ac:spMkLst>
            <pc:docMk/>
            <pc:sldMk cId="1777030820" sldId="269"/>
            <ac:spMk id="10" creationId="{12609869-9E80-471B-A487-A53288E0E791}"/>
          </ac:spMkLst>
        </pc:spChg>
        <pc:spChg chg="add">
          <ac:chgData name="Soberanis, Omar" userId="f59b416e-b60d-4f1a-9cd6-0f6da77d7864" providerId="ADAL" clId="{3EA39BAB-B630-459F-8BC5-D5525548F821}" dt="2022-11-08T20:59:20.292" v="271" actId="26606"/>
          <ac:spMkLst>
            <pc:docMk/>
            <pc:sldMk cId="1777030820" sldId="269"/>
            <ac:spMk id="12" creationId="{7004738A-9D34-43E8-97D2-CA0EED4F8BE0}"/>
          </ac:spMkLst>
        </pc:spChg>
        <pc:spChg chg="add">
          <ac:chgData name="Soberanis, Omar" userId="f59b416e-b60d-4f1a-9cd6-0f6da77d7864" providerId="ADAL" clId="{3EA39BAB-B630-459F-8BC5-D5525548F821}" dt="2022-11-08T20:59:20.292" v="271" actId="26606"/>
          <ac:spMkLst>
            <pc:docMk/>
            <pc:sldMk cId="1777030820" sldId="269"/>
            <ac:spMk id="14" creationId="{B8B8D07F-F13E-443E-BA68-2D26672D76B9}"/>
          </ac:spMkLst>
        </pc:spChg>
        <pc:spChg chg="add">
          <ac:chgData name="Soberanis, Omar" userId="f59b416e-b60d-4f1a-9cd6-0f6da77d7864" providerId="ADAL" clId="{3EA39BAB-B630-459F-8BC5-D5525548F821}" dt="2022-11-08T20:59:20.292" v="271" actId="26606"/>
          <ac:spMkLst>
            <pc:docMk/>
            <pc:sldMk cId="1777030820" sldId="269"/>
            <ac:spMk id="16" creationId="{2813A4FA-24A5-41ED-A534-3807D1B2F344}"/>
          </ac:spMkLst>
        </pc:spChg>
        <pc:spChg chg="add">
          <ac:chgData name="Soberanis, Omar" userId="f59b416e-b60d-4f1a-9cd6-0f6da77d7864" providerId="ADAL" clId="{3EA39BAB-B630-459F-8BC5-D5525548F821}" dt="2022-11-08T20:59:20.292" v="271" actId="26606"/>
          <ac:spMkLst>
            <pc:docMk/>
            <pc:sldMk cId="1777030820" sldId="269"/>
            <ac:spMk id="18" creationId="{C3944F27-CA70-4E84-A51A-E6BF89558979}"/>
          </ac:spMkLst>
        </pc:spChg>
        <pc:picChg chg="add mod">
          <ac:chgData name="Soberanis, Omar" userId="f59b416e-b60d-4f1a-9cd6-0f6da77d7864" providerId="ADAL" clId="{3EA39BAB-B630-459F-8BC5-D5525548F821}" dt="2022-11-08T21:05:52.082" v="348" actId="1076"/>
          <ac:picMkLst>
            <pc:docMk/>
            <pc:sldMk cId="1777030820" sldId="269"/>
            <ac:picMk id="5" creationId="{5FEFD682-3A13-41AC-824B-5F9A665222F2}"/>
          </ac:picMkLst>
        </pc:picChg>
      </pc:sldChg>
      <pc:sldChg chg="new del">
        <pc:chgData name="Soberanis, Omar" userId="f59b416e-b60d-4f1a-9cd6-0f6da77d7864" providerId="ADAL" clId="{3EA39BAB-B630-459F-8BC5-D5525548F821}" dt="2022-11-08T20:35:17.621" v="32" actId="680"/>
        <pc:sldMkLst>
          <pc:docMk/>
          <pc:sldMk cId="3920085258" sldId="269"/>
        </pc:sldMkLst>
      </pc:sldChg>
      <pc:sldChg chg="addSp delSp modSp add mod">
        <pc:chgData name="Soberanis, Omar" userId="f59b416e-b60d-4f1a-9cd6-0f6da77d7864" providerId="ADAL" clId="{3EA39BAB-B630-459F-8BC5-D5525548F821}" dt="2022-11-08T22:22:14.537" v="551" actId="1076"/>
        <pc:sldMkLst>
          <pc:docMk/>
          <pc:sldMk cId="803549019" sldId="270"/>
        </pc:sldMkLst>
        <pc:spChg chg="mod">
          <ac:chgData name="Soberanis, Omar" userId="f59b416e-b60d-4f1a-9cd6-0f6da77d7864" providerId="ADAL" clId="{3EA39BAB-B630-459F-8BC5-D5525548F821}" dt="2022-11-08T22:22:05.553" v="548" actId="1076"/>
          <ac:spMkLst>
            <pc:docMk/>
            <pc:sldMk cId="803549019" sldId="270"/>
            <ac:spMk id="2" creationId="{640F8057-E74F-403F-A017-3EEF206C485D}"/>
          </ac:spMkLst>
        </pc:spChg>
        <pc:spChg chg="del mod">
          <ac:chgData name="Soberanis, Omar" userId="f59b416e-b60d-4f1a-9cd6-0f6da77d7864" providerId="ADAL" clId="{3EA39BAB-B630-459F-8BC5-D5525548F821}" dt="2022-11-08T22:16:41.522" v="511" actId="478"/>
          <ac:spMkLst>
            <pc:docMk/>
            <pc:sldMk cId="803549019" sldId="270"/>
            <ac:spMk id="3" creationId="{3C874D75-4FC9-48E4-A51E-8EE681743687}"/>
          </ac:spMkLst>
        </pc:spChg>
        <pc:spChg chg="add del mod">
          <ac:chgData name="Soberanis, Omar" userId="f59b416e-b60d-4f1a-9cd6-0f6da77d7864" providerId="ADAL" clId="{3EA39BAB-B630-459F-8BC5-D5525548F821}" dt="2022-11-08T22:16:45.268" v="512" actId="478"/>
          <ac:spMkLst>
            <pc:docMk/>
            <pc:sldMk cId="803549019" sldId="270"/>
            <ac:spMk id="6" creationId="{A4505DCA-02A3-49E0-B1A3-9BB64C5F3BC3}"/>
          </ac:spMkLst>
        </pc:spChg>
        <pc:spChg chg="add mod">
          <ac:chgData name="Soberanis, Omar" userId="f59b416e-b60d-4f1a-9cd6-0f6da77d7864" providerId="ADAL" clId="{3EA39BAB-B630-459F-8BC5-D5525548F821}" dt="2022-11-08T22:22:09.079" v="549" actId="1076"/>
          <ac:spMkLst>
            <pc:docMk/>
            <pc:sldMk cId="803549019" sldId="270"/>
            <ac:spMk id="13" creationId="{A2D92BAA-0A2A-4FDA-AD8B-B6C22A5EC543}"/>
          </ac:spMkLst>
        </pc:spChg>
        <pc:spChg chg="add mod">
          <ac:chgData name="Soberanis, Omar" userId="f59b416e-b60d-4f1a-9cd6-0f6da77d7864" providerId="ADAL" clId="{3EA39BAB-B630-459F-8BC5-D5525548F821}" dt="2022-11-08T22:22:14.537" v="551" actId="1076"/>
          <ac:spMkLst>
            <pc:docMk/>
            <pc:sldMk cId="803549019" sldId="270"/>
            <ac:spMk id="15" creationId="{BF5DC132-CB44-4919-9F74-4C397F08F318}"/>
          </ac:spMkLst>
        </pc:spChg>
      </pc:sldChg>
      <pc:sldChg chg="delSp modSp add mod">
        <pc:chgData name="Soberanis, Omar" userId="f59b416e-b60d-4f1a-9cd6-0f6da77d7864" providerId="ADAL" clId="{3EA39BAB-B630-459F-8BC5-D5525548F821}" dt="2022-11-08T22:30:35.059" v="774" actId="114"/>
        <pc:sldMkLst>
          <pc:docMk/>
          <pc:sldMk cId="651646267" sldId="271"/>
        </pc:sldMkLst>
        <pc:spChg chg="mod">
          <ac:chgData name="Soberanis, Omar" userId="f59b416e-b60d-4f1a-9cd6-0f6da77d7864" providerId="ADAL" clId="{3EA39BAB-B630-459F-8BC5-D5525548F821}" dt="2022-11-08T22:23:10.132" v="562" actId="20577"/>
          <ac:spMkLst>
            <pc:docMk/>
            <pc:sldMk cId="651646267" sldId="271"/>
            <ac:spMk id="2" creationId="{640F8057-E74F-403F-A017-3EEF206C485D}"/>
          </ac:spMkLst>
        </pc:spChg>
        <pc:spChg chg="mod">
          <ac:chgData name="Soberanis, Omar" userId="f59b416e-b60d-4f1a-9cd6-0f6da77d7864" providerId="ADAL" clId="{3EA39BAB-B630-459F-8BC5-D5525548F821}" dt="2022-11-08T22:30:35.059" v="774" actId="114"/>
          <ac:spMkLst>
            <pc:docMk/>
            <pc:sldMk cId="651646267" sldId="271"/>
            <ac:spMk id="13" creationId="{A2D92BAA-0A2A-4FDA-AD8B-B6C22A5EC543}"/>
          </ac:spMkLst>
        </pc:spChg>
        <pc:spChg chg="del">
          <ac:chgData name="Soberanis, Omar" userId="f59b416e-b60d-4f1a-9cd6-0f6da77d7864" providerId="ADAL" clId="{3EA39BAB-B630-459F-8BC5-D5525548F821}" dt="2022-11-08T22:23:36.013" v="563" actId="478"/>
          <ac:spMkLst>
            <pc:docMk/>
            <pc:sldMk cId="651646267" sldId="271"/>
            <ac:spMk id="15" creationId="{BF5DC132-CB44-4919-9F74-4C397F08F318}"/>
          </ac:spMkLst>
        </pc:spChg>
      </pc:sldChg>
      <pc:sldChg chg="addSp delSp modSp add mod">
        <pc:chgData name="Soberanis, Omar" userId="f59b416e-b60d-4f1a-9cd6-0f6da77d7864" providerId="ADAL" clId="{3EA39BAB-B630-459F-8BC5-D5525548F821}" dt="2022-11-08T22:36:02.729" v="793" actId="14100"/>
        <pc:sldMkLst>
          <pc:docMk/>
          <pc:sldMk cId="2284053080" sldId="272"/>
        </pc:sldMkLst>
        <pc:spChg chg="mod">
          <ac:chgData name="Soberanis, Omar" userId="f59b416e-b60d-4f1a-9cd6-0f6da77d7864" providerId="ADAL" clId="{3EA39BAB-B630-459F-8BC5-D5525548F821}" dt="2022-11-08T22:35:39.812" v="788" actId="20577"/>
          <ac:spMkLst>
            <pc:docMk/>
            <pc:sldMk cId="2284053080" sldId="272"/>
            <ac:spMk id="2" creationId="{640F8057-E74F-403F-A017-3EEF206C485D}"/>
          </ac:spMkLst>
        </pc:spChg>
        <pc:spChg chg="del">
          <ac:chgData name="Soberanis, Omar" userId="f59b416e-b60d-4f1a-9cd6-0f6da77d7864" providerId="ADAL" clId="{3EA39BAB-B630-459F-8BC5-D5525548F821}" dt="2022-11-08T22:35:52.706" v="789" actId="478"/>
          <ac:spMkLst>
            <pc:docMk/>
            <pc:sldMk cId="2284053080" sldId="272"/>
            <ac:spMk id="13" creationId="{A2D92BAA-0A2A-4FDA-AD8B-B6C22A5EC543}"/>
          </ac:spMkLst>
        </pc:spChg>
        <pc:picChg chg="add mod">
          <ac:chgData name="Soberanis, Omar" userId="f59b416e-b60d-4f1a-9cd6-0f6da77d7864" providerId="ADAL" clId="{3EA39BAB-B630-459F-8BC5-D5525548F821}" dt="2022-11-08T22:36:02.729" v="793" actId="14100"/>
          <ac:picMkLst>
            <pc:docMk/>
            <pc:sldMk cId="2284053080" sldId="272"/>
            <ac:picMk id="1026" creationId="{D96D3B3D-DDEE-444F-BE1C-839CE929403D}"/>
          </ac:picMkLst>
        </pc:picChg>
      </pc:sldChg>
      <pc:sldChg chg="addSp delSp modSp add mod">
        <pc:chgData name="Soberanis, Omar" userId="f59b416e-b60d-4f1a-9cd6-0f6da77d7864" providerId="ADAL" clId="{3EA39BAB-B630-459F-8BC5-D5525548F821}" dt="2022-11-08T22:40:13.069" v="804" actId="1076"/>
        <pc:sldMkLst>
          <pc:docMk/>
          <pc:sldMk cId="1952814957" sldId="273"/>
        </pc:sldMkLst>
        <pc:spChg chg="mod">
          <ac:chgData name="Soberanis, Omar" userId="f59b416e-b60d-4f1a-9cd6-0f6da77d7864" providerId="ADAL" clId="{3EA39BAB-B630-459F-8BC5-D5525548F821}" dt="2022-11-08T22:38:47.816" v="802" actId="20577"/>
          <ac:spMkLst>
            <pc:docMk/>
            <pc:sldMk cId="1952814957" sldId="273"/>
            <ac:spMk id="2" creationId="{640F8057-E74F-403F-A017-3EEF206C485D}"/>
          </ac:spMkLst>
        </pc:spChg>
        <pc:picChg chg="add mod">
          <ac:chgData name="Soberanis, Omar" userId="f59b416e-b60d-4f1a-9cd6-0f6da77d7864" providerId="ADAL" clId="{3EA39BAB-B630-459F-8BC5-D5525548F821}" dt="2022-11-08T22:40:13.069" v="804" actId="1076"/>
          <ac:picMkLst>
            <pc:docMk/>
            <pc:sldMk cId="1952814957" sldId="273"/>
            <ac:picMk id="4" creationId="{73F0923B-A01A-4252-9AB7-04BF85EA8C8E}"/>
          </ac:picMkLst>
        </pc:picChg>
        <pc:picChg chg="del">
          <ac:chgData name="Soberanis, Omar" userId="f59b416e-b60d-4f1a-9cd6-0f6da77d7864" providerId="ADAL" clId="{3EA39BAB-B630-459F-8BC5-D5525548F821}" dt="2022-11-08T22:38:37.584" v="795" actId="478"/>
          <ac:picMkLst>
            <pc:docMk/>
            <pc:sldMk cId="1952814957" sldId="273"/>
            <ac:picMk id="1026" creationId="{D96D3B3D-DDEE-444F-BE1C-839CE929403D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06EFCE-6E7C-4C34-8AF0-CCEB907ED79E}" type="datetimeFigureOut">
              <a:rPr lang="en-US" smtClean="0"/>
              <a:t>11/9/2022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03B342-3DE8-4614-9287-B8194A870A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07097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380725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1A3C517-CF6F-4E57-95A6-1E809CFA3B8B}" type="datetimeFigureOut">
              <a:rPr lang="en-US" smtClean="0"/>
              <a:t>11/9/2022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5BC34DB-51EE-4B1D-AFF3-AC204B7E3F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41444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79200" y="6561138"/>
            <a:ext cx="7112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BC34DB-51EE-4B1D-AFF3-AC204B7E3F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52366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6400" y="990601"/>
            <a:ext cx="11379200" cy="5052221"/>
          </a:xfrm>
          <a:prstGeom prst="rect">
            <a:avLst/>
          </a:prstGeom>
        </p:spPr>
        <p:txBody>
          <a:bodyPr/>
          <a:lstStyle>
            <a:lvl1pPr>
              <a:defRPr sz="2600">
                <a:solidFill>
                  <a:schemeClr val="tx2"/>
                </a:solidFill>
              </a:defRPr>
            </a:lvl1pPr>
            <a:lvl2pPr>
              <a:defRPr sz="2400">
                <a:solidFill>
                  <a:schemeClr val="tx2"/>
                </a:solidFill>
              </a:defRPr>
            </a:lvl2pPr>
            <a:lvl3pPr>
              <a:defRPr sz="2200">
                <a:solidFill>
                  <a:schemeClr val="tx2"/>
                </a:solidFill>
              </a:defRPr>
            </a:lvl3pPr>
            <a:lvl4pPr>
              <a:defRPr sz="2100">
                <a:solidFill>
                  <a:schemeClr val="tx2"/>
                </a:solidFill>
              </a:defRPr>
            </a:lvl4pPr>
            <a:lvl5pPr>
              <a:defRPr sz="2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57600" y="6553200"/>
            <a:ext cx="5384800" cy="228600"/>
          </a:xfrm>
        </p:spPr>
        <p:txBody>
          <a:bodyPr/>
          <a:lstStyle/>
          <a:p>
            <a:endParaRPr lang="en-US"/>
          </a:p>
        </p:txBody>
      </p:sp>
      <p:cxnSp>
        <p:nvCxnSpPr>
          <p:cNvPr id="5" name="Straight Connector 4"/>
          <p:cNvCxnSpPr/>
          <p:nvPr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79200" y="6561138"/>
            <a:ext cx="7112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BC34DB-51EE-4B1D-AFF3-AC204B7E3F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48040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5BC34DB-51EE-4B1D-AFF3-AC204B7E3FA1}" type="slidenum">
              <a:rPr lang="en-US" smtClean="0"/>
              <a:t>‹#›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838200" y="990601"/>
            <a:ext cx="51816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6172200" y="990601"/>
            <a:ext cx="51816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7"/>
          <p:cNvSpPr/>
          <p:nvPr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cxnSp>
        <p:nvCxnSpPr>
          <p:cNvPr id="9" name="Straight Connector 8"/>
          <p:cNvCxnSpPr/>
          <p:nvPr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017245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5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673600" y="0"/>
            <a:ext cx="75184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085" y="2876278"/>
            <a:ext cx="3810115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70937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57600" y="6553200"/>
            <a:ext cx="5384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101600" y="6477000"/>
            <a:ext cx="79248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2926080" y="6477001"/>
            <a:ext cx="9144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7600" y="6248400"/>
            <a:ext cx="1575824" cy="457200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1" y="6553201"/>
            <a:ext cx="12479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INTERNAL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79200" y="6561138"/>
            <a:ext cx="7112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BC34DB-51EE-4B1D-AFF3-AC204B7E3F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24988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52304" y="1122363"/>
            <a:ext cx="7263684" cy="2387600"/>
          </a:xfrm>
        </p:spPr>
        <p:txBody>
          <a:bodyPr/>
          <a:lstStyle/>
          <a:p>
            <a:r>
              <a:rPr lang="en-US" sz="4000" dirty="0"/>
              <a:t>Public API URL Discussion</a:t>
            </a:r>
            <a:endParaRPr lang="en-US" sz="3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932607" y="3602038"/>
            <a:ext cx="7083381" cy="1655762"/>
          </a:xfrm>
        </p:spPr>
        <p:txBody>
          <a:bodyPr/>
          <a:lstStyle/>
          <a:p>
            <a:pPr algn="l"/>
            <a:r>
              <a:rPr lang="en-US" dirty="0"/>
              <a:t>Presented by: Omar Soberanis and </a:t>
            </a:r>
            <a:r>
              <a:rPr lang="en-US"/>
              <a:t>Michael Ackermann</a:t>
            </a:r>
            <a:endParaRPr lang="en-US" dirty="0"/>
          </a:p>
          <a:p>
            <a:pPr algn="l"/>
            <a:r>
              <a:rPr lang="en-US" dirty="0"/>
              <a:t>Date: 11/10/2022</a:t>
            </a:r>
          </a:p>
        </p:txBody>
      </p:sp>
    </p:spTree>
    <p:extLst>
      <p:ext uri="{BB962C8B-B14F-4D97-AF65-F5344CB8AC3E}">
        <p14:creationId xmlns:p14="http://schemas.microsoft.com/office/powerpoint/2010/main" val="371821371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12609869-9E80-471B-A487-A53288E0E7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40F8057-E74F-403F-A017-3EEF206C48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3481" y="502020"/>
            <a:ext cx="7234814" cy="986851"/>
          </a:xfrm>
        </p:spPr>
        <p:txBody>
          <a:bodyPr anchor="b">
            <a:normAutofit/>
          </a:bodyPr>
          <a:lstStyle/>
          <a:p>
            <a:r>
              <a:rPr lang="en-US" sz="4000" dirty="0"/>
              <a:t>ERCOT REST API Approach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874D75-4FC9-48E4-A51E-8EE6817436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711" y="1990891"/>
            <a:ext cx="6208458" cy="3535083"/>
          </a:xfrm>
        </p:spPr>
        <p:txBody>
          <a:bodyPr anchor="t">
            <a:normAutofit/>
          </a:bodyPr>
          <a:lstStyle/>
          <a:p>
            <a:r>
              <a:rPr lang="en-US" sz="2400" dirty="0"/>
              <a:t>Simplify Development</a:t>
            </a:r>
          </a:p>
          <a:p>
            <a:r>
              <a:rPr lang="en-US" sz="2400" dirty="0"/>
              <a:t>Provide an Abstraction for Technical Details</a:t>
            </a:r>
          </a:p>
          <a:p>
            <a:r>
              <a:rPr lang="en-US" sz="2400" dirty="0"/>
              <a:t>Use of Industry Standards and Popular API architecture</a:t>
            </a:r>
          </a:p>
          <a:p>
            <a:r>
              <a:rPr lang="en-US" sz="2400" dirty="0"/>
              <a:t>Compatibility with messages like XML, CSV, JSON</a:t>
            </a:r>
          </a:p>
          <a:p>
            <a:r>
              <a:rPr lang="en-US" sz="2400" dirty="0"/>
              <a:t>Lighter than SOAP</a:t>
            </a:r>
          </a:p>
          <a:p>
            <a:endParaRPr lang="en-US" sz="2400" dirty="0"/>
          </a:p>
          <a:p>
            <a:endParaRPr lang="en-US" sz="2400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004738A-9D34-43E8-97D2-CA0EED4F8B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8123333" y="-5"/>
            <a:ext cx="4092521" cy="6858000"/>
          </a:xfrm>
          <a:prstGeom prst="rect">
            <a:avLst/>
          </a:prstGeom>
          <a:gradFill>
            <a:gsLst>
              <a:gs pos="8000">
                <a:srgbClr val="000000">
                  <a:alpha val="94000"/>
                </a:srgbClr>
              </a:gs>
              <a:gs pos="100000">
                <a:schemeClr val="accent1"/>
              </a:gs>
            </a:gsLst>
            <a:lin ang="2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B8B8D07F-F13E-443E-BA68-2D26672D76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8123333" y="-2"/>
            <a:ext cx="4092521" cy="6400369"/>
          </a:xfrm>
          <a:prstGeom prst="rect">
            <a:avLst/>
          </a:prstGeom>
          <a:gradFill>
            <a:gsLst>
              <a:gs pos="31000">
                <a:schemeClr val="accent1">
                  <a:lumMod val="50000"/>
                  <a:alpha val="0"/>
                </a:schemeClr>
              </a:gs>
              <a:gs pos="100000">
                <a:schemeClr val="accent1">
                  <a:lumMod val="50000"/>
                  <a:alpha val="26000"/>
                </a:schemeClr>
              </a:gs>
            </a:gsLst>
            <a:lin ang="18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2813A4FA-24A5-41ED-A534-3807D1B2F3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8123333" y="-22"/>
            <a:ext cx="4068667" cy="6400389"/>
          </a:xfrm>
          <a:prstGeom prst="rect">
            <a:avLst/>
          </a:prstGeom>
          <a:gradFill>
            <a:gsLst>
              <a:gs pos="0">
                <a:schemeClr val="accent1">
                  <a:alpha val="0"/>
                </a:schemeClr>
              </a:gs>
              <a:gs pos="72000">
                <a:srgbClr val="000000">
                  <a:alpha val="21000"/>
                </a:srgb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C3944F27-CA70-4E84-A51A-E6BF895589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8123333" y="-10"/>
            <a:ext cx="3611467" cy="6857997"/>
          </a:xfrm>
          <a:prstGeom prst="rect">
            <a:avLst/>
          </a:prstGeom>
          <a:gradFill>
            <a:gsLst>
              <a:gs pos="0">
                <a:schemeClr val="accent1">
                  <a:alpha val="0"/>
                </a:schemeClr>
              </a:gs>
              <a:gs pos="93000">
                <a:srgbClr val="000000">
                  <a:alpha val="29000"/>
                </a:srgb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FEFD682-3A13-41AC-824B-5F9A665222F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43801" y="1678747"/>
            <a:ext cx="4170530" cy="45455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70308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12609869-9E80-471B-A487-A53288E0E7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40F8057-E74F-403F-A017-3EEF206C48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3481" y="-43780"/>
            <a:ext cx="7234814" cy="986851"/>
          </a:xfrm>
        </p:spPr>
        <p:txBody>
          <a:bodyPr anchor="b">
            <a:normAutofit/>
          </a:bodyPr>
          <a:lstStyle/>
          <a:p>
            <a:r>
              <a:rPr lang="en-US" sz="4000" dirty="0"/>
              <a:t>ERCOT API URL Pattern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004738A-9D34-43E8-97D2-CA0EED4F8B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8123333" y="-5"/>
            <a:ext cx="4092521" cy="6858000"/>
          </a:xfrm>
          <a:prstGeom prst="rect">
            <a:avLst/>
          </a:prstGeom>
          <a:gradFill>
            <a:gsLst>
              <a:gs pos="8000">
                <a:srgbClr val="000000">
                  <a:alpha val="94000"/>
                </a:srgbClr>
              </a:gs>
              <a:gs pos="100000">
                <a:schemeClr val="accent1"/>
              </a:gs>
            </a:gsLst>
            <a:lin ang="2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B8B8D07F-F13E-443E-BA68-2D26672D76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8123333" y="-2"/>
            <a:ext cx="4092521" cy="6400369"/>
          </a:xfrm>
          <a:prstGeom prst="rect">
            <a:avLst/>
          </a:prstGeom>
          <a:gradFill>
            <a:gsLst>
              <a:gs pos="31000">
                <a:schemeClr val="accent1">
                  <a:lumMod val="50000"/>
                  <a:alpha val="0"/>
                </a:schemeClr>
              </a:gs>
              <a:gs pos="100000">
                <a:schemeClr val="accent1">
                  <a:lumMod val="50000"/>
                  <a:alpha val="26000"/>
                </a:schemeClr>
              </a:gs>
            </a:gsLst>
            <a:lin ang="18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2813A4FA-24A5-41ED-A534-3807D1B2F3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8123333" y="-22"/>
            <a:ext cx="4068667" cy="6400389"/>
          </a:xfrm>
          <a:prstGeom prst="rect">
            <a:avLst/>
          </a:prstGeom>
          <a:gradFill>
            <a:gsLst>
              <a:gs pos="0">
                <a:schemeClr val="accent1">
                  <a:alpha val="0"/>
                </a:schemeClr>
              </a:gs>
              <a:gs pos="72000">
                <a:srgbClr val="000000">
                  <a:alpha val="21000"/>
                </a:srgb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C3944F27-CA70-4E84-A51A-E6BF895589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8123333" y="-10"/>
            <a:ext cx="3611467" cy="6857997"/>
          </a:xfrm>
          <a:prstGeom prst="rect">
            <a:avLst/>
          </a:prstGeom>
          <a:gradFill>
            <a:gsLst>
              <a:gs pos="0">
                <a:schemeClr val="accent1">
                  <a:alpha val="0"/>
                </a:schemeClr>
              </a:gs>
              <a:gs pos="93000">
                <a:srgbClr val="000000">
                  <a:alpha val="29000"/>
                </a:srgb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FEFD682-3A13-41AC-824B-5F9A665222F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43801" y="1678747"/>
            <a:ext cx="4170530" cy="4545536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A2D92BAA-0A2A-4FDA-AD8B-B6C22A5EC543}"/>
              </a:ext>
            </a:extLst>
          </p:cNvPr>
          <p:cNvSpPr txBox="1"/>
          <p:nvPr/>
        </p:nvSpPr>
        <p:spPr>
          <a:xfrm>
            <a:off x="699627" y="853548"/>
            <a:ext cx="7096466" cy="20313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The standard API URL pattern will be as follows:</a:t>
            </a:r>
          </a:p>
          <a:p>
            <a:endParaRPr lang="en-US" dirty="0"/>
          </a:p>
          <a:p>
            <a:r>
              <a:rPr lang="en-US" dirty="0"/>
              <a:t>&lt;tenant </a:t>
            </a:r>
            <a:r>
              <a:rPr lang="en-US" dirty="0" err="1"/>
              <a:t>uri</a:t>
            </a:r>
            <a:r>
              <a:rPr lang="en-US" dirty="0"/>
              <a:t>&gt;/[context root]/</a:t>
            </a:r>
            <a:r>
              <a:rPr lang="en-US" dirty="0" err="1"/>
              <a:t>api</a:t>
            </a:r>
            <a:r>
              <a:rPr lang="en-US" dirty="0"/>
              <a:t>/[v#]/resource-group[/resource[/[identifier[/resource]]]][?query parameters...]</a:t>
            </a:r>
          </a:p>
          <a:p>
            <a:endParaRPr lang="en-US" dirty="0"/>
          </a:p>
          <a:p>
            <a:r>
              <a:rPr lang="en-US" dirty="0"/>
              <a:t>Examples:</a:t>
            </a:r>
          </a:p>
          <a:p>
            <a:r>
              <a:rPr lang="fr-FR" dirty="0"/>
              <a:t>/api/v1/reports/NP6-787-CD?sort=</a:t>
            </a:r>
            <a:r>
              <a:rPr lang="fr-FR" dirty="0" err="1"/>
              <a:t>desc&amp;limit</a:t>
            </a:r>
            <a:r>
              <a:rPr lang="fr-FR" dirty="0"/>
              <a:t>=10</a:t>
            </a:r>
            <a:endParaRPr lang="en-US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BF5DC132-CB44-4919-9F74-4C397F08F318}"/>
              </a:ext>
            </a:extLst>
          </p:cNvPr>
          <p:cNvSpPr txBox="1"/>
          <p:nvPr/>
        </p:nvSpPr>
        <p:spPr>
          <a:xfrm>
            <a:off x="617974" y="2928653"/>
            <a:ext cx="6106256" cy="36471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700" dirty="0"/>
              <a:t>HTTP/1.1 200 OK</a:t>
            </a:r>
          </a:p>
          <a:p>
            <a:r>
              <a:rPr lang="en-US" sz="700" dirty="0"/>
              <a:t>Vary: Accept</a:t>
            </a:r>
          </a:p>
          <a:p>
            <a:r>
              <a:rPr lang="en-US" sz="700" dirty="0"/>
              <a:t>Content-Type: application/</a:t>
            </a:r>
            <a:r>
              <a:rPr lang="en-US" sz="700" dirty="0" err="1"/>
              <a:t>json;charset</a:t>
            </a:r>
            <a:r>
              <a:rPr lang="en-US" sz="700" dirty="0"/>
              <a:t>=UTF-8</a:t>
            </a:r>
          </a:p>
          <a:p>
            <a:r>
              <a:rPr lang="en-US" sz="700" dirty="0"/>
              <a:t> </a:t>
            </a:r>
          </a:p>
          <a:p>
            <a:r>
              <a:rPr lang="en-US" sz="700" dirty="0"/>
              <a:t>{</a:t>
            </a:r>
          </a:p>
          <a:p>
            <a:r>
              <a:rPr lang="en-US" sz="700" dirty="0"/>
              <a:t>  "metadata": {</a:t>
            </a:r>
          </a:p>
          <a:p>
            <a:r>
              <a:rPr lang="en-US" sz="700" dirty="0"/>
              <a:t>    "</a:t>
            </a:r>
            <a:r>
              <a:rPr lang="en-US" sz="700" dirty="0" err="1"/>
              <a:t>resultset</a:t>
            </a:r>
            <a:r>
              <a:rPr lang="en-US" sz="700" dirty="0"/>
              <a:t>": {</a:t>
            </a:r>
          </a:p>
          <a:p>
            <a:r>
              <a:rPr lang="en-US" sz="700" dirty="0"/>
              <a:t>      "count": 10,</a:t>
            </a:r>
          </a:p>
          <a:p>
            <a:r>
              <a:rPr lang="en-US" sz="700" dirty="0"/>
              <a:t>      "offset": 0,</a:t>
            </a:r>
          </a:p>
          <a:p>
            <a:r>
              <a:rPr lang="en-US" sz="700" dirty="0"/>
              <a:t>      "limit": 10</a:t>
            </a:r>
          </a:p>
          <a:p>
            <a:r>
              <a:rPr lang="en-US" sz="700" dirty="0"/>
              <a:t>  },</a:t>
            </a:r>
          </a:p>
          <a:p>
            <a:r>
              <a:rPr lang="en-US" sz="700" dirty="0"/>
              <a:t>  "</a:t>
            </a:r>
            <a:r>
              <a:rPr lang="en-US" sz="700" dirty="0" err="1"/>
              <a:t>emil</a:t>
            </a:r>
            <a:r>
              <a:rPr lang="en-US" sz="700" dirty="0"/>
              <a:t>" : {</a:t>
            </a:r>
          </a:p>
          <a:p>
            <a:r>
              <a:rPr lang="en-US" sz="700" dirty="0"/>
              <a:t>    "</a:t>
            </a:r>
            <a:r>
              <a:rPr lang="en-US" sz="700" dirty="0" err="1"/>
              <a:t>emilid</a:t>
            </a:r>
            <a:r>
              <a:rPr lang="en-US" sz="700" dirty="0"/>
              <a:t>": "NP6-787-CD",</a:t>
            </a:r>
          </a:p>
          <a:p>
            <a:r>
              <a:rPr lang="en-US" sz="700" dirty="0"/>
              <a:t>    "</a:t>
            </a:r>
            <a:r>
              <a:rPr lang="en-US" sz="700" dirty="0" err="1"/>
              <a:t>reportTypeId</a:t>
            </a:r>
            <a:r>
              <a:rPr lang="en-US" sz="700" dirty="0"/>
              <a:t>" : 11485</a:t>
            </a:r>
          </a:p>
          <a:p>
            <a:r>
              <a:rPr lang="en-US" sz="700" dirty="0"/>
              <a:t>    "name": "</a:t>
            </a:r>
            <a:r>
              <a:rPr lang="en-US" sz="700" dirty="0" err="1"/>
              <a:t>LMPs_By_Electrical_Bus</a:t>
            </a:r>
            <a:r>
              <a:rPr lang="en-US" sz="700" dirty="0"/>
              <a:t>"</a:t>
            </a:r>
          </a:p>
          <a:p>
            <a:r>
              <a:rPr lang="en-US" sz="700" dirty="0"/>
              <a:t>    ... </a:t>
            </a:r>
            <a:r>
              <a:rPr lang="en-US" sz="700" dirty="0" err="1"/>
              <a:t>etc</a:t>
            </a:r>
            <a:r>
              <a:rPr lang="en-US" sz="700" dirty="0"/>
              <a:t> - rest of EMIL model values</a:t>
            </a:r>
          </a:p>
          <a:p>
            <a:r>
              <a:rPr lang="en-US" sz="700" dirty="0"/>
              <a:t>  },</a:t>
            </a:r>
          </a:p>
          <a:p>
            <a:r>
              <a:rPr lang="en-US" sz="700" dirty="0"/>
              <a:t>  "reports": [</a:t>
            </a:r>
          </a:p>
          <a:p>
            <a:r>
              <a:rPr lang="en-US" sz="700" dirty="0"/>
              <a:t>     {"</a:t>
            </a:r>
            <a:r>
              <a:rPr lang="en-US" sz="700" dirty="0" err="1"/>
              <a:t>friendlyName</a:t>
            </a:r>
            <a:r>
              <a:rPr lang="en-US" sz="700" dirty="0"/>
              <a:t>": "LMPSELECTBUSNP6787_20220818_162018_csv",</a:t>
            </a:r>
          </a:p>
          <a:p>
            <a:r>
              <a:rPr lang="en-US" sz="700" dirty="0"/>
              <a:t>      "</a:t>
            </a:r>
            <a:r>
              <a:rPr lang="en-US" sz="700" dirty="0" err="1"/>
              <a:t>reportId</a:t>
            </a:r>
            <a:r>
              <a:rPr lang="en-US" sz="700" dirty="0"/>
              <a:t>": 103324,</a:t>
            </a:r>
          </a:p>
          <a:p>
            <a:r>
              <a:rPr lang="en-US" sz="700" dirty="0"/>
              <a:t>      "posted" : "20220818T162026"</a:t>
            </a:r>
          </a:p>
          <a:p>
            <a:r>
              <a:rPr lang="en-US" sz="700" dirty="0"/>
              <a:t>      "</a:t>
            </a:r>
            <a:r>
              <a:rPr lang="en-US" sz="700" dirty="0" err="1"/>
              <a:t>fileType</a:t>
            </a:r>
            <a:r>
              <a:rPr lang="en-US" sz="700" dirty="0"/>
              <a:t>" : "zip"</a:t>
            </a:r>
          </a:p>
          <a:p>
            <a:r>
              <a:rPr lang="en-US" sz="700" dirty="0"/>
              <a:t>      ... </a:t>
            </a:r>
            <a:r>
              <a:rPr lang="en-US" sz="700" dirty="0" err="1"/>
              <a:t>etc</a:t>
            </a:r>
            <a:r>
              <a:rPr lang="en-US" sz="700" dirty="0"/>
              <a:t> - any other relative instance data</a:t>
            </a:r>
          </a:p>
          <a:p>
            <a:r>
              <a:rPr lang="en-US" sz="700" dirty="0"/>
              <a:t>     },</a:t>
            </a:r>
          </a:p>
          <a:p>
            <a:r>
              <a:rPr lang="en-US" sz="700" dirty="0"/>
              <a:t>     {"</a:t>
            </a:r>
            <a:r>
              <a:rPr lang="en-US" sz="700" dirty="0" err="1"/>
              <a:t>friendlyName</a:t>
            </a:r>
            <a:r>
              <a:rPr lang="en-US" sz="700" dirty="0"/>
              <a:t>": "LMPSELECTBUSNP6787_20220818_161515_csv",</a:t>
            </a:r>
          </a:p>
          <a:p>
            <a:r>
              <a:rPr lang="en-US" sz="700" dirty="0"/>
              <a:t>      "</a:t>
            </a:r>
            <a:r>
              <a:rPr lang="en-US" sz="700" dirty="0" err="1"/>
              <a:t>reportId</a:t>
            </a:r>
            <a:r>
              <a:rPr lang="en-US" sz="700" dirty="0"/>
              <a:t>": 103323,</a:t>
            </a:r>
          </a:p>
          <a:p>
            <a:r>
              <a:rPr lang="en-US" sz="700" dirty="0"/>
              <a:t>      "posted": "20220818T161529"</a:t>
            </a:r>
          </a:p>
          <a:p>
            <a:r>
              <a:rPr lang="en-US" sz="700" dirty="0"/>
              <a:t>       "</a:t>
            </a:r>
            <a:r>
              <a:rPr lang="en-US" sz="700" dirty="0" err="1"/>
              <a:t>fileType</a:t>
            </a:r>
            <a:r>
              <a:rPr lang="en-US" sz="700" dirty="0"/>
              <a:t>" : "zip"</a:t>
            </a:r>
          </a:p>
          <a:p>
            <a:r>
              <a:rPr lang="en-US" sz="700" dirty="0"/>
              <a:t>       ... </a:t>
            </a:r>
            <a:r>
              <a:rPr lang="en-US" sz="700" dirty="0" err="1"/>
              <a:t>etc</a:t>
            </a:r>
            <a:r>
              <a:rPr lang="en-US" sz="700" dirty="0"/>
              <a:t> - rest of EMIL model values</a:t>
            </a:r>
          </a:p>
          <a:p>
            <a:r>
              <a:rPr lang="en-US" sz="700" dirty="0"/>
              <a:t>     },</a:t>
            </a:r>
          </a:p>
          <a:p>
            <a:r>
              <a:rPr lang="en-US" sz="700" dirty="0"/>
              <a:t>     ... </a:t>
            </a:r>
            <a:r>
              <a:rPr lang="en-US" sz="700" dirty="0" err="1"/>
              <a:t>etc</a:t>
            </a:r>
            <a:r>
              <a:rPr lang="en-US" sz="700" dirty="0"/>
              <a:t> (8 more report instances)</a:t>
            </a:r>
          </a:p>
          <a:p>
            <a:r>
              <a:rPr lang="en-US" sz="700" dirty="0"/>
              <a:t>  ]</a:t>
            </a:r>
          </a:p>
          <a:p>
            <a:r>
              <a:rPr lang="en-US" sz="700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8035490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12609869-9E80-471B-A487-A53288E0E7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40F8057-E74F-403F-A017-3EEF206C48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3481" y="-43780"/>
            <a:ext cx="7234814" cy="986851"/>
          </a:xfrm>
        </p:spPr>
        <p:txBody>
          <a:bodyPr anchor="b">
            <a:normAutofit/>
          </a:bodyPr>
          <a:lstStyle/>
          <a:p>
            <a:r>
              <a:rPr lang="en-US" sz="4000" dirty="0"/>
              <a:t>ERCOT API Versioning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004738A-9D34-43E8-97D2-CA0EED4F8B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8123333" y="-5"/>
            <a:ext cx="4092521" cy="6858000"/>
          </a:xfrm>
          <a:prstGeom prst="rect">
            <a:avLst/>
          </a:prstGeom>
          <a:gradFill>
            <a:gsLst>
              <a:gs pos="8000">
                <a:srgbClr val="000000">
                  <a:alpha val="94000"/>
                </a:srgbClr>
              </a:gs>
              <a:gs pos="100000">
                <a:schemeClr val="accent1"/>
              </a:gs>
            </a:gsLst>
            <a:lin ang="2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B8B8D07F-F13E-443E-BA68-2D26672D76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8123333" y="-2"/>
            <a:ext cx="4092521" cy="6400369"/>
          </a:xfrm>
          <a:prstGeom prst="rect">
            <a:avLst/>
          </a:prstGeom>
          <a:gradFill>
            <a:gsLst>
              <a:gs pos="31000">
                <a:schemeClr val="accent1">
                  <a:lumMod val="50000"/>
                  <a:alpha val="0"/>
                </a:schemeClr>
              </a:gs>
              <a:gs pos="100000">
                <a:schemeClr val="accent1">
                  <a:lumMod val="50000"/>
                  <a:alpha val="26000"/>
                </a:schemeClr>
              </a:gs>
            </a:gsLst>
            <a:lin ang="18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2813A4FA-24A5-41ED-A534-3807D1B2F3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8123333" y="-22"/>
            <a:ext cx="4068667" cy="6400389"/>
          </a:xfrm>
          <a:prstGeom prst="rect">
            <a:avLst/>
          </a:prstGeom>
          <a:gradFill>
            <a:gsLst>
              <a:gs pos="0">
                <a:schemeClr val="accent1">
                  <a:alpha val="0"/>
                </a:schemeClr>
              </a:gs>
              <a:gs pos="72000">
                <a:srgbClr val="000000">
                  <a:alpha val="21000"/>
                </a:srgb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C3944F27-CA70-4E84-A51A-E6BF895589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8123333" y="-10"/>
            <a:ext cx="3611467" cy="6857997"/>
          </a:xfrm>
          <a:prstGeom prst="rect">
            <a:avLst/>
          </a:prstGeom>
          <a:gradFill>
            <a:gsLst>
              <a:gs pos="0">
                <a:schemeClr val="accent1">
                  <a:alpha val="0"/>
                </a:schemeClr>
              </a:gs>
              <a:gs pos="93000">
                <a:srgbClr val="000000">
                  <a:alpha val="29000"/>
                </a:srgb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FEFD682-3A13-41AC-824B-5F9A665222F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43801" y="1678747"/>
            <a:ext cx="4170530" cy="4545536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A2D92BAA-0A2A-4FDA-AD8B-B6C22A5EC543}"/>
              </a:ext>
            </a:extLst>
          </p:cNvPr>
          <p:cNvSpPr txBox="1"/>
          <p:nvPr/>
        </p:nvSpPr>
        <p:spPr>
          <a:xfrm>
            <a:off x="747335" y="1168847"/>
            <a:ext cx="7096466" cy="529375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sz="2000" dirty="0"/>
              <a:t>Version identifier after the context root. Example:</a:t>
            </a:r>
          </a:p>
          <a:p>
            <a:pPr lvl="1"/>
            <a:r>
              <a:rPr lang="en-US" sz="2000" b="0" i="1" dirty="0">
                <a:solidFill>
                  <a:srgbClr val="172B4D"/>
                </a:solidFill>
                <a:effectLst/>
                <a:latin typeface="-apple-system"/>
              </a:rPr>
              <a:t>https://apihost.ercot.com/api/</a:t>
            </a:r>
            <a:r>
              <a:rPr lang="en-US" sz="2000" b="1" i="1" dirty="0">
                <a:solidFill>
                  <a:srgbClr val="172B4D"/>
                </a:solidFill>
                <a:effectLst/>
                <a:latin typeface="-apple-system"/>
              </a:rPr>
              <a:t>v1</a:t>
            </a:r>
            <a:r>
              <a:rPr lang="en-US" sz="2000" b="0" i="1" dirty="0">
                <a:solidFill>
                  <a:srgbClr val="172B4D"/>
                </a:solidFill>
                <a:effectLst/>
                <a:latin typeface="-apple-system"/>
              </a:rPr>
              <a:t>/employee-manager/employees/13245</a:t>
            </a:r>
            <a:endParaRPr lang="en-US" sz="2000" i="1" dirty="0"/>
          </a:p>
          <a:p>
            <a:pPr marL="342900" indent="-342900">
              <a:buFont typeface="+mj-lt"/>
              <a:buAutoNum type="arabicPeriod"/>
            </a:pPr>
            <a:r>
              <a:rPr lang="en-US" sz="2000" i="0" dirty="0">
                <a:solidFill>
                  <a:srgbClr val="172B4D"/>
                </a:solidFill>
                <a:effectLst/>
                <a:latin typeface="-apple-system"/>
              </a:rPr>
              <a:t>Content Negotiation / Media Type. T</a:t>
            </a:r>
            <a:r>
              <a:rPr lang="en-US" sz="2000" b="0" i="0" dirty="0">
                <a:solidFill>
                  <a:srgbClr val="172B4D"/>
                </a:solidFill>
                <a:effectLst/>
                <a:latin typeface="-apple-system"/>
              </a:rPr>
              <a:t>he version is only passed in the HTTP request header as a standard content type. Example</a:t>
            </a:r>
          </a:p>
          <a:p>
            <a:pPr lvl="1"/>
            <a:r>
              <a:rPr lang="en-US" sz="2000" i="1" dirty="0">
                <a:solidFill>
                  <a:srgbClr val="172B4D"/>
                </a:solidFill>
                <a:effectLst/>
                <a:latin typeface="-apple-system"/>
              </a:rPr>
              <a:t>HTTP GET: </a:t>
            </a:r>
          </a:p>
          <a:p>
            <a:pPr lvl="1"/>
            <a:r>
              <a:rPr lang="en-US" sz="2000" i="1" dirty="0">
                <a:solidFill>
                  <a:srgbClr val="172B4D"/>
                </a:solidFill>
                <a:effectLst/>
                <a:latin typeface="-apple-system"/>
              </a:rPr>
              <a:t>https://apihost.ercot.com/api/employee-manager/employees/13245 </a:t>
            </a:r>
          </a:p>
          <a:p>
            <a:pPr lvl="1"/>
            <a:r>
              <a:rPr lang="en-US" sz="2000" i="1" dirty="0">
                <a:solidFill>
                  <a:srgbClr val="172B4D"/>
                </a:solidFill>
                <a:effectLst/>
                <a:latin typeface="-apple-system"/>
              </a:rPr>
              <a:t>Accept: application/vnd.ercot.pubapi.v1+json </a:t>
            </a:r>
          </a:p>
          <a:p>
            <a:pPr lvl="1"/>
            <a:endParaRPr lang="en-US" sz="2000" i="1" dirty="0">
              <a:solidFill>
                <a:srgbClr val="172B4D"/>
              </a:solidFill>
              <a:effectLst/>
              <a:latin typeface="-apple-system"/>
            </a:endParaRPr>
          </a:p>
          <a:p>
            <a:pPr lvl="1"/>
            <a:r>
              <a:rPr lang="en-US" sz="2000" i="1" dirty="0">
                <a:solidFill>
                  <a:srgbClr val="172B4D"/>
                </a:solidFill>
                <a:effectLst/>
                <a:latin typeface="-apple-system"/>
              </a:rPr>
              <a:t>Or</a:t>
            </a:r>
          </a:p>
          <a:p>
            <a:pPr lvl="1"/>
            <a:endParaRPr lang="en-US" sz="2000" i="1" dirty="0">
              <a:solidFill>
                <a:srgbClr val="172B4D"/>
              </a:solidFill>
              <a:effectLst/>
              <a:latin typeface="-apple-system"/>
            </a:endParaRPr>
          </a:p>
          <a:p>
            <a:pPr lvl="1"/>
            <a:r>
              <a:rPr lang="en-US" sz="2000" i="1" dirty="0">
                <a:solidFill>
                  <a:srgbClr val="172B4D"/>
                </a:solidFill>
                <a:effectLst/>
                <a:latin typeface="-apple-system"/>
              </a:rPr>
              <a:t>Accept: application/</a:t>
            </a:r>
            <a:r>
              <a:rPr lang="en-US" sz="2000" i="1" dirty="0" err="1">
                <a:solidFill>
                  <a:srgbClr val="172B4D"/>
                </a:solidFill>
                <a:effectLst/>
                <a:latin typeface="-apple-system"/>
              </a:rPr>
              <a:t>vnd.ercot.pubapi.employee+json</a:t>
            </a:r>
            <a:r>
              <a:rPr lang="en-US" sz="2000" i="1" dirty="0">
                <a:solidFill>
                  <a:srgbClr val="172B4D"/>
                </a:solidFill>
                <a:effectLst/>
                <a:latin typeface="-apple-system"/>
              </a:rPr>
              <a:t>; version=1</a:t>
            </a:r>
            <a:endParaRPr lang="en-US" sz="2000" i="1" dirty="0"/>
          </a:p>
          <a:p>
            <a:pPr marL="342900" indent="-342900">
              <a:buFont typeface="+mj-lt"/>
              <a:buAutoNum type="arabicPeriod"/>
            </a:pPr>
            <a:r>
              <a:rPr lang="en-US" sz="2000" dirty="0"/>
              <a:t>Default. If no version is included in the URL or in the header the system will always default to latest version.</a:t>
            </a:r>
          </a:p>
          <a:p>
            <a:pPr marL="800100" lvl="1" indent="-342900">
              <a:buFont typeface="+mj-lt"/>
              <a:buAutoNum type="arabicPeriod"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6516462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12609869-9E80-471B-A487-A53288E0E7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40F8057-E74F-403F-A017-3EEF206C48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3481" y="-43780"/>
            <a:ext cx="7234814" cy="986851"/>
          </a:xfrm>
        </p:spPr>
        <p:txBody>
          <a:bodyPr anchor="b">
            <a:normAutofit/>
          </a:bodyPr>
          <a:lstStyle/>
          <a:p>
            <a:r>
              <a:rPr lang="en-US" sz="4000" dirty="0"/>
              <a:t>ERCOT API Documentation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004738A-9D34-43E8-97D2-CA0EED4F8B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8123333" y="-5"/>
            <a:ext cx="4092521" cy="6858000"/>
          </a:xfrm>
          <a:prstGeom prst="rect">
            <a:avLst/>
          </a:prstGeom>
          <a:gradFill>
            <a:gsLst>
              <a:gs pos="8000">
                <a:srgbClr val="000000">
                  <a:alpha val="94000"/>
                </a:srgbClr>
              </a:gs>
              <a:gs pos="100000">
                <a:schemeClr val="accent1"/>
              </a:gs>
            </a:gsLst>
            <a:lin ang="2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B8B8D07F-F13E-443E-BA68-2D26672D76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8123333" y="-2"/>
            <a:ext cx="4092521" cy="6400369"/>
          </a:xfrm>
          <a:prstGeom prst="rect">
            <a:avLst/>
          </a:prstGeom>
          <a:gradFill>
            <a:gsLst>
              <a:gs pos="31000">
                <a:schemeClr val="accent1">
                  <a:lumMod val="50000"/>
                  <a:alpha val="0"/>
                </a:schemeClr>
              </a:gs>
              <a:gs pos="100000">
                <a:schemeClr val="accent1">
                  <a:lumMod val="50000"/>
                  <a:alpha val="26000"/>
                </a:schemeClr>
              </a:gs>
            </a:gsLst>
            <a:lin ang="18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2813A4FA-24A5-41ED-A534-3807D1B2F3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8123333" y="-22"/>
            <a:ext cx="4068667" cy="6400389"/>
          </a:xfrm>
          <a:prstGeom prst="rect">
            <a:avLst/>
          </a:prstGeom>
          <a:gradFill>
            <a:gsLst>
              <a:gs pos="0">
                <a:schemeClr val="accent1">
                  <a:alpha val="0"/>
                </a:schemeClr>
              </a:gs>
              <a:gs pos="72000">
                <a:srgbClr val="000000">
                  <a:alpha val="21000"/>
                </a:srgb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C3944F27-CA70-4E84-A51A-E6BF895589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8123333" y="-10"/>
            <a:ext cx="3611467" cy="6857997"/>
          </a:xfrm>
          <a:prstGeom prst="rect">
            <a:avLst/>
          </a:prstGeom>
          <a:gradFill>
            <a:gsLst>
              <a:gs pos="0">
                <a:schemeClr val="accent1">
                  <a:alpha val="0"/>
                </a:schemeClr>
              </a:gs>
              <a:gs pos="93000">
                <a:srgbClr val="000000">
                  <a:alpha val="29000"/>
                </a:srgb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FEFD682-3A13-41AC-824B-5F9A665222F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43801" y="1678747"/>
            <a:ext cx="4170530" cy="4545536"/>
          </a:xfrm>
          <a:prstGeom prst="rect">
            <a:avLst/>
          </a:prstGeom>
        </p:spPr>
      </p:pic>
      <p:pic>
        <p:nvPicPr>
          <p:cNvPr id="1026" name="Picture 2">
            <a:extLst>
              <a:ext uri="{FF2B5EF4-FFF2-40B4-BE49-F238E27FC236}">
                <a16:creationId xmlns:a16="http://schemas.microsoft.com/office/drawing/2014/main" id="{D96D3B3D-DDEE-444F-BE1C-839CE929403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481" y="943071"/>
            <a:ext cx="6541477" cy="57170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840530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12609869-9E80-471B-A487-A53288E0E7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40F8057-E74F-403F-A017-3EEF206C48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3481" y="-43780"/>
            <a:ext cx="7234814" cy="986851"/>
          </a:xfrm>
        </p:spPr>
        <p:txBody>
          <a:bodyPr anchor="b">
            <a:normAutofit/>
          </a:bodyPr>
          <a:lstStyle/>
          <a:p>
            <a:r>
              <a:rPr lang="en-US" sz="4000" dirty="0"/>
              <a:t>Q&amp;A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004738A-9D34-43E8-97D2-CA0EED4F8B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8123333" y="-5"/>
            <a:ext cx="4092521" cy="6858000"/>
          </a:xfrm>
          <a:prstGeom prst="rect">
            <a:avLst/>
          </a:prstGeom>
          <a:gradFill>
            <a:gsLst>
              <a:gs pos="8000">
                <a:srgbClr val="000000">
                  <a:alpha val="94000"/>
                </a:srgbClr>
              </a:gs>
              <a:gs pos="100000">
                <a:schemeClr val="accent1"/>
              </a:gs>
            </a:gsLst>
            <a:lin ang="2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B8B8D07F-F13E-443E-BA68-2D26672D76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8123333" y="-2"/>
            <a:ext cx="4092521" cy="6400369"/>
          </a:xfrm>
          <a:prstGeom prst="rect">
            <a:avLst/>
          </a:prstGeom>
          <a:gradFill>
            <a:gsLst>
              <a:gs pos="31000">
                <a:schemeClr val="accent1">
                  <a:lumMod val="50000"/>
                  <a:alpha val="0"/>
                </a:schemeClr>
              </a:gs>
              <a:gs pos="100000">
                <a:schemeClr val="accent1">
                  <a:lumMod val="50000"/>
                  <a:alpha val="26000"/>
                </a:schemeClr>
              </a:gs>
            </a:gsLst>
            <a:lin ang="18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2813A4FA-24A5-41ED-A534-3807D1B2F3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8123333" y="-22"/>
            <a:ext cx="4068667" cy="6400389"/>
          </a:xfrm>
          <a:prstGeom prst="rect">
            <a:avLst/>
          </a:prstGeom>
          <a:gradFill>
            <a:gsLst>
              <a:gs pos="0">
                <a:schemeClr val="accent1">
                  <a:alpha val="0"/>
                </a:schemeClr>
              </a:gs>
              <a:gs pos="72000">
                <a:srgbClr val="000000">
                  <a:alpha val="21000"/>
                </a:srgb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C3944F27-CA70-4E84-A51A-E6BF895589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8123333" y="-10"/>
            <a:ext cx="3611467" cy="6857997"/>
          </a:xfrm>
          <a:prstGeom prst="rect">
            <a:avLst/>
          </a:prstGeom>
          <a:gradFill>
            <a:gsLst>
              <a:gs pos="0">
                <a:schemeClr val="accent1">
                  <a:alpha val="0"/>
                </a:schemeClr>
              </a:gs>
              <a:gs pos="93000">
                <a:srgbClr val="000000">
                  <a:alpha val="29000"/>
                </a:srgb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FEFD682-3A13-41AC-824B-5F9A665222F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43801" y="1678747"/>
            <a:ext cx="4170530" cy="4545536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73F0923B-A01A-4252-9AB7-04BF85EA8C8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7263" y="1568904"/>
            <a:ext cx="5629275" cy="3981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2814957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ERCOT Identity v.2">
    <a:dk1>
      <a:sysClr val="windowText" lastClr="000000"/>
    </a:dk1>
    <a:lt1>
      <a:srgbClr val="FFFFFF"/>
    </a:lt1>
    <a:dk2>
      <a:srgbClr val="5B6770"/>
    </a:dk2>
    <a:lt2>
      <a:srgbClr val="FFFFFF"/>
    </a:lt2>
    <a:accent1>
      <a:srgbClr val="00AEC7"/>
    </a:accent1>
    <a:accent2>
      <a:srgbClr val="5B6770"/>
    </a:accent2>
    <a:accent3>
      <a:srgbClr val="26D07C"/>
    </a:accent3>
    <a:accent4>
      <a:srgbClr val="003865"/>
    </a:accent4>
    <a:accent5>
      <a:srgbClr val="685BC7"/>
    </a:accent5>
    <a:accent6>
      <a:srgbClr val="890C58"/>
    </a:accent6>
    <a:hlink>
      <a:srgbClr val="0000FF"/>
    </a:hlink>
    <a:folHlink>
      <a:srgbClr val="800080"/>
    </a:folHlink>
  </a:clr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465605FA1C07940811E8DD774EF21BA" ma:contentTypeVersion="7" ma:contentTypeDescription="Create a new document." ma:contentTypeScope="" ma:versionID="b8cabad19ef086b320a61c61415c1c5e">
  <xsd:schema xmlns:xsd="http://www.w3.org/2001/XMLSchema" xmlns:xs="http://www.w3.org/2001/XMLSchema" xmlns:p="http://schemas.microsoft.com/office/2006/metadata/properties" xmlns:ns2="c34af464-7aa1-4edd-9be4-83dffc1cb926" xmlns:ns3="http://schemas.microsoft.com/sharepoint/v4" xmlns:ns4="5aa4d6c3-c158-44c8-841a-c9a1485dc550" targetNamespace="http://schemas.microsoft.com/office/2006/metadata/properties" ma:root="true" ma:fieldsID="327bcb2b973df4f25f5997c10c1f0400" ns2:_="" ns3:_="" ns4:_="">
    <xsd:import namespace="c34af464-7aa1-4edd-9be4-83dffc1cb926"/>
    <xsd:import namespace="http://schemas.microsoft.com/sharepoint/v4"/>
    <xsd:import namespace="5aa4d6c3-c158-44c8-841a-c9a1485dc550"/>
    <xsd:element name="properties">
      <xsd:complexType>
        <xsd:sequence>
          <xsd:element name="documentManagement">
            <xsd:complexType>
              <xsd:all>
                <xsd:element ref="ns2:Information_x0020_Classification"/>
                <xsd:element ref="ns3:IconOverlay" minOccurs="0"/>
                <xsd:element ref="ns4:Year" minOccurs="0"/>
                <xsd:element ref="ns4:Year0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4" elementFormDefault="qualified">
    <xsd:import namespace="http://schemas.microsoft.com/office/2006/documentManagement/types"/>
    <xsd:import namespace="http://schemas.microsoft.com/office/infopath/2007/PartnerControls"/>
    <xsd:element name="IconOverlay" ma:index="9" nillable="true" ma:displayName="IconOverlay" ma:hidden="true" ma:internalName="IconOverlay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aa4d6c3-c158-44c8-841a-c9a1485dc550" elementFormDefault="qualified">
    <xsd:import namespace="http://schemas.microsoft.com/office/2006/documentManagement/types"/>
    <xsd:import namespace="http://schemas.microsoft.com/office/infopath/2007/PartnerControls"/>
    <xsd:element name="Year" ma:index="10" nillable="true" ma:displayName="ARB Date" ma:internalName="Year">
      <xsd:simpleType>
        <xsd:restriction base="dms:Text">
          <xsd:maxLength value="255"/>
        </xsd:restriction>
      </xsd:simpleType>
    </xsd:element>
    <xsd:element name="Year0" ma:index="11" nillable="true" ma:displayName="Year" ma:format="Dropdown" ma:internalName="Year0">
      <xsd:simpleType>
        <xsd:restriction base="dms:Choice">
          <xsd:enumeration value="2020"/>
          <xsd:enumeration value="2021"/>
          <xsd:enumeration value="2022"/>
          <xsd:enumeration value="2023"/>
          <xsd:enumeration value="2024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  <Year0 xmlns="5aa4d6c3-c158-44c8-841a-c9a1485dc550">2020</Year0>
    <IconOverlay xmlns="http://schemas.microsoft.com/sharepoint/v4" xsi:nil="true"/>
    <Year xmlns="5aa4d6c3-c158-44c8-841a-c9a1485dc550">02/10/2020</Year>
  </documentManagement>
</p:properties>
</file>

<file path=customXml/itemProps1.xml><?xml version="1.0" encoding="utf-8"?>
<ds:datastoreItem xmlns:ds="http://schemas.openxmlformats.org/officeDocument/2006/customXml" ds:itemID="{8A34D18E-525A-452C-8C87-3071C976C54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sharepoint/v4"/>
    <ds:schemaRef ds:uri="5aa4d6c3-c158-44c8-841a-c9a1485dc55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9E34F519-1667-4493-BA1A-BB1FC6DD62E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8D20F26-CD02-4C37-9BFA-A08EE0436AD7}">
  <ds:schemaRefs>
    <ds:schemaRef ds:uri="http://purl.org/dc/dcmitype/"/>
    <ds:schemaRef ds:uri="http://schemas.microsoft.com/sharepoint/v4"/>
    <ds:schemaRef ds:uri="c34af464-7aa1-4edd-9be4-83dffc1cb926"/>
    <ds:schemaRef ds:uri="http://purl.org/dc/elements/1.1/"/>
    <ds:schemaRef ds:uri="5aa4d6c3-c158-44c8-841a-c9a1485dc550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2006/metadata/properties"/>
    <ds:schemaRef ds:uri="http://www.w3.org/XML/1998/namespace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2055</TotalTime>
  <Words>422</Words>
  <Application>Microsoft Office PowerPoint</Application>
  <PresentationFormat>Widescreen</PresentationFormat>
  <Paragraphs>63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-apple-system</vt:lpstr>
      <vt:lpstr>Arial</vt:lpstr>
      <vt:lpstr>Calibri</vt:lpstr>
      <vt:lpstr>1_Custom Design</vt:lpstr>
      <vt:lpstr>1_Office Theme</vt:lpstr>
      <vt:lpstr>Public API URL Discussion</vt:lpstr>
      <vt:lpstr>ERCOT REST API Approach</vt:lpstr>
      <vt:lpstr>ERCOT API URL Pattern</vt:lpstr>
      <vt:lpstr>ERCOT API Versioning</vt:lpstr>
      <vt:lpstr>ERCOT API Documentation</vt:lpstr>
      <vt:lpstr>Q&amp;A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Carlo Domondon</dc:creator>
  <cp:lastModifiedBy>Soberanis, Omar</cp:lastModifiedBy>
  <cp:revision>88</cp:revision>
  <dcterms:created xsi:type="dcterms:W3CDTF">2019-09-18T13:06:40Z</dcterms:created>
  <dcterms:modified xsi:type="dcterms:W3CDTF">2022-11-09T17:02:20Z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0x010100B465605FA1C07940811E8DD774EF21BA</vt:lpwstr>
  </property>
</Properties>
</file>