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9" r:id="rId7"/>
    <p:sldId id="270" r:id="rId8"/>
    <p:sldId id="267" r:id="rId9"/>
    <p:sldId id="274" r:id="rId10"/>
    <p:sldId id="273" r:id="rId11"/>
    <p:sldId id="288" r:id="rId12"/>
    <p:sldId id="289" r:id="rId13"/>
    <p:sldId id="290" r:id="rId14"/>
    <p:sldId id="291" r:id="rId15"/>
    <p:sldId id="292" r:id="rId16"/>
    <p:sldId id="293" r:id="rId17"/>
    <p:sldId id="283" r:id="rId18"/>
    <p:sldId id="279" r:id="rId19"/>
    <p:sldId id="28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23516-1048-40D3-A5DA-B582A2DCA1EF}" v="3" dt="2022-11-10T09:53:44.2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D057F781-DAF3-4556-B78A-4C448B18769D}"/>
    <pc:docChg chg="undo custSel addSld delSld modSld sldOrd">
      <pc:chgData name="Tirupati, Venkata" userId="f158bf16-7c33-4cff-afb7-2f4396d4ca51" providerId="ADAL" clId="{D057F781-DAF3-4556-B78A-4C448B18769D}" dt="2022-09-29T18:52:32.713" v="556" actId="20577"/>
      <pc:docMkLst>
        <pc:docMk/>
      </pc:docMkLst>
      <pc:sldChg chg="modSp mod">
        <pc:chgData name="Tirupati, Venkata" userId="f158bf16-7c33-4cff-afb7-2f4396d4ca51" providerId="ADAL" clId="{D057F781-DAF3-4556-B78A-4C448B18769D}" dt="2022-09-29T10:13:58.862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57F781-DAF3-4556-B78A-4C448B18769D}" dt="2022-09-29T10:13:58.862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57F781-DAF3-4556-B78A-4C448B18769D}" dt="2022-09-29T10:29:53.391" v="255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57F781-DAF3-4556-B78A-4C448B18769D}" dt="2022-09-29T10:29:53.391" v="255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57F781-DAF3-4556-B78A-4C448B18769D}" dt="2022-09-29T18:52:32.713" v="556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D057F781-DAF3-4556-B78A-4C448B18769D}" dt="2022-09-29T18:52:32.713" v="556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D057F781-DAF3-4556-B78A-4C448B18769D}" dt="2022-09-29T10:18:40.213" v="77"/>
        <pc:sldMkLst>
          <pc:docMk/>
          <pc:sldMk cId="3565483746" sldId="274"/>
        </pc:sldMkLst>
      </pc:sldChg>
      <pc:sldChg chg="ord">
        <pc:chgData name="Tirupati, Venkata" userId="f158bf16-7c33-4cff-afb7-2f4396d4ca51" providerId="ADAL" clId="{D057F781-DAF3-4556-B78A-4C448B18769D}" dt="2022-09-29T10:35:15.532" v="367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57F781-DAF3-4556-B78A-4C448B18769D}" dt="2022-09-29T10:42:29.355" v="505" actId="6549"/>
        <pc:sldMkLst>
          <pc:docMk/>
          <pc:sldMk cId="2605013178" sldId="281"/>
        </pc:sldMkLst>
        <pc:spChg chg="mod">
          <ac:chgData name="Tirupati, Venkata" userId="f158bf16-7c33-4cff-afb7-2f4396d4ca51" providerId="ADAL" clId="{D057F781-DAF3-4556-B78A-4C448B18769D}" dt="2022-09-29T10:42:29.355" v="505" actId="6549"/>
          <ac:spMkLst>
            <pc:docMk/>
            <pc:sldMk cId="2605013178" sldId="281"/>
            <ac:spMk id="3" creationId="{CF6407B3-6973-445D-977B-98F13F984B30}"/>
          </ac:spMkLst>
        </pc:spChg>
      </pc:sldChg>
      <pc:sldChg chg="modSp mod">
        <pc:chgData name="Tirupati, Venkata" userId="f158bf16-7c33-4cff-afb7-2f4396d4ca51" providerId="ADAL" clId="{D057F781-DAF3-4556-B78A-4C448B18769D}" dt="2022-09-29T10:43:10.523" v="540" actId="255"/>
        <pc:sldMkLst>
          <pc:docMk/>
          <pc:sldMk cId="566530249" sldId="282"/>
        </pc:sldMkLst>
        <pc:spChg chg="mod">
          <ac:chgData name="Tirupati, Venkata" userId="f158bf16-7c33-4cff-afb7-2f4396d4ca51" providerId="ADAL" clId="{D057F781-DAF3-4556-B78A-4C448B18769D}" dt="2022-09-29T10:43:10.523" v="540" actId="255"/>
          <ac:spMkLst>
            <pc:docMk/>
            <pc:sldMk cId="566530249" sldId="282"/>
            <ac:spMk id="3" creationId="{82C04859-81FA-4DAF-8C04-F2FC17CE0894}"/>
          </ac:spMkLst>
        </pc:spChg>
      </pc:sldChg>
      <pc:sldChg chg="addSp delSp modSp new mod">
        <pc:chgData name="Tirupati, Venkata" userId="f158bf16-7c33-4cff-afb7-2f4396d4ca51" providerId="ADAL" clId="{D057F781-DAF3-4556-B78A-4C448B18769D}" dt="2022-09-29T10:30:17.601" v="272" actId="20577"/>
        <pc:sldMkLst>
          <pc:docMk/>
          <pc:sldMk cId="1849489532" sldId="283"/>
        </pc:sldMkLst>
        <pc:spChg chg="mod">
          <ac:chgData name="Tirupati, Venkata" userId="f158bf16-7c33-4cff-afb7-2f4396d4ca51" providerId="ADAL" clId="{D057F781-DAF3-4556-B78A-4C448B18769D}" dt="2022-09-29T10:30:17.601" v="272" actId="20577"/>
          <ac:spMkLst>
            <pc:docMk/>
            <pc:sldMk cId="1849489532" sldId="283"/>
            <ac:spMk id="2" creationId="{4EE920BF-0501-4F07-A3A2-59B71DC84BE4}"/>
          </ac:spMkLst>
        </pc:spChg>
        <pc:spChg chg="del">
          <ac:chgData name="Tirupati, Venkata" userId="f158bf16-7c33-4cff-afb7-2f4396d4ca51" providerId="ADAL" clId="{D057F781-DAF3-4556-B78A-4C448B18769D}" dt="2022-09-29T10:23:57.661" v="126"/>
          <ac:spMkLst>
            <pc:docMk/>
            <pc:sldMk cId="1849489532" sldId="283"/>
            <ac:spMk id="3" creationId="{3A2E042D-B92D-4CEB-AD61-E7D945DBA47D}"/>
          </ac:spMkLst>
        </pc:spChg>
        <pc:picChg chg="add mod">
          <ac:chgData name="Tirupati, Venkata" userId="f158bf16-7c33-4cff-afb7-2f4396d4ca51" providerId="ADAL" clId="{D057F781-DAF3-4556-B78A-4C448B18769D}" dt="2022-09-29T10:24:50.613" v="135" actId="14100"/>
          <ac:picMkLst>
            <pc:docMk/>
            <pc:sldMk cId="1849489532" sldId="283"/>
            <ac:picMk id="5" creationId="{3C42F501-96F5-43C5-8C61-012D48E0970F}"/>
          </ac:picMkLst>
        </pc:picChg>
        <pc:picChg chg="add mod">
          <ac:chgData name="Tirupati, Venkata" userId="f158bf16-7c33-4cff-afb7-2f4396d4ca51" providerId="ADAL" clId="{D057F781-DAF3-4556-B78A-4C448B18769D}" dt="2022-09-29T10:24:33.994" v="132" actId="1582"/>
          <ac:picMkLst>
            <pc:docMk/>
            <pc:sldMk cId="1849489532" sldId="283"/>
            <ac:picMk id="6" creationId="{EDEB6EF9-3632-4241-9DE1-8D1F01EE05B5}"/>
          </ac:picMkLst>
        </pc:picChg>
      </pc:sldChg>
      <pc:sldChg chg="addSp delSp modSp new mod">
        <pc:chgData name="Tirupati, Venkata" userId="f158bf16-7c33-4cff-afb7-2f4396d4ca51" providerId="ADAL" clId="{D057F781-DAF3-4556-B78A-4C448B18769D}" dt="2022-09-29T10:30:07.153" v="266" actId="20577"/>
        <pc:sldMkLst>
          <pc:docMk/>
          <pc:sldMk cId="950609714" sldId="284"/>
        </pc:sldMkLst>
        <pc:spChg chg="mod">
          <ac:chgData name="Tirupati, Venkata" userId="f158bf16-7c33-4cff-afb7-2f4396d4ca51" providerId="ADAL" clId="{D057F781-DAF3-4556-B78A-4C448B18769D}" dt="2022-09-29T10:30:07.153" v="266" actId="20577"/>
          <ac:spMkLst>
            <pc:docMk/>
            <pc:sldMk cId="950609714" sldId="284"/>
            <ac:spMk id="2" creationId="{53FF2D5E-051F-4C2C-A0AA-2828E8C0579F}"/>
          </ac:spMkLst>
        </pc:spChg>
        <pc:spChg chg="del mod">
          <ac:chgData name="Tirupati, Venkata" userId="f158bf16-7c33-4cff-afb7-2f4396d4ca51" providerId="ADAL" clId="{D057F781-DAF3-4556-B78A-4C448B18769D}" dt="2022-09-29T10:27:36.460" v="164"/>
          <ac:spMkLst>
            <pc:docMk/>
            <pc:sldMk cId="950609714" sldId="284"/>
            <ac:spMk id="3" creationId="{E831C147-C18B-43E9-B51E-2821A8FCE936}"/>
          </ac:spMkLst>
        </pc:spChg>
        <pc:spChg chg="add mod">
          <ac:chgData name="Tirupati, Venkata" userId="f158bf16-7c33-4cff-afb7-2f4396d4ca51" providerId="ADAL" clId="{D057F781-DAF3-4556-B78A-4C448B18769D}" dt="2022-09-29T10:28:17.168" v="172" actId="1076"/>
          <ac:spMkLst>
            <pc:docMk/>
            <pc:sldMk cId="950609714" sldId="284"/>
            <ac:spMk id="5" creationId="{476D76D1-84F9-4640-911B-24B9BACD4399}"/>
          </ac:spMkLst>
        </pc:spChg>
        <pc:picChg chg="add mod">
          <ac:chgData name="Tirupati, Venkata" userId="f158bf16-7c33-4cff-afb7-2f4396d4ca51" providerId="ADAL" clId="{D057F781-DAF3-4556-B78A-4C448B18769D}" dt="2022-09-29T10:28:27.723" v="175" actId="1582"/>
          <ac:picMkLst>
            <pc:docMk/>
            <pc:sldMk cId="950609714" sldId="284"/>
            <ac:picMk id="6" creationId="{C9D61E39-EE34-48B1-8489-6CCD83AA2158}"/>
          </ac:picMkLst>
        </pc:picChg>
      </pc:sldChg>
      <pc:sldChg chg="modSp new del mod">
        <pc:chgData name="Tirupati, Venkata" userId="f158bf16-7c33-4cff-afb7-2f4396d4ca51" providerId="ADAL" clId="{D057F781-DAF3-4556-B78A-4C448B18769D}" dt="2022-09-29T16:04:01.697" v="554" actId="47"/>
        <pc:sldMkLst>
          <pc:docMk/>
          <pc:sldMk cId="44299035" sldId="285"/>
        </pc:sldMkLst>
        <pc:spChg chg="mod">
          <ac:chgData name="Tirupati, Venkata" userId="f158bf16-7c33-4cff-afb7-2f4396d4ca51" providerId="ADAL" clId="{D057F781-DAF3-4556-B78A-4C448B18769D}" dt="2022-09-29T10:34:00.775" v="365" actId="20577"/>
          <ac:spMkLst>
            <pc:docMk/>
            <pc:sldMk cId="44299035" sldId="285"/>
            <ac:spMk id="2" creationId="{FBDA2B6E-95CB-44ED-BD23-EA4E7FFED5E6}"/>
          </ac:spMkLst>
        </pc:spChg>
        <pc:spChg chg="mod">
          <ac:chgData name="Tirupati, Venkata" userId="f158bf16-7c33-4cff-afb7-2f4396d4ca51" providerId="ADAL" clId="{D057F781-DAF3-4556-B78A-4C448B18769D}" dt="2022-09-29T10:33:23.894" v="343" actId="20577"/>
          <ac:spMkLst>
            <pc:docMk/>
            <pc:sldMk cId="44299035" sldId="285"/>
            <ac:spMk id="3" creationId="{BBE0AE10-D7D7-4ECB-A4C0-52F7EE68C84B}"/>
          </ac:spMkLst>
        </pc:spChg>
      </pc:sldChg>
      <pc:sldChg chg="modSp new mod">
        <pc:chgData name="Tirupati, Venkata" userId="f158bf16-7c33-4cff-afb7-2f4396d4ca51" providerId="ADAL" clId="{D057F781-DAF3-4556-B78A-4C448B18769D}" dt="2022-09-29T10:38:11.381" v="459" actId="20577"/>
        <pc:sldMkLst>
          <pc:docMk/>
          <pc:sldMk cId="1406482595" sldId="286"/>
        </pc:sldMkLst>
        <pc:spChg chg="mod">
          <ac:chgData name="Tirupati, Venkata" userId="f158bf16-7c33-4cff-afb7-2f4396d4ca51" providerId="ADAL" clId="{D057F781-DAF3-4556-B78A-4C448B18769D}" dt="2022-09-29T10:37:49.212" v="449" actId="20577"/>
          <ac:spMkLst>
            <pc:docMk/>
            <pc:sldMk cId="1406482595" sldId="286"/>
            <ac:spMk id="2" creationId="{69F79559-2650-4B56-8393-1CDF7D5F7C1D}"/>
          </ac:spMkLst>
        </pc:spChg>
        <pc:spChg chg="mod">
          <ac:chgData name="Tirupati, Venkata" userId="f158bf16-7c33-4cff-afb7-2f4396d4ca51" providerId="ADAL" clId="{D057F781-DAF3-4556-B78A-4C448B18769D}" dt="2022-09-29T10:38:11.381" v="459" actId="20577"/>
          <ac:spMkLst>
            <pc:docMk/>
            <pc:sldMk cId="1406482595" sldId="286"/>
            <ac:spMk id="3" creationId="{F52BD21F-6BAF-4696-9DEB-4FEE9046A050}"/>
          </ac:spMkLst>
        </pc:spChg>
      </pc:sldChg>
      <pc:sldChg chg="modSp new mod">
        <pc:chgData name="Tirupati, Venkata" userId="f158bf16-7c33-4cff-afb7-2f4396d4ca51" providerId="ADAL" clId="{D057F781-DAF3-4556-B78A-4C448B18769D}" dt="2022-09-29T15:31:29.429" v="553" actId="6549"/>
        <pc:sldMkLst>
          <pc:docMk/>
          <pc:sldMk cId="1098560180" sldId="287"/>
        </pc:sldMkLst>
        <pc:spChg chg="mod">
          <ac:chgData name="Tirupati, Venkata" userId="f158bf16-7c33-4cff-afb7-2f4396d4ca51" providerId="ADAL" clId="{D057F781-DAF3-4556-B78A-4C448B18769D}" dt="2022-09-29T10:38:42.963" v="489" actId="313"/>
          <ac:spMkLst>
            <pc:docMk/>
            <pc:sldMk cId="1098560180" sldId="287"/>
            <ac:spMk id="2" creationId="{1153FC15-1231-4832-AEFE-F17001D3C850}"/>
          </ac:spMkLst>
        </pc:spChg>
        <pc:spChg chg="mod">
          <ac:chgData name="Tirupati, Venkata" userId="f158bf16-7c33-4cff-afb7-2f4396d4ca51" providerId="ADAL" clId="{D057F781-DAF3-4556-B78A-4C448B18769D}" dt="2022-09-29T15:31:29.429" v="553" actId="6549"/>
          <ac:spMkLst>
            <pc:docMk/>
            <pc:sldMk cId="1098560180" sldId="287"/>
            <ac:spMk id="3" creationId="{995EA4A9-A931-427C-A960-98505FF7E7EA}"/>
          </ac:spMkLst>
        </pc:spChg>
      </pc:sldChg>
    </pc:docChg>
  </pc:docChgLst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25023516-1048-40D3-A5DA-B582A2DCA1EF}"/>
    <pc:docChg chg="undo custSel addSld delSld modSld sldOrd">
      <pc:chgData name="Tirupati, Venkata" userId="f158bf16-7c33-4cff-afb7-2f4396d4ca51" providerId="ADAL" clId="{25023516-1048-40D3-A5DA-B582A2DCA1EF}" dt="2022-11-10T09:56:47.234" v="585" actId="20577"/>
      <pc:docMkLst>
        <pc:docMk/>
      </pc:docMkLst>
      <pc:sldChg chg="modSp mod">
        <pc:chgData name="Tirupati, Venkata" userId="f158bf16-7c33-4cff-afb7-2f4396d4ca51" providerId="ADAL" clId="{25023516-1048-40D3-A5DA-B582A2DCA1EF}" dt="2022-11-10T09:17:18.122" v="15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25023516-1048-40D3-A5DA-B582A2DCA1EF}" dt="2022-11-10T09:17:18.122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25023516-1048-40D3-A5DA-B582A2DCA1EF}" dt="2022-11-10T09:20:58.755" v="31" actId="14734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25023516-1048-40D3-A5DA-B582A2DCA1EF}" dt="2022-11-10T09:20:58.755" v="31" actId="14734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picChg chg="add del">
          <ac:chgData name="Tirupati, Venkata" userId="f158bf16-7c33-4cff-afb7-2f4396d4ca51" providerId="ADAL" clId="{25023516-1048-40D3-A5DA-B582A2DCA1EF}" dt="2022-11-10T09:19:41.946" v="18" actId="478"/>
          <ac:picMkLst>
            <pc:docMk/>
            <pc:sldMk cId="3190927396" sldId="267"/>
            <ac:picMk id="6" creationId="{C8CD846A-F431-449E-8531-F9C3386FE58E}"/>
          </ac:picMkLst>
        </pc:picChg>
      </pc:sldChg>
      <pc:sldChg chg="modSp mod">
        <pc:chgData name="Tirupati, Venkata" userId="f158bf16-7c33-4cff-afb7-2f4396d4ca51" providerId="ADAL" clId="{25023516-1048-40D3-A5DA-B582A2DCA1EF}" dt="2022-11-10T09:30:30.625" v="44" actId="6549"/>
        <pc:sldMkLst>
          <pc:docMk/>
          <pc:sldMk cId="964636123" sldId="273"/>
        </pc:sldMkLst>
        <pc:spChg chg="mod">
          <ac:chgData name="Tirupati, Venkata" userId="f158bf16-7c33-4cff-afb7-2f4396d4ca51" providerId="ADAL" clId="{25023516-1048-40D3-A5DA-B582A2DCA1EF}" dt="2022-11-10T09:30:30.625" v="44" actId="6549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25023516-1048-40D3-A5DA-B582A2DCA1EF}" dt="2022-11-10T09:54:30.158" v="538"/>
        <pc:sldMkLst>
          <pc:docMk/>
          <pc:sldMk cId="3565483746" sldId="274"/>
        </pc:sldMkLst>
      </pc:sldChg>
      <pc:sldChg chg="del ord">
        <pc:chgData name="Tirupati, Venkata" userId="f158bf16-7c33-4cff-afb7-2f4396d4ca51" providerId="ADAL" clId="{25023516-1048-40D3-A5DA-B582A2DCA1EF}" dt="2022-11-10T09:44:35.882" v="275" actId="47"/>
        <pc:sldMkLst>
          <pc:docMk/>
          <pc:sldMk cId="266417456" sldId="277"/>
        </pc:sldMkLst>
      </pc:sldChg>
      <pc:sldChg chg="del">
        <pc:chgData name="Tirupati, Venkata" userId="f158bf16-7c33-4cff-afb7-2f4396d4ca51" providerId="ADAL" clId="{25023516-1048-40D3-A5DA-B582A2DCA1EF}" dt="2022-11-10T09:54:44.752" v="542" actId="47"/>
        <pc:sldMkLst>
          <pc:docMk/>
          <pc:sldMk cId="2605013178" sldId="281"/>
        </pc:sldMkLst>
      </pc:sldChg>
      <pc:sldChg chg="del">
        <pc:chgData name="Tirupati, Venkata" userId="f158bf16-7c33-4cff-afb7-2f4396d4ca51" providerId="ADAL" clId="{25023516-1048-40D3-A5DA-B582A2DCA1EF}" dt="2022-11-10T09:54:46.719" v="543" actId="47"/>
        <pc:sldMkLst>
          <pc:docMk/>
          <pc:sldMk cId="566530249" sldId="282"/>
        </pc:sldMkLst>
      </pc:sldChg>
      <pc:sldChg chg="add del">
        <pc:chgData name="Tirupati, Venkata" userId="f158bf16-7c33-4cff-afb7-2f4396d4ca51" providerId="ADAL" clId="{25023516-1048-40D3-A5DA-B582A2DCA1EF}" dt="2022-11-10T09:43:51.742" v="272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25023516-1048-40D3-A5DA-B582A2DCA1EF}" dt="2022-11-10T09:54:35.454" v="539" actId="47"/>
        <pc:sldMkLst>
          <pc:docMk/>
          <pc:sldMk cId="950609714" sldId="284"/>
        </pc:sldMkLst>
      </pc:sldChg>
      <pc:sldChg chg="del">
        <pc:chgData name="Tirupati, Venkata" userId="f158bf16-7c33-4cff-afb7-2f4396d4ca51" providerId="ADAL" clId="{25023516-1048-40D3-A5DA-B582A2DCA1EF}" dt="2022-11-10T09:54:41.079" v="540" actId="47"/>
        <pc:sldMkLst>
          <pc:docMk/>
          <pc:sldMk cId="1406482595" sldId="286"/>
        </pc:sldMkLst>
      </pc:sldChg>
      <pc:sldChg chg="del">
        <pc:chgData name="Tirupati, Venkata" userId="f158bf16-7c33-4cff-afb7-2f4396d4ca51" providerId="ADAL" clId="{25023516-1048-40D3-A5DA-B582A2DCA1EF}" dt="2022-11-10T09:54:41.998" v="541" actId="47"/>
        <pc:sldMkLst>
          <pc:docMk/>
          <pc:sldMk cId="1098560180" sldId="287"/>
        </pc:sldMkLst>
      </pc:sldChg>
      <pc:sldChg chg="modSp new mod">
        <pc:chgData name="Tirupati, Venkata" userId="f158bf16-7c33-4cff-afb7-2f4396d4ca51" providerId="ADAL" clId="{25023516-1048-40D3-A5DA-B582A2DCA1EF}" dt="2022-11-10T09:38:24.726" v="114" actId="6549"/>
        <pc:sldMkLst>
          <pc:docMk/>
          <pc:sldMk cId="1751681202" sldId="288"/>
        </pc:sldMkLst>
        <pc:spChg chg="mod">
          <ac:chgData name="Tirupati, Venkata" userId="f158bf16-7c33-4cff-afb7-2f4396d4ca51" providerId="ADAL" clId="{25023516-1048-40D3-A5DA-B582A2DCA1EF}" dt="2022-11-10T09:38:08.720" v="81" actId="20577"/>
          <ac:spMkLst>
            <pc:docMk/>
            <pc:sldMk cId="1751681202" sldId="288"/>
            <ac:spMk id="2" creationId="{BC25545C-8E15-450B-9353-A80ECAB1384E}"/>
          </ac:spMkLst>
        </pc:spChg>
        <pc:spChg chg="mod">
          <ac:chgData name="Tirupati, Venkata" userId="f158bf16-7c33-4cff-afb7-2f4396d4ca51" providerId="ADAL" clId="{25023516-1048-40D3-A5DA-B582A2DCA1EF}" dt="2022-11-10T09:38:24.726" v="114" actId="6549"/>
          <ac:spMkLst>
            <pc:docMk/>
            <pc:sldMk cId="1751681202" sldId="288"/>
            <ac:spMk id="3" creationId="{F129960E-D7AF-45A2-A855-3C2D3413F712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1:26.022" v="181" actId="20577"/>
        <pc:sldMkLst>
          <pc:docMk/>
          <pc:sldMk cId="2559539305" sldId="289"/>
        </pc:sldMkLst>
        <pc:spChg chg="mod">
          <ac:chgData name="Tirupati, Venkata" userId="f158bf16-7c33-4cff-afb7-2f4396d4ca51" providerId="ADAL" clId="{25023516-1048-40D3-A5DA-B582A2DCA1EF}" dt="2022-11-10T09:40:53.968" v="151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25023516-1048-40D3-A5DA-B582A2DCA1EF}" dt="2022-11-10T09:41:26.022" v="181" actId="20577"/>
          <ac:spMkLst>
            <pc:docMk/>
            <pc:sldMk cId="2559539305" sldId="289"/>
            <ac:spMk id="3" creationId="{372C54A1-CB7D-4281-9904-1EEE5D532B24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3:33.201" v="27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25023516-1048-40D3-A5DA-B582A2DCA1EF}" dt="2022-11-10T09:43:15.840" v="209" actId="20577"/>
          <ac:spMkLst>
            <pc:docMk/>
            <pc:sldMk cId="2157090428" sldId="290"/>
            <ac:spMk id="2" creationId="{8D9D9BAD-6AB8-4DD5-B30F-F47D4F6C02C9}"/>
          </ac:spMkLst>
        </pc:spChg>
        <pc:spChg chg="mod">
          <ac:chgData name="Tirupati, Venkata" userId="f158bf16-7c33-4cff-afb7-2f4396d4ca51" providerId="ADAL" clId="{25023516-1048-40D3-A5DA-B582A2DCA1EF}" dt="2022-11-10T09:43:33.201" v="270" actId="20577"/>
          <ac:spMkLst>
            <pc:docMk/>
            <pc:sldMk cId="2157090428" sldId="290"/>
            <ac:spMk id="3" creationId="{F3CFD230-3221-44D6-A4BD-200257151640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6:48.776" v="363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25023516-1048-40D3-A5DA-B582A2DCA1EF}" dt="2022-11-10T09:46:18.923" v="329" actId="20577"/>
          <ac:spMkLst>
            <pc:docMk/>
            <pc:sldMk cId="1102227093" sldId="291"/>
            <ac:spMk id="2" creationId="{F26BEDB9-8020-4B97-AB5E-79F177A7C045}"/>
          </ac:spMkLst>
        </pc:spChg>
        <pc:spChg chg="mod">
          <ac:chgData name="Tirupati, Venkata" userId="f158bf16-7c33-4cff-afb7-2f4396d4ca51" providerId="ADAL" clId="{25023516-1048-40D3-A5DA-B582A2DCA1EF}" dt="2022-11-10T09:46:48.776" v="363" actId="20577"/>
          <ac:spMkLst>
            <pc:docMk/>
            <pc:sldMk cId="1102227093" sldId="291"/>
            <ac:spMk id="3" creationId="{5D70B8B0-EBDD-4911-9F9F-F9895707340D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9:29.616" v="458" actId="20577"/>
        <pc:sldMkLst>
          <pc:docMk/>
          <pc:sldMk cId="2649520699" sldId="292"/>
        </pc:sldMkLst>
        <pc:spChg chg="mod">
          <ac:chgData name="Tirupati, Venkata" userId="f158bf16-7c33-4cff-afb7-2f4396d4ca51" providerId="ADAL" clId="{25023516-1048-40D3-A5DA-B582A2DCA1EF}" dt="2022-11-10T09:48:57.458" v="413" actId="255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25023516-1048-40D3-A5DA-B582A2DCA1EF}" dt="2022-11-10T09:49:29.616" v="458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new mod">
        <pc:chgData name="Tirupati, Venkata" userId="f158bf16-7c33-4cff-afb7-2f4396d4ca51" providerId="ADAL" clId="{25023516-1048-40D3-A5DA-B582A2DCA1EF}" dt="2022-11-10T09:56:47.234" v="585" actId="20577"/>
        <pc:sldMkLst>
          <pc:docMk/>
          <pc:sldMk cId="3556087222" sldId="293"/>
        </pc:sldMkLst>
        <pc:spChg chg="mod">
          <ac:chgData name="Tirupati, Venkata" userId="f158bf16-7c33-4cff-afb7-2f4396d4ca51" providerId="ADAL" clId="{25023516-1048-40D3-A5DA-B582A2DCA1EF}" dt="2022-11-10T09:53:07.342" v="50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25023516-1048-40D3-A5DA-B582A2DCA1EF}" dt="2022-11-10T09:56:47.234" v="585" actId="20577"/>
          <ac:spMkLst>
            <pc:docMk/>
            <pc:sldMk cId="3556087222" sldId="293"/>
            <ac:spMk id="3" creationId="{3FD09DD8-7D6B-40D2-9F49-4C52FFFEAE9B}"/>
          </ac:spMkLst>
        </pc:spChg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10,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EDB9-8020-4B97-AB5E-79F177A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Omar Soberanis/Ajay Mannepalli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B8B0-EBDD-4911-9F9F-F9895707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Public API &amp; API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D999A-02AD-435A-9BC7-BF6380F0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7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3027-BE1A-4A6F-8004-9435C5EC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ERCOT TWG – Ajay Mannepalli/Brandon Johnson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21EB8-D6E2-4E33-88A1-9704FE98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Developer.ercot.com Initiative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D2CF0-3202-4933-B19C-0D5AB1289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0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80C9-F360-4112-9A23-9EE3CAB3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09DD8-7D6B-40D2-9F49-4C52FFFEA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CIM 16 Upgrade</a:t>
            </a:r>
          </a:p>
          <a:p>
            <a:r>
              <a:rPr lang="en-US" dirty="0"/>
              <a:t>ERCOT EMS Upgrade Project</a:t>
            </a:r>
          </a:p>
          <a:p>
            <a:r>
              <a:rPr lang="en-US" dirty="0"/>
              <a:t>Operator Real-Time Messaging SCR820</a:t>
            </a:r>
          </a:p>
          <a:p>
            <a:r>
              <a:rPr lang="en-US" dirty="0"/>
              <a:t>TEXAS SET 5.0 &amp; MarkeTrak Project Updates</a:t>
            </a:r>
          </a:p>
          <a:p>
            <a:r>
              <a:rPr lang="en-US" dirty="0"/>
              <a:t>NMMS Upgrade</a:t>
            </a:r>
          </a:p>
          <a:p>
            <a:r>
              <a:rPr lang="en-US" dirty="0"/>
              <a:t>NOGRR230 WAN Participant Security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AFB3-A558-4F34-9B3C-12BB296E7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20BF-0501-4F07-A3A2-59B71DC8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TWG - Public Reports &amp; Extracts on MIS – Priyanka/Amy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EE007-9855-4127-A236-2CEE6FD22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3C42F501-96F5-43C5-8C61-012D48E097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38214"/>
            <a:ext cx="4377452" cy="5105400"/>
          </a:xfrm>
          <a:ln w="3175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EB6EF9-3632-4241-9DE1-8D1F01EE0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713" y="938213"/>
            <a:ext cx="4038600" cy="5105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4948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AC4765-34C5-497A-876D-70578DC99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83168"/>
              </p:ext>
            </p:extLst>
          </p:nvPr>
        </p:nvGraphicFramePr>
        <p:xfrm>
          <a:off x="914400" y="778791"/>
          <a:ext cx="5983804" cy="5023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357">
                  <a:extLst>
                    <a:ext uri="{9D8B030D-6E8A-4147-A177-3AD203B41FA5}">
                      <a16:colId xmlns:a16="http://schemas.microsoft.com/office/drawing/2014/main" val="2863033700"/>
                    </a:ext>
                  </a:extLst>
                </a:gridCol>
                <a:gridCol w="3484436">
                  <a:extLst>
                    <a:ext uri="{9D8B030D-6E8A-4147-A177-3AD203B41FA5}">
                      <a16:colId xmlns:a16="http://schemas.microsoft.com/office/drawing/2014/main" val="2253429237"/>
                    </a:ext>
                  </a:extLst>
                </a:gridCol>
                <a:gridCol w="1896011">
                  <a:extLst>
                    <a:ext uri="{9D8B030D-6E8A-4147-A177-3AD203B41FA5}">
                      <a16:colId xmlns:a16="http://schemas.microsoft.com/office/drawing/2014/main" val="2465822"/>
                    </a:ext>
                  </a:extLst>
                </a:gridCol>
              </a:tblGrid>
              <a:tr h="170101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Item #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Item Description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Presenter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590898349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Antitrust admonition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35666143"/>
                  </a:ext>
                </a:extLst>
              </a:tr>
              <a:tr h="32509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Project Update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Troy Anderson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723952780"/>
                  </a:ext>
                </a:extLst>
              </a:tr>
              <a:tr h="46423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Lessons learned from FFRA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Review of ECRS changes posted last month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Matt Mereness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432750204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ERCOT Learning Management System Update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Kristee Watts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226262011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Wind and Solar Forecast MIS Report Changes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Pengwei/Jackson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069297691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NERC EMSWG update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 Qiu - NERC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3645624168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Public API and API improvements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Omar S./Ajay M.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4031217445"/>
                  </a:ext>
                </a:extLst>
              </a:tr>
              <a:tr h="32509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Developer.ercot.com initiative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Brandon/Ajay M.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083161902"/>
                  </a:ext>
                </a:extLst>
              </a:tr>
              <a:tr h="114463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Updates for Awareness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CIM 16 Upgrade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ERCOT EMS Upgrade Project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Operator Real-Time Messaging SCR820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TEXAS SET 5.0 &amp; MarkeTrak Project Updates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NMMS Upgrade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293989468"/>
                  </a:ext>
                </a:extLst>
              </a:tr>
              <a:tr h="56333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Future topics of interest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 Forum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3583335784"/>
                  </a:ext>
                </a:extLst>
              </a:tr>
              <a:tr h="294132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Adjourn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933126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Bef>
                <a:spcPts val="0"/>
              </a:spcBef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Lessons learned from FFRA </a:t>
            </a:r>
          </a:p>
          <a:p>
            <a:pPr hangingPunct="0">
              <a:spcBef>
                <a:spcPts val="0"/>
              </a:spcBef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of ECRS changes posted last month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545C-8E15-450B-9353-A80ECAB1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Kristee Watts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9960E-D7AF-45A2-A855-3C2D3413F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Learning Management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47A51-15CD-4701-BB5E-C54E43349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81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75E5-8D5E-4713-B0CE-FE93A862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Pengwei/Jackson/Jamie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C54A1-CB7D-4281-9904-1EEE5D53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>
                <a:solidFill>
                  <a:schemeClr val="tx2"/>
                </a:solidFill>
              </a:rPr>
              <a:t>Wind and Solar Forecast MIS Report Changes</a:t>
            </a:r>
          </a:p>
          <a:p>
            <a:endParaRPr lang="en-US" sz="2800" dirty="0"/>
          </a:p>
          <a:p>
            <a:r>
              <a:rPr lang="en-US" sz="2800" dirty="0"/>
              <a:t>Unplanned Outages Report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79ED6-21B8-447C-B6A6-611E10CAC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3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D9BAD-6AB8-4DD5-B30F-F47D4F6C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Wei Qiu - NERC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D230-3221-44D6-A4BD-200257151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2023 Work Plan for NERC EMSWG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E15C5-C17C-4D6C-AA45-5CE3C42C9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04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299</Words>
  <Application>Microsoft Office PowerPoint</Application>
  <PresentationFormat>On-screen Show (4:3)</PresentationFormat>
  <Paragraphs>128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Matt Mereness</vt:lpstr>
      <vt:lpstr>ERCOT TWG – Kristee Watts</vt:lpstr>
      <vt:lpstr>ERCOT TWG – Pengwei/Jackson/Jamie</vt:lpstr>
      <vt:lpstr>ERCOT TWG – Wei Qiu - NERC</vt:lpstr>
      <vt:lpstr>ERCOT TWG – Omar Soberanis/Ajay Mannepalli</vt:lpstr>
      <vt:lpstr>ERCOT TWG – Ajay Mannepalli/Brandon Johnson</vt:lpstr>
      <vt:lpstr>ERCOT TWG – Venkat Tirupati</vt:lpstr>
      <vt:lpstr>TWG - Public Reports &amp; Extracts on MIS – Priyanka/Amy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2022-11-10T09:56:52Z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