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8" r:id="rId8"/>
    <p:sldId id="60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86" d="100"/>
          <a:sy n="86" d="100"/>
        </p:scale>
        <p:origin x="181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Developer Portal</a:t>
            </a:r>
          </a:p>
          <a:p>
            <a:endParaRPr lang="en-US" dirty="0"/>
          </a:p>
          <a:p>
            <a:r>
              <a:rPr lang="en-US" dirty="0"/>
              <a:t>Ajay Mannepalli, Brandon Johnson</a:t>
            </a:r>
          </a:p>
          <a:p>
            <a:endParaRPr lang="en-US" dirty="0"/>
          </a:p>
          <a:p>
            <a:r>
              <a:rPr lang="en-US" dirty="0"/>
              <a:t>November 10,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Developer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Proposed sub-site with a focus on having all the curated technical information for developers that integrate with ERCOT in one place. </a:t>
            </a:r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will include, but not limited to: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Technical Reference Specifications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List of Application URL’s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API Rate Limiting/Acceptable Use Policy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Supported Browsers and configuration details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Certificates and TLS information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Links to API specifications (zip files or Git repositories)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Sample code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Sample request and response payloads/messages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Technical FAQ’s and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HowTo’s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Services Version tracking and descriptions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Release Notes / What is new and upcoming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Internal pilot is underway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Will demo the site and gather feedback in an upcoming TWG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for full implementation is tentatively scheduled to start in 2023 Q2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50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276246</TotalTime>
  <Words>136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Developer Portal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Mannepalli, Ajay</cp:lastModifiedBy>
  <cp:revision>2827</cp:revision>
  <cp:lastPrinted>2020-02-05T17:47:59Z</cp:lastPrinted>
  <dcterms:created xsi:type="dcterms:W3CDTF">2016-01-21T15:20:31Z</dcterms:created>
  <dcterms:modified xsi:type="dcterms:W3CDTF">2022-11-10T03:36:28Z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