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9"/>
  </p:notesMasterIdLst>
  <p:sldIdLst>
    <p:sldId id="256" r:id="rId6"/>
    <p:sldId id="268" r:id="rId7"/>
    <p:sldId id="264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FFC000"/>
    <a:srgbClr val="A5A5A5"/>
    <a:srgbClr val="5B9BD5"/>
    <a:srgbClr val="FF6600"/>
    <a:srgbClr val="5D85A9"/>
    <a:srgbClr val="AFCDE3"/>
    <a:srgbClr val="204C81"/>
    <a:srgbClr val="193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3" autoAdjust="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5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b="1" i="0" kern="0" dirty="0">
                <a:latin typeface="Tahoma" pitchFamily="84" charset="0"/>
              </a:rPr>
              <a:t>2023 NERC EMSWG 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b="1" i="0" kern="0" dirty="0">
                <a:latin typeface="Tahoma" pitchFamily="84" charset="0"/>
              </a:rPr>
              <a:t>Work Plan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Lead Engineer, NERC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November 09,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Work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2023 Monitoring and Situational Awareness Conference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2023 Q3, Virtual or In Person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Renewable resources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Lessons Learned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i="0" dirty="0">
                <a:latin typeface="Calibri" panose="020F0502020204030204" pitchFamily="34" charset="0"/>
              </a:rPr>
              <a:t>EMS best practice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Definition of “monitoring and control”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To revise definition of 1h </a:t>
            </a:r>
            <a:r>
              <a:rPr lang="en-US" i="0">
                <a:latin typeface="Calibri" panose="020F0502020204030204" pitchFamily="34" charset="0"/>
              </a:rPr>
              <a:t>with use cases.</a:t>
            </a:r>
            <a:endParaRPr lang="en-US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0" dirty="0">
                <a:latin typeface="Calibri" panose="020F0502020204030204" pitchFamily="34" charset="0"/>
              </a:rPr>
              <a:t>Cloud Computing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7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1EF14B-9FC4-4933-9DF9-300B895476B4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a614bff7-06ef-4380-81cc-ebb8f858167d"/>
    <ds:schemaRef ds:uri="http://purl.org/dc/elements/1.1/"/>
    <ds:schemaRef ds:uri="http://schemas.microsoft.com/office/2006/metadata/properties"/>
    <ds:schemaRef ds:uri="be72bb46-7b96-43f6-b3d2-cb56bca4285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NERC PowerPoint_2019</Template>
  <TotalTime>0</TotalTime>
  <Words>78</Words>
  <Application>Microsoft Office PowerPoint</Application>
  <PresentationFormat>On-screen Show (4:3)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Courier New</vt:lpstr>
      <vt:lpstr>Lucida Grande</vt:lpstr>
      <vt:lpstr>Tahoma</vt:lpstr>
      <vt:lpstr>Verdana</vt:lpstr>
      <vt:lpstr>Wingdings</vt:lpstr>
      <vt:lpstr>NERCTheme</vt:lpstr>
      <vt:lpstr>PowerPoint Presentation</vt:lpstr>
      <vt:lpstr>2023 Work Plan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2022-11-10T09:42:53Z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