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402" r:id="rId8"/>
    <p:sldId id="286" r:id="rId9"/>
    <p:sldId id="383" r:id="rId10"/>
    <p:sldId id="404" r:id="rId11"/>
    <p:sldId id="403" r:id="rId12"/>
    <p:sldId id="386" r:id="rId13"/>
    <p:sldId id="405" r:id="rId14"/>
    <p:sldId id="40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383"/>
            <p14:sldId id="404"/>
            <p14:sldId id="403"/>
            <p14:sldId id="386"/>
            <p14:sldId id="405"/>
            <p14:sldId id="4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01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76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11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October 2022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October 2022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212639"/>
              </p:ext>
            </p:extLst>
          </p:nvPr>
        </p:nvGraphicFramePr>
        <p:xfrm>
          <a:off x="228600" y="959096"/>
          <a:ext cx="8382000" cy="162381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51124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04746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63428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7604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546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October</a:t>
            </a:r>
            <a:r>
              <a:rPr lang="en-US" dirty="0"/>
              <a:t> 2022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86897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22,197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Oct.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930822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Oct.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203761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90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Oct.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721734"/>
              </p:ext>
            </p:extLst>
          </p:nvPr>
        </p:nvGraphicFramePr>
        <p:xfrm>
          <a:off x="438509" y="732605"/>
          <a:ext cx="8382000" cy="2618067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51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Oct.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62200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96204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5295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1114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1168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30503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73606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48855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84658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15755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4127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9989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09559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52658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568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Oct.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829397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96204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5295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1114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1168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30503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73606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48855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84658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15755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4127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9989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09559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52658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568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82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Oct. 2022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789259"/>
              </p:ext>
            </p:extLst>
          </p:nvPr>
        </p:nvGraphicFramePr>
        <p:xfrm>
          <a:off x="438509" y="732605"/>
          <a:ext cx="8382000" cy="2618067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96204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5295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1114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1168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30503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73606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48855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84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22968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6209</TotalTime>
  <Words>926</Words>
  <Application>Microsoft Office PowerPoint</Application>
  <PresentationFormat>On-screen Show (4:3)</PresentationFormat>
  <Paragraphs>607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October 2022</vt:lpstr>
      <vt:lpstr>IRR Summary – October 2022</vt:lpstr>
      <vt:lpstr>IRR ≥ 95%, ≥ 100 Scored Intervals – Oct. 2022</vt:lpstr>
      <vt:lpstr>IRR ≥ 95%, ≥ 100 Scored Intervals – Oct. 2022</vt:lpstr>
      <vt:lpstr>IRR ≥ 95%, ≥ 100 Scored Intervals – Oct. 2022</vt:lpstr>
      <vt:lpstr>IRR &lt; 95%, ≥ 100 Scored Intervals – Oct. 2022</vt:lpstr>
      <vt:lpstr>IRR &lt; 95%, ≥ 100 Scored Intervals – Oct. 2022</vt:lpstr>
      <vt:lpstr>IRR &lt; 95%, ≥ 100 Scored Intervals – Oct.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300</cp:revision>
  <cp:lastPrinted>2016-01-21T20:53:15Z</cp:lastPrinted>
  <dcterms:created xsi:type="dcterms:W3CDTF">2016-01-21T15:20:31Z</dcterms:created>
  <dcterms:modified xsi:type="dcterms:W3CDTF">2022-11-01T15:23:09Z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