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6"/>
  </p:notesMasterIdLst>
  <p:handoutMasterIdLst>
    <p:handoutMasterId r:id="rId17"/>
  </p:handoutMasterIdLst>
  <p:sldIdLst>
    <p:sldId id="260" r:id="rId7"/>
    <p:sldId id="402" r:id="rId8"/>
    <p:sldId id="286" r:id="rId9"/>
    <p:sldId id="383" r:id="rId10"/>
    <p:sldId id="404" r:id="rId11"/>
    <p:sldId id="403" r:id="rId12"/>
    <p:sldId id="386" r:id="rId13"/>
    <p:sldId id="405" r:id="rId14"/>
    <p:sldId id="406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39D5121-C02C-4CA8-82B4-5B2E8134B4C7}">
          <p14:sldIdLst>
            <p14:sldId id="260"/>
            <p14:sldId id="402"/>
            <p14:sldId id="286"/>
            <p14:sldId id="383"/>
            <p14:sldId id="404"/>
            <p14:sldId id="403"/>
            <p14:sldId id="386"/>
            <p14:sldId id="405"/>
            <p14:sldId id="40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76" autoAdjust="0"/>
    <p:restoredTop sz="94660"/>
  </p:normalViewPr>
  <p:slideViewPr>
    <p:cSldViewPr showGuides="1">
      <p:cViewPr varScale="1">
        <p:scale>
          <a:sx n="123" d="100"/>
          <a:sy n="123" d="100"/>
        </p:scale>
        <p:origin x="1320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845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889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5843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4014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5767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1338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0118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1356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/>
          </p:cNvSpPr>
          <p:nvPr/>
        </p:nvSpPr>
        <p:spPr bwMode="auto">
          <a:xfrm>
            <a:off x="3505200" y="2286000"/>
            <a:ext cx="56388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r>
              <a:rPr lang="en-US" sz="1800" b="1" dirty="0">
                <a:solidFill>
                  <a:schemeClr val="tx1"/>
                </a:solidFill>
              </a:rPr>
              <a:t>Generation Resource Energy and Regulation Deployment Performance Report for October 2022</a:t>
            </a:r>
          </a:p>
          <a:p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Non-IRR GREDP &lt; 85%</a:t>
            </a:r>
            <a:r>
              <a:rPr lang="en-US" dirty="0"/>
              <a:t> – October 2022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6209F21-8780-420B-9080-2F425C39DF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3212639"/>
              </p:ext>
            </p:extLst>
          </p:nvPr>
        </p:nvGraphicFramePr>
        <p:xfrm>
          <a:off x="228600" y="959096"/>
          <a:ext cx="8382000" cy="1623815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5093567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916099857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632602617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1073559609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345580043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573868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65.66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451124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40.23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804746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68.42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163428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78.57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4676040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81.25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35465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50430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Summary</a:t>
            </a:r>
            <a:r>
              <a:rPr lang="en-US" dirty="0"/>
              <a:t> –</a:t>
            </a:r>
            <a:r>
              <a:rPr lang="en-US" altLang="en-US" dirty="0"/>
              <a:t> October</a:t>
            </a:r>
            <a:r>
              <a:rPr lang="en-US" dirty="0"/>
              <a:t> 2022</a:t>
            </a:r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186897"/>
              </p:ext>
            </p:extLst>
          </p:nvPr>
        </p:nvGraphicFramePr>
        <p:xfrm>
          <a:off x="304800" y="960755"/>
          <a:ext cx="8534400" cy="32550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IRR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Fleet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 95%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&gt; 100 INT, &lt; 95%</a:t>
                      </a:r>
                    </a:p>
                  </a:txBody>
                  <a:tcPr marL="6531" marR="6531" marT="9526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</a:t>
                      </a: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Average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85.46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71.42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79.50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Median 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95.78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81.82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83.65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Average MW Error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4.69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5.37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Median</a:t>
                      </a: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 Error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4.28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4.48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4.64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53,269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24,186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22,197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18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100+</a:t>
                      </a: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Intervals Scored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2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 Average 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178.76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230.34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0273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≥ 100 Scored Intervals – Oct. 2022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6930822"/>
              </p:ext>
            </p:extLst>
          </p:nvPr>
        </p:nvGraphicFramePr>
        <p:xfrm>
          <a:off x="438509" y="732605"/>
          <a:ext cx="8382000" cy="535226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Unit 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1,814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1,817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99.83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Unit 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1,576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1,584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99.49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Unit 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1,427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1,484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96.16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Unit 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1,391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1,427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97.48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Unit 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1,222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96.24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678183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Unit 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450108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Unit 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99.80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870981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Unit 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99.90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497408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Unit 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99.49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822332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Unit 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99.19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097567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Unit 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98.24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Unit 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95.73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Unit 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98.47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Unit 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99.49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Unit 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96.02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Unit 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99.73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Unit 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98.77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Unit 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99.86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Unit 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Unit 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98.31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9568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≥ 100 Scored Intervals – Oct. 2022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8203761"/>
              </p:ext>
            </p:extLst>
          </p:nvPr>
        </p:nvGraphicFramePr>
        <p:xfrm>
          <a:off x="438509" y="732605"/>
          <a:ext cx="8382000" cy="535226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678183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450108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870981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497408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822332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097567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89005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≥ 100 Scored Intervals – Oct. 2022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3721734"/>
              </p:ext>
            </p:extLst>
          </p:nvPr>
        </p:nvGraphicFramePr>
        <p:xfrm>
          <a:off x="438509" y="732605"/>
          <a:ext cx="8382000" cy="2618067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678183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450108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870981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497408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82233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15150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&lt; 95%, ≥ 100 Scored Intervals – Oct. 2022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9662200"/>
              </p:ext>
            </p:extLst>
          </p:nvPr>
        </p:nvGraphicFramePr>
        <p:xfrm>
          <a:off x="438509" y="732605"/>
          <a:ext cx="8382000" cy="535226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1,655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1,826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90.64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93.47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996204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88.38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8452951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88.16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611142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81.79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951168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330503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89.06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736062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91.84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148855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92.70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384658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82.40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715755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83.65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341277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83.46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0998909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69.53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195300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93.18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81.22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89.29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88.76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71.46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009559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93.94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5952658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87.86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4568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16142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&lt; 95%, ≥ 100 Scored Intervals – Oct. 2022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7829397"/>
              </p:ext>
            </p:extLst>
          </p:nvPr>
        </p:nvGraphicFramePr>
        <p:xfrm>
          <a:off x="438509" y="732605"/>
          <a:ext cx="8382000" cy="535226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82.54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41.95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996204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93.95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8452951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83.09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611142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18.16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91.64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951168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91.64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330503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15.91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91.09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736062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148855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82.37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384658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79.93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715755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88.24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341277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0998909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94.74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195300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46.15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29.79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76.27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81.14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92.02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009559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66.67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5952658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4568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68294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&lt; 95%, ≥ 100 Scored Intervals – Oct. 2022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7789259"/>
              </p:ext>
            </p:extLst>
          </p:nvPr>
        </p:nvGraphicFramePr>
        <p:xfrm>
          <a:off x="438509" y="732605"/>
          <a:ext cx="8382000" cy="2618067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57.46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996204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81.82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8452951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71.09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611142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89.76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951168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78.23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330503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85.12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736062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78.33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148855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92.31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38465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922968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D22C17BBED2EF4E802F4F21A1D28B33" ma:contentTypeVersion="2" ma:contentTypeDescription="Create a new document." ma:contentTypeScope="" ma:versionID="9af9a6a7f20f8b3a59fa1b39039166a0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c34af464-7aa1-4edd-9be4-83dffc1cb926"/>
    <ds:schemaRef ds:uri="http://schemas.microsoft.com/office/2006/documentManagement/types"/>
    <ds:schemaRef ds:uri="http://www.w3.org/XML/1998/namespace"/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http://schemas.microsoft.com/office/infopath/2007/PartnerControls"/>
    <ds:schemaRef ds:uri="http://purl.org/dc/dcmitype/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DBEE5DD9-1EAF-4C2C-8CF9-2B2A4802721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6209</TotalTime>
  <Words>926</Words>
  <Application>Microsoft Office PowerPoint</Application>
  <PresentationFormat>On-screen Show (4:3)</PresentationFormat>
  <Paragraphs>607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1_Custom Design</vt:lpstr>
      <vt:lpstr>Office Theme</vt:lpstr>
      <vt:lpstr>Custom Design</vt:lpstr>
      <vt:lpstr>PowerPoint Presentation</vt:lpstr>
      <vt:lpstr>Non-IRR GREDP &lt; 85% – October 2022</vt:lpstr>
      <vt:lpstr>IRR Summary – October 2022</vt:lpstr>
      <vt:lpstr>IRR ≥ 95%, ≥ 100 Scored Intervals – Oct. 2022</vt:lpstr>
      <vt:lpstr>IRR ≥ 95%, ≥ 100 Scored Intervals – Oct. 2022</vt:lpstr>
      <vt:lpstr>IRR ≥ 95%, ≥ 100 Scored Intervals – Oct. 2022</vt:lpstr>
      <vt:lpstr>IRR &lt; 95%, ≥ 100 Scored Intervals – Oct. 2022</vt:lpstr>
      <vt:lpstr>IRR &lt; 95%, ≥ 100 Scored Intervals – Oct. 2022</vt:lpstr>
      <vt:lpstr>IRR &lt; 95%, ≥ 100 Scored Intervals – Oct. 2022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Pedigo, Jake</cp:lastModifiedBy>
  <cp:revision>300</cp:revision>
  <cp:lastPrinted>2016-01-21T20:53:15Z</cp:lastPrinted>
  <dcterms:created xsi:type="dcterms:W3CDTF">2016-01-21T15:20:31Z</dcterms:created>
  <dcterms:modified xsi:type="dcterms:W3CDTF">2022-11-01T15:23:09Z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0x0101001D22C17BBED2EF4E802F4F21A1D28B33</vt:lpwstr>
  </property>
</Properties>
</file>