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80" d="100"/>
          <a:sy n="80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(October 2022)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November 08, 2022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656356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10987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F9A5D7-DA4F-43E9-9C19-F1BBE1125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84159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AEF6C7-A7D2-43FC-AFB0-9B0A3CD3A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5154</TotalTime>
  <Words>433</Words>
  <Application>Microsoft Office PowerPoint</Application>
  <PresentationFormat>On-screen Show (4:3)</PresentationFormat>
  <Paragraphs>85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Vu, Mary</cp:lastModifiedBy>
  <cp:revision>213</cp:revision>
  <cp:lastPrinted>2016-01-21T20:53:15Z</cp:lastPrinted>
  <dcterms:created xsi:type="dcterms:W3CDTF">2016-01-21T15:20:31Z</dcterms:created>
  <dcterms:modified xsi:type="dcterms:W3CDTF">2022-11-08T16:08:07Z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