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9"/>
  </p:notesMasterIdLst>
  <p:handoutMasterIdLst>
    <p:handoutMasterId r:id="rId10"/>
  </p:handoutMasterIdLst>
  <p:sldIdLst>
    <p:sldId id="256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FC6F0F-9F90-4462-8688-B9BFB5DC2429}" v="10" dt="2022-10-24T13:57:31.0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8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C2C4ED-4B64-418A-B0B0-B0FB58963C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36DF0C-4855-4722-A7EE-8BD51438A3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849C4-62F3-4669-8CDB-A416D681180F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83CD79-63D4-4587-8054-316A6FCCFE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9B4ABE-41E8-4C99-A38F-EBE91DAAC4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ECC95-5E38-40FB-A741-CD51E6CE9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61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3C00D-08E6-45E6-B2BB-A83C13175D10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5F134-5DB2-47E0-A4F8-BFE6D3E8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662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5F134-5DB2-47E0-A4F8-BFE6D3E8DB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69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5F134-5DB2-47E0-A4F8-BFE6D3E8DB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7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Zhenhua Wang – DWG Chair</a:t>
            </a:r>
          </a:p>
          <a:p>
            <a:r>
              <a:rPr lang="en-US" dirty="0"/>
              <a:t>November 7</a:t>
            </a:r>
            <a:r>
              <a:rPr lang="en-US" baseline="30000" dirty="0"/>
              <a:t>th</a:t>
            </a:r>
            <a:r>
              <a:rPr lang="en-US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DWG WebEx meeting </a:t>
            </a:r>
            <a:r>
              <a:rPr lang="en-US"/>
              <a:t>on 10/18/2022</a:t>
            </a:r>
            <a:endParaRPr lang="en-US" dirty="0"/>
          </a:p>
          <a:p>
            <a:r>
              <a:rPr lang="en-US" dirty="0"/>
              <a:t>ROS approval of DWG procedure manual revision</a:t>
            </a:r>
          </a:p>
          <a:p>
            <a:r>
              <a:rPr lang="en-US" dirty="0"/>
              <a:t>The limitation of REGC_A model and transitioning to REGC_C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F8315A7E5C949964A2D507F90D896" ma:contentTypeVersion="12" ma:contentTypeDescription="Create a new document." ma:contentTypeScope="" ma:versionID="91d8438d241fd0731e41f6ae9595ea0a">
  <xsd:schema xmlns:xsd="http://www.w3.org/2001/XMLSchema" xmlns:xs="http://www.w3.org/2001/XMLSchema" xmlns:p="http://schemas.microsoft.com/office/2006/metadata/properties" xmlns:ns3="764a1c0d-7d85-478b-bb52-911191113f14" xmlns:ns4="16f69556-1771-44f8-ac9b-7f4928bf6de5" targetNamespace="http://schemas.microsoft.com/office/2006/metadata/properties" ma:root="true" ma:fieldsID="62e695190f0d817a60dc27a6f8b934e4" ns3:_="" ns4:_="">
    <xsd:import namespace="764a1c0d-7d85-478b-bb52-911191113f14"/>
    <xsd:import namespace="16f69556-1771-44f8-ac9b-7f4928bf6de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a1c0d-7d85-478b-bb52-911191113f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f69556-1771-44f8-ac9b-7f4928bf6d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NzRmYjJhNjYtYTZhMC00NjcyLWI2YWQtNDg4ZTVhNDgyNWQ1IiB2YWx1ZT0iIiB4bWxucz0iaHR0cDovL3d3dy5ib2xkb25qYW1lcy5jb20vMjAwOC8wMS9zaWUvaW50ZXJuYWwvbGFiZWwiIC8+PGVsZW1lbnQgdWlkPSJkMTRmNWMzNi1mNDRhLTQzMTUtYjQzOC0wMDVjZmU4ZjA2OWYiIHZhbHVlPSIiIHhtbG5zPSJodHRwOi8vd3d3LmJvbGRvbmphbWVzLmNvbS8yMDA4LzAxL3NpZS9pbnRlcm5hbC9sYWJlbCIgLz48L3Npc2w+PFVzZXJOYW1lPkNPUlBcczI0ODQ1NzwvVXNlck5hbWU+PERhdGVUaW1lPjEwLzI0LzIwMjIgMTo0OToyNCBQTTwvRGF0ZVRpbWU+PExhYmVsU3RyaW5nPkFFUCBQdWJsaWM8L0xhYmVsU3RyaW5nPjwvaXRlbT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wvc2lzbD48VXNlck5hbWU+Q09SUFxzMjQ4NDU3PC9Vc2VyTmFtZT48RGF0ZVRpbWU+MTAvMjQvMjAyMiAxOjU2OjU4IFBNPC9EYXRlVGltZT48TGFiZWxTdHJpbmc+QUVQIFB1YmxpYzwvTGFiZWxTdHJpbmc+PC9pdGVtPjwvbGFiZWxIaXN0b3J5Pg==</Value>
</WrappedLabelHistory>
</file>

<file path=customXml/item5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77EA1ACE-49E6-4289-963C-C5973F7E8C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71569E-83F4-4436-882F-4F0C6CE6842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6f69556-1771-44f8-ac9b-7f4928bf6de5"/>
    <ds:schemaRef ds:uri="764a1c0d-7d85-478b-bb52-911191113f1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AE8A704-A21F-454E-85E0-B3F3C6892A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a1c0d-7d85-478b-bb52-911191113f14"/>
    <ds:schemaRef ds:uri="16f69556-1771-44f8-ac9b-7f4928bf6d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EB9C4C8-675A-433D-813C-DCFE60F6A4FC}">
  <ds:schemaRefs>
    <ds:schemaRef ds:uri="http://www.w3.org/2001/XMLSchema"/>
    <ds:schemaRef ds:uri="http://www.boldonjames.com/2016/02/Classifier/internal/wrappedLabelHistory"/>
  </ds:schemaRefs>
</ds:datastoreItem>
</file>

<file path=customXml/itemProps5.xml><?xml version="1.0" encoding="utf-8"?>
<ds:datastoreItem xmlns:ds="http://schemas.openxmlformats.org/officeDocument/2006/customXml" ds:itemID="{925A2F00-ADA8-4409-8FD6-575E8BD6A708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43</Words>
  <Application>Microsoft Office PowerPoint</Application>
  <PresentationFormat>Widescreen</PresentationFormat>
  <Paragraphs>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DWG Report to ROS</vt:lpstr>
      <vt:lpstr>DWG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Zhenhua Wang</cp:lastModifiedBy>
  <cp:revision>51</cp:revision>
  <dcterms:created xsi:type="dcterms:W3CDTF">2021-02-24T20:47:36Z</dcterms:created>
  <dcterms:modified xsi:type="dcterms:W3CDTF">2022-10-24T13:57:31Z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0x010100A1BF8315A7E5C949964A2D507F90D896</vt:lpwstr>
  </property>
  <property fmtid="{D5CDD505-2E9C-101B-9397-08002B2CF9AE}" pid="3" name="docIndexRef">
    <vt:lpwstr>76d9e0d1-6802-4dd7-858d-578fc3ea447e</vt:lpwstr>
  </property>
  <property fmtid="{D5CDD505-2E9C-101B-9397-08002B2CF9AE}" pid="4" name="bjClsUserRVM">
    <vt:lpwstr>[]</vt:lpwstr>
  </property>
  <property fmtid="{D5CDD505-2E9C-101B-9397-08002B2CF9AE}" pid="5" name="bjSaver">
    <vt:lpwstr>XvMCm1lZpGfDqqipcnmA+fbDmvxrrXhM</vt:lpwstr>
  </property>
  <property fmtid="{D5CDD505-2E9C-101B-9397-08002B2CF9AE}" pid="6" name="bjDocumentSecurityLabel">
    <vt:lpwstr>AEP Public</vt:lpwstr>
  </property>
  <property fmtid="{D5CDD505-2E9C-101B-9397-08002B2CF9AE}" pid="7" name="MSIP_Label_5c34e43d-0b77-4b2c-b224-1b46981ccfdb_SiteId">
    <vt:lpwstr>15f3c881-6b03-4ff6-8559-77bf5177818f</vt:lpwstr>
  </property>
  <property fmtid="{D5CDD505-2E9C-101B-9397-08002B2CF9AE}" pid="8" name="MSIP_Label_5c34e43d-0b77-4b2c-b224-1b46981ccfdb_Name">
    <vt:lpwstr>AEP Public</vt:lpwstr>
  </property>
  <property fmtid="{D5CDD505-2E9C-101B-9397-08002B2CF9AE}" pid="9" name="MSIP_Label_5c34e43d-0b77-4b2c-b224-1b46981ccfdb_Enabled">
    <vt:lpwstr>true</vt:lpwstr>
  </property>
  <property fmtid="{D5CDD505-2E9C-101B-9397-08002B2CF9AE}" pid="10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11" name="bjDocumentLabelXML-0">
    <vt:lpwstr>ames.com/2008/01/sie/internal/label"&gt;&lt;element uid="c5f8eb12-5b27-439d-aaa6-3402af626fa3" value="" /&gt;&lt;/sisl&gt;</vt:lpwstr>
  </property>
  <property fmtid="{D5CDD505-2E9C-101B-9397-08002B2CF9AE}" pid="12" name="bjLabelHistoryID">
    <vt:lpwstr>{CEB9C4C8-675A-433D-813C-DCFE60F6A4FC}</vt:lpwstr>
  </property>
</Properties>
</file>