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2"/>
  </p:notesMasterIdLst>
  <p:handoutMasterIdLst>
    <p:handoutMasterId r:id="rId13"/>
  </p:handoutMasterIdLst>
  <p:sldIdLst>
    <p:sldId id="256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77" y="5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C2C4ED-4B64-418A-B0B0-B0FB58963C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36DF0C-4855-4722-A7EE-8BD51438A3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849C4-62F3-4669-8CDB-A416D681180F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83CD79-63D4-4587-8054-316A6FCCFE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9B4ABE-41E8-4C99-A38F-EBE91DAAC43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7ECC95-5E38-40FB-A741-CD51E6CE9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61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3C00D-08E6-45E6-B2BB-A83C13175D1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5F134-5DB2-47E0-A4F8-BFE6D3E8D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6626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C5F134-5DB2-47E0-A4F8-BFE6D3E8DB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069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C5F134-5DB2-47E0-A4F8-BFE6D3E8DB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877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C5F134-5DB2-47E0-A4F8-BFE6D3E8DB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79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C5F134-5DB2-47E0-A4F8-BFE6D3E8DB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86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C5F134-5DB2-47E0-A4F8-BFE6D3E8DB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582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0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6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6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3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7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3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2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5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4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3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6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ADA2A-2026-417B-A5E0-A308D970A61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1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DWG Report to ROS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Zhenhua Wang – DWG Chair</a:t>
            </a:r>
          </a:p>
          <a:p>
            <a:r>
              <a:rPr lang="en-US" dirty="0"/>
              <a:t>November 7</a:t>
            </a:r>
            <a:r>
              <a:rPr lang="en-US" baseline="30000" dirty="0"/>
              <a:t>th</a:t>
            </a:r>
            <a:r>
              <a:rPr lang="en-US" dirty="0"/>
              <a:t>, 2022</a:t>
            </a:r>
          </a:p>
        </p:txBody>
      </p:sp>
    </p:spTree>
    <p:extLst>
      <p:ext uri="{BB962C8B-B14F-4D97-AF65-F5344CB8AC3E}">
        <p14:creationId xmlns:p14="http://schemas.microsoft.com/office/powerpoint/2010/main" val="169631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DWG WebEx meeting on 10/18/2022</a:t>
            </a:r>
          </a:p>
          <a:p>
            <a:r>
              <a:rPr lang="en-US" dirty="0"/>
              <a:t>Future transitioning to REGC_C model </a:t>
            </a:r>
          </a:p>
          <a:p>
            <a:r>
              <a:rPr lang="en-US" dirty="0"/>
              <a:t>ROS approval of DWG procedure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684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4A1E1D-9B28-4118-B46A-E9B3F7896A67}"/>
              </a:ext>
            </a:extLst>
          </p:cNvPr>
          <p:cNvSpPr txBox="1"/>
          <p:nvPr/>
        </p:nvSpPr>
        <p:spPr>
          <a:xfrm>
            <a:off x="955040" y="822960"/>
            <a:ext cx="105156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Future transitioning to REGC_C model </a:t>
            </a:r>
          </a:p>
          <a:p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REGC_A model is 2</a:t>
            </a:r>
            <a:r>
              <a:rPr lang="en-US" sz="2800" baseline="30000" dirty="0"/>
              <a:t>nd</a:t>
            </a:r>
            <a:r>
              <a:rPr lang="en-US" sz="2800" dirty="0"/>
              <a:t> generation (WECC) generic model used in PSSE software to represent renewable energy resources.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There are 521 renewable resources modeled in current DWG dynamic base cases. 244 use REGC_A (2022 DWG base case release).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REGC_C is a more advanced model developed by EPRI in partnership with WECC.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028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10C68AE-59F2-41AD-9168-A65AD2C7BD0E}"/>
              </a:ext>
            </a:extLst>
          </p:cNvPr>
          <p:cNvSpPr txBox="1"/>
          <p:nvPr/>
        </p:nvSpPr>
        <p:spPr>
          <a:xfrm>
            <a:off x="1066800" y="992555"/>
            <a:ext cx="1043432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REGC_A model vs REGC_C model:</a:t>
            </a:r>
          </a:p>
          <a:p>
            <a:endParaRPr lang="en-US" sz="2800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dirty="0"/>
              <a:t>REGC_C model has approximate representation of inverter’s inner current control loop and phase lock loop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dirty="0"/>
              <a:t>REGC_C model can provide insight into inverter control instability that can be further studied in EMT domain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dirty="0"/>
              <a:t>REGC_C (and REGC_B) resolves numerical and convergence problems associated with REGC_A in low short circuit conditions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dirty="0"/>
              <a:t>REGC_C tested for consistent behavior across different software platforms including PSSE</a:t>
            </a:r>
          </a:p>
        </p:txBody>
      </p:sp>
    </p:spTree>
    <p:extLst>
      <p:ext uri="{BB962C8B-B14F-4D97-AF65-F5344CB8AC3E}">
        <p14:creationId xmlns:p14="http://schemas.microsoft.com/office/powerpoint/2010/main" val="1479611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F4E416-E357-470A-B563-27BF612E4A06}"/>
              </a:ext>
            </a:extLst>
          </p:cNvPr>
          <p:cNvSpPr txBox="1"/>
          <p:nvPr/>
        </p:nvSpPr>
        <p:spPr>
          <a:xfrm>
            <a:off x="1066800" y="992555"/>
            <a:ext cx="1043432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Timeline</a:t>
            </a:r>
          </a:p>
          <a:p>
            <a:endParaRPr lang="en-US" sz="2800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dirty="0"/>
              <a:t>Current DWG case release is based on PSSE v33. Next release (2023) will be based on v35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dirty="0"/>
              <a:t>REGC_C is not included by PSSE v35 yet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dirty="0"/>
              <a:t>DWG will consider transition when REGC_C model is supported by PSSE v35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dirty="0"/>
              <a:t>REGC_C will require parameterization by OEMs</a:t>
            </a:r>
          </a:p>
        </p:txBody>
      </p:sp>
    </p:spTree>
    <p:extLst>
      <p:ext uri="{BB962C8B-B14F-4D97-AF65-F5344CB8AC3E}">
        <p14:creationId xmlns:p14="http://schemas.microsoft.com/office/powerpoint/2010/main" val="2893154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NzRmYjJhNjYtYTZhMC00NjcyLWI2YWQtNDg4ZTVhNDgyNWQ1IiB2YWx1ZT0iIiB4bWxucz0iaHR0cDovL3d3dy5ib2xkb25qYW1lcy5jb20vMjAwOC8wMS9zaWUvaW50ZXJuYWwvbGFiZWwiIC8+PGVsZW1lbnQgdWlkPSJkMTRmNWMzNi1mNDRhLTQzMTUtYjQzOC0wMDVjZmU4ZjA2OWYiIHZhbHVlPSIiIHhtbG5zPSJodHRwOi8vd3d3LmJvbGRvbmphbWVzLmNvbS8yMDA4LzAxL3NpZS9pbnRlcm5hbC9sYWJlbCIgLz48L3Npc2w+PFVzZXJOYW1lPkNPUlBcczI0ODQ1NzwvVXNlck5hbWU+PERhdGVUaW1lPjEwLzI0LzIwMjIgMTo0OToyNCBQTTwvRGF0ZVRpbWU+PExhYmVsU3RyaW5nPkFFUCBQdWJsaWM8L0xhYmVsU3RyaW5nPjwvaXRlbT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wvc2lzbD48VXNlck5hbWU+Q09SUFxzMjQ4NDU3PC9Vc2VyTmFtZT48RGF0ZVRpbWU+MTAvMjQvMjAyMiAxOjU2OjU4IFBNPC9EYXRlVGltZT48TGFiZWxTdHJpbmc+QUVQIFB1YmxpYzwvTGFiZWxTdHJpbmc+PC9pdGVtPjwvbGFiZWxIaXN0b3J5Pg==</Value>
</WrappedLabelHistory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BF8315A7E5C949964A2D507F90D896" ma:contentTypeVersion="12" ma:contentTypeDescription="Create a new document." ma:contentTypeScope="" ma:versionID="91d8438d241fd0731e41f6ae9595ea0a">
  <xsd:schema xmlns:xsd="http://www.w3.org/2001/XMLSchema" xmlns:xs="http://www.w3.org/2001/XMLSchema" xmlns:p="http://schemas.microsoft.com/office/2006/metadata/properties" xmlns:ns3="764a1c0d-7d85-478b-bb52-911191113f14" xmlns:ns4="16f69556-1771-44f8-ac9b-7f4928bf6de5" targetNamespace="http://schemas.microsoft.com/office/2006/metadata/properties" ma:root="true" ma:fieldsID="62e695190f0d817a60dc27a6f8b934e4" ns3:_="" ns4:_="">
    <xsd:import namespace="764a1c0d-7d85-478b-bb52-911191113f14"/>
    <xsd:import namespace="16f69556-1771-44f8-ac9b-7f4928bf6de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4a1c0d-7d85-478b-bb52-911191113f1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f69556-1771-44f8-ac9b-7f4928bf6d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</sisl>
</file>

<file path=customXml/itemProps1.xml><?xml version="1.0" encoding="utf-8"?>
<ds:datastoreItem xmlns:ds="http://schemas.openxmlformats.org/officeDocument/2006/customXml" ds:itemID="{CEB9C4C8-675A-433D-813C-DCFE60F6A4FC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2AE8A704-A21F-454E-85E0-B3F3C6892A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4a1c0d-7d85-478b-bb52-911191113f14"/>
    <ds:schemaRef ds:uri="16f69556-1771-44f8-ac9b-7f4928bf6d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71569E-83F4-4436-882F-4F0C6CE6842A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6f69556-1771-44f8-ac9b-7f4928bf6de5"/>
    <ds:schemaRef ds:uri="764a1c0d-7d85-478b-bb52-911191113f14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77EA1ACE-49E6-4289-963C-C5973F7E8C35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D90FE097-B625-4F09-BFFD-7520EFB358A5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1016</TotalTime>
  <Words>243</Words>
  <Application>Microsoft Office PowerPoint</Application>
  <PresentationFormat>Widescreen</PresentationFormat>
  <Paragraphs>32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Office Theme</vt:lpstr>
      <vt:lpstr>DWG Report to ROS</vt:lpstr>
      <vt:lpstr>DWG Update</vt:lpstr>
      <vt:lpstr>PowerPoint Presentation</vt:lpstr>
      <vt:lpstr>PowerPoint Presentation</vt:lpstr>
      <vt:lpstr>PowerPoint Presentation</vt:lpstr>
    </vt:vector>
  </TitlesOfParts>
  <Company>Oncor Electric Delivery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Jung, Sam</dc:creator>
  <cp:lastModifiedBy>Zhenhua Wang</cp:lastModifiedBy>
  <cp:revision>61</cp:revision>
  <dcterms:created xsi:type="dcterms:W3CDTF">2021-02-24T20:47:36Z</dcterms:created>
  <dcterms:modified xsi:type="dcterms:W3CDTF">2022-11-04T20:08:06Z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0x010100A1BF8315A7E5C949964A2D507F90D896</vt:lpwstr>
  </property>
  <property fmtid="{D5CDD505-2E9C-101B-9397-08002B2CF9AE}" pid="3" name="docIndexRef">
    <vt:lpwstr>76d9e0d1-6802-4dd7-858d-578fc3ea447e</vt:lpwstr>
  </property>
  <property fmtid="{D5CDD505-2E9C-101B-9397-08002B2CF9AE}" pid="4" name="bjClsUserRVM">
    <vt:lpwstr>[]</vt:lpwstr>
  </property>
  <property fmtid="{D5CDD505-2E9C-101B-9397-08002B2CF9AE}" pid="5" name="bjSaver">
    <vt:lpwstr>XvMCm1lZpGfDqqipcnmA+fbDmvxrrXhM</vt:lpwstr>
  </property>
  <property fmtid="{D5CDD505-2E9C-101B-9397-08002B2CF9AE}" pid="6" name="bjDocumentSecurityLabel">
    <vt:lpwstr>AEP Public</vt:lpwstr>
  </property>
  <property fmtid="{D5CDD505-2E9C-101B-9397-08002B2CF9AE}" pid="7" name="MSIP_Label_5c34e43d-0b77-4b2c-b224-1b46981ccfdb_SiteId">
    <vt:lpwstr>15f3c881-6b03-4ff6-8559-77bf5177818f</vt:lpwstr>
  </property>
  <property fmtid="{D5CDD505-2E9C-101B-9397-08002B2CF9AE}" pid="8" name="MSIP_Label_5c34e43d-0b77-4b2c-b224-1b46981ccfdb_Name">
    <vt:lpwstr>AEP Public</vt:lpwstr>
  </property>
  <property fmtid="{D5CDD505-2E9C-101B-9397-08002B2CF9AE}" pid="9" name="MSIP_Label_5c34e43d-0b77-4b2c-b224-1b46981ccfdb_Enabled">
    <vt:lpwstr>true</vt:lpwstr>
  </property>
  <property fmtid="{D5CDD505-2E9C-101B-9397-08002B2CF9AE}" pid="10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11" name="bjDocumentLabelXML-0">
    <vt:lpwstr>ames.com/2008/01/sie/internal/label"&gt;&lt;element uid="c5f8eb12-5b27-439d-aaa6-3402af626fa3" value="" /&gt;&lt;/sisl&gt;</vt:lpwstr>
  </property>
  <property fmtid="{D5CDD505-2E9C-101B-9397-08002B2CF9AE}" pid="12" name="bjLabelHistoryID">
    <vt:lpwstr>{CEB9C4C8-675A-433D-813C-DCFE60F6A4FC}</vt:lpwstr>
  </property>
</Properties>
</file>