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68" r:id="rId4"/>
    <p:sldId id="294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91" d="100"/>
          <a:sy n="91" d="100"/>
        </p:scale>
        <p:origin x="72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smtClean="0"/>
              <a:t>11/07/2022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NPRR1070 </a:t>
            </a:r>
            <a:r>
              <a:rPr lang="en-US" dirty="0"/>
              <a:t>Planning Criteria for GTC Exit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at OWG pending PUCT ruling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ERCOT and Stakeholders have not come to an agreement</a:t>
            </a:r>
          </a:p>
          <a:p>
            <a:r>
              <a:rPr lang="en-US" dirty="0" smtClean="0"/>
              <a:t>Tabled pending further comments and discussion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NPRR1138 Communication </a:t>
            </a:r>
            <a:r>
              <a:rPr lang="en-US" dirty="0"/>
              <a:t>of Capability and Status of Online IRRs at 0 MW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review latest comments by EDFR on 10/20</a:t>
            </a:r>
          </a:p>
          <a:p>
            <a:r>
              <a:rPr lang="en-US" dirty="0" smtClean="0"/>
              <a:t>OWG supports these comments</a:t>
            </a:r>
          </a:p>
          <a:p>
            <a:r>
              <a:rPr lang="en-US" dirty="0" smtClean="0"/>
              <a:t>OWG </a:t>
            </a:r>
            <a:r>
              <a:rPr lang="en-US" dirty="0" smtClean="0"/>
              <a:t>recognizes that additional comments may be submitted for ROS to consider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57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NPRR1143 </a:t>
            </a:r>
            <a:r>
              <a:rPr lang="en-US" dirty="0"/>
              <a:t>Provide ERCOT Flexibility to Determine When ESRs May Charge During an EEA Level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reviewed the ERCOT comments from 9/29/2022</a:t>
            </a:r>
          </a:p>
          <a:p>
            <a:r>
              <a:rPr lang="en-US" dirty="0" smtClean="0"/>
              <a:t>OWG supports these comments with but recognizes that additional comments may be file for ROS to consider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1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5940</TotalTime>
  <Words>126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</vt:lpstr>
      <vt:lpstr>NPRR1070 Planning Criteria for GTC Exit Solutions</vt:lpstr>
      <vt:lpstr>NOGRR215 – Limited Use of RAS</vt:lpstr>
      <vt:lpstr>NPRR1138 Communication of Capability and Status of Online IRRs at 0 MW Output</vt:lpstr>
      <vt:lpstr>NPRR1143 Provide ERCOT Flexibility to Determine When ESRs May Charge During an EEA Level 3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333</cp:revision>
  <dcterms:created xsi:type="dcterms:W3CDTF">2017-05-03T20:12:06Z</dcterms:created>
  <dcterms:modified xsi:type="dcterms:W3CDTF">2022-11-03T11:04:44Z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