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4"/>
  </p:notesMasterIdLst>
  <p:sldIdLst>
    <p:sldId id="256" r:id="rId2"/>
    <p:sldId id="30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Wholesale Market Working </a:t>
            </a:r>
            <a:r>
              <a:rPr lang="en-US" sz="4800" dirty="0" smtClean="0"/>
              <a:t>Group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/>
              <a:t>Murali </a:t>
            </a:r>
            <a:r>
              <a:rPr lang="en-US" dirty="0" smtClean="0"/>
              <a:t>Sithuraj</a:t>
            </a:r>
            <a:endParaRPr lang="en-US" dirty="0"/>
          </a:p>
          <a:p>
            <a:r>
              <a:rPr lang="en-US" dirty="0" smtClean="0"/>
              <a:t>November 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/>
          </a:bodyPr>
          <a:lstStyle/>
          <a:p>
            <a:r>
              <a:rPr lang="en-US" dirty="0" smtClean="0"/>
              <a:t>October 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7577"/>
            <a:ext cx="7985234" cy="508745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2023 AS Methodology Review</a:t>
            </a:r>
          </a:p>
          <a:p>
            <a:r>
              <a:rPr lang="en-US" dirty="0" smtClean="0"/>
              <a:t>ERCOT Presented </a:t>
            </a:r>
            <a:r>
              <a:rPr lang="en-US" dirty="0"/>
              <a:t>Report Changes for Entities Who Operate Wind and Solar </a:t>
            </a:r>
            <a:r>
              <a:rPr lang="en-US" dirty="0" smtClean="0"/>
              <a:t>Units</a:t>
            </a:r>
            <a:endParaRPr lang="en-US" dirty="0"/>
          </a:p>
          <a:p>
            <a:r>
              <a:rPr lang="en-US" dirty="0"/>
              <a:t>NPRR 1138, Communication of Capability and Status of Online IRRs at 0 MW Output. </a:t>
            </a:r>
            <a:endParaRPr lang="en-US" dirty="0" smtClean="0"/>
          </a:p>
          <a:p>
            <a:r>
              <a:rPr lang="en-US" dirty="0" smtClean="0"/>
              <a:t>NPRR1143</a:t>
            </a:r>
            <a:r>
              <a:rPr lang="en-US" dirty="0"/>
              <a:t>, Provide ERCOT Flexibility to Determine When ESRs May Charge During an EEA Level 3</a:t>
            </a:r>
          </a:p>
          <a:p>
            <a:pPr lvl="1"/>
            <a:r>
              <a:rPr lang="en-US" dirty="0"/>
              <a:t>Discussed Issues List; ERCOT to present on current theory next WMWG</a:t>
            </a:r>
          </a:p>
          <a:p>
            <a:pPr lvl="0"/>
            <a:r>
              <a:rPr lang="en-US" dirty="0" smtClean="0"/>
              <a:t>NPRR </a:t>
            </a:r>
            <a:r>
              <a:rPr lang="en-US" dirty="0"/>
              <a:t>1145, Use of State Estimator-Calculated ERCOT-Wide TLFs in Lieu of Seasonal Base Case ERCOT-Wide TLFs for Settlement </a:t>
            </a:r>
            <a:r>
              <a:rPr lang="en-US" dirty="0" smtClean="0"/>
              <a:t>Discussion/Progress </a:t>
            </a:r>
            <a:r>
              <a:rPr lang="en-US" dirty="0"/>
              <a:t>on Verifiable Cost </a:t>
            </a:r>
            <a:r>
              <a:rPr lang="en-US" dirty="0" smtClean="0"/>
              <a:t>Revisions</a:t>
            </a:r>
          </a:p>
          <a:p>
            <a:pPr lvl="0"/>
            <a:r>
              <a:rPr lang="en-US" dirty="0" smtClean="0"/>
              <a:t>Verifiable Costs</a:t>
            </a:r>
            <a:endParaRPr lang="en-US" dirty="0"/>
          </a:p>
          <a:p>
            <a:pPr lvl="0"/>
            <a:r>
              <a:rPr lang="en-US" dirty="0" smtClean="0"/>
              <a:t>Working </a:t>
            </a:r>
            <a:r>
              <a:rPr lang="en-US" dirty="0"/>
              <a:t>Group leadership, </a:t>
            </a:r>
            <a:r>
              <a:rPr lang="en-US" dirty="0" smtClean="0"/>
              <a:t>request formal vote to retain Murali </a:t>
            </a:r>
            <a:r>
              <a:rPr lang="en-US" dirty="0"/>
              <a:t>Sithuraj, </a:t>
            </a:r>
            <a:r>
              <a:rPr lang="en-US" dirty="0" smtClean="0"/>
              <a:t>LCRA</a:t>
            </a:r>
            <a:r>
              <a:rPr lang="en-US" dirty="0"/>
              <a:t>  </a:t>
            </a:r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446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9683</TotalTime>
  <Words>116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Wingdings</vt:lpstr>
      <vt:lpstr>Wood Type</vt:lpstr>
      <vt:lpstr>Wholesale Market Working Group</vt:lpstr>
      <vt:lpstr>October WMWG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415</cp:revision>
  <dcterms:created xsi:type="dcterms:W3CDTF">2019-02-22T15:15:24Z</dcterms:created>
  <dcterms:modified xsi:type="dcterms:W3CDTF">2022-11-02T03:19:06Z</dcterms:modified>
</cp:coreProperties>
</file>