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7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11/1/2022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Charles </a:t>
            </a:r>
            <a:r>
              <a:rPr lang="en-US" dirty="0" err="1"/>
              <a:t>DeWitt,</a:t>
            </a:r>
            <a:r>
              <a:rPr lang="en-US" dirty="0"/>
              <a:t> PLWG Chair</a:t>
            </a:r>
          </a:p>
          <a:p>
            <a:r>
              <a:rPr lang="en-US" dirty="0"/>
              <a:t>Shirley Mathew, PLWG Vice-Chair</a:t>
            </a:r>
          </a:p>
          <a:p>
            <a:br>
              <a:rPr lang="en-US" dirty="0"/>
            </a:br>
            <a:r>
              <a:rPr lang="en-US" dirty="0"/>
              <a:t>November 7, 2022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PLWG Activity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076447"/>
            <a:ext cx="10284903" cy="510051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ROS Voting Items</a:t>
            </a:r>
          </a:p>
          <a:p>
            <a:pPr lvl="1"/>
            <a:r>
              <a:rPr lang="en-US" dirty="0"/>
              <a:t>NPRR 1147 Update and Improve Notification and Evaluation Processes Associated with Reliability Must-Run (RMR)</a:t>
            </a:r>
          </a:p>
          <a:p>
            <a:pPr lvl="2"/>
            <a:r>
              <a:rPr lang="en-US" dirty="0"/>
              <a:t>PLWG reviewed the September 15, 2022 PRS report, no comments or suggested changes to the NPRR</a:t>
            </a:r>
          </a:p>
          <a:p>
            <a:pPr lvl="2"/>
            <a:r>
              <a:rPr lang="en-US" dirty="0"/>
              <a:t>PLWG consensus to recommend approval to ROS.</a:t>
            </a:r>
          </a:p>
          <a:p>
            <a:r>
              <a:rPr lang="en-US" dirty="0"/>
              <a:t>Need for additional SSWG cases to support Transmission Planners:</a:t>
            </a:r>
          </a:p>
          <a:p>
            <a:pPr lvl="1"/>
            <a:r>
              <a:rPr lang="en-US" dirty="0"/>
              <a:t>Brian </a:t>
            </a:r>
            <a:r>
              <a:rPr lang="en-US" dirty="0" err="1"/>
              <a:t>Hithersay</a:t>
            </a:r>
            <a:r>
              <a:rPr lang="en-US" dirty="0"/>
              <a:t> at Brazos Electric presented a brief on the need for a steady state case representing a “low to no solar with peak or near peak loads”</a:t>
            </a:r>
          </a:p>
          <a:p>
            <a:pPr lvl="2"/>
            <a:r>
              <a:rPr lang="en-US" dirty="0"/>
              <a:t>Case would represent the “Duck curve” phenomenon that has been widely reported as impacting regions with large solar penetrations.</a:t>
            </a:r>
          </a:p>
          <a:p>
            <a:pPr lvl="2"/>
            <a:r>
              <a:rPr lang="en-US" dirty="0"/>
              <a:t>Several participants representing a diverse cross-section of participants expressed interest in exploring further.</a:t>
            </a:r>
          </a:p>
          <a:p>
            <a:pPr lvl="2"/>
            <a:r>
              <a:rPr lang="en-US" dirty="0"/>
              <a:t>Suggested further discussion within SSWG then seeking direction from ROS in the future</a:t>
            </a:r>
          </a:p>
          <a:p>
            <a:r>
              <a:rPr lang="en-US" dirty="0"/>
              <a:t>UDG Load Modeling</a:t>
            </a:r>
          </a:p>
          <a:p>
            <a:pPr lvl="1"/>
            <a:r>
              <a:rPr lang="en-US" dirty="0"/>
              <a:t>SSWG briefed PLWG on the new approach to modelling load using v.35 of the PSSE load flow software.</a:t>
            </a:r>
          </a:p>
          <a:p>
            <a:pPr lvl="1"/>
            <a:r>
              <a:rPr lang="en-US" dirty="0"/>
              <a:t>The new model may help with loads that have DG embedded in the load forecast.</a:t>
            </a:r>
          </a:p>
          <a:p>
            <a:r>
              <a:rPr lang="en-US" dirty="0"/>
              <a:t>No Updates on:</a:t>
            </a:r>
          </a:p>
          <a:p>
            <a:pPr lvl="1"/>
            <a:r>
              <a:rPr lang="en-US" dirty="0"/>
              <a:t>NPRR 1070 - Planning Criteria for GTC Exit Solutions (Tabled pending ERCOT Rulemaking addressing economic projects)</a:t>
            </a:r>
          </a:p>
          <a:p>
            <a:pPr lvl="1"/>
            <a:r>
              <a:rPr lang="en-US" dirty="0"/>
              <a:t>Impact on Planning Guides and Protocols of proposed revisions FAC-001 and FAC-002 changing term “material modifications” to “qualified changes” </a:t>
            </a:r>
          </a:p>
          <a:p>
            <a:pPr lvl="1"/>
            <a:r>
              <a:rPr lang="en-US" dirty="0"/>
              <a:t>KTC-15-6 RMR and MRA Services Analysis for Batteries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11/07/2022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257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Planning Working Group Update</vt:lpstr>
      <vt:lpstr>PLWG Activity Update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121</cp:revision>
  <dcterms:created xsi:type="dcterms:W3CDTF">2021-03-22T15:18:30Z</dcterms:created>
  <dcterms:modified xsi:type="dcterms:W3CDTF">2022-11-01T18:20:31Z</dcterms:modified>
</cp:coreProperties>
</file>