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97" r:id="rId7"/>
    <p:sldId id="511" r:id="rId8"/>
    <p:sldId id="513" r:id="rId9"/>
    <p:sldId id="520" r:id="rId10"/>
    <p:sldId id="512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265" autoAdjust="0"/>
  </p:normalViewPr>
  <p:slideViewPr>
    <p:cSldViewPr showGuides="1"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46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43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81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20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34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29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819400"/>
            <a:ext cx="56460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</a:rPr>
              <a:t>NPRR for PUCT Rules 25.53 and 25.55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pPr algn="ctr"/>
            <a:r>
              <a:rPr lang="en-US" sz="2000" dirty="0">
                <a:solidFill>
                  <a:schemeClr val="tx2"/>
                </a:solidFill>
              </a:rPr>
              <a:t>Presented by:</a:t>
            </a:r>
          </a:p>
          <a:p>
            <a:pPr algn="ctr"/>
            <a:endParaRPr lang="en-US" sz="2000" dirty="0">
              <a:solidFill>
                <a:schemeClr val="tx2"/>
              </a:solidFill>
            </a:endParaRPr>
          </a:p>
          <a:p>
            <a:pPr algn="ctr"/>
            <a:r>
              <a:rPr lang="en-US" sz="2000" dirty="0">
                <a:solidFill>
                  <a:schemeClr val="tx2"/>
                </a:solidFill>
              </a:rPr>
              <a:t>Andrew Gallo</a:t>
            </a:r>
          </a:p>
          <a:p>
            <a:pPr algn="ctr"/>
            <a:r>
              <a:rPr lang="en-US" sz="2000" dirty="0">
                <a:solidFill>
                  <a:schemeClr val="tx2"/>
                </a:solidFill>
              </a:rPr>
              <a:t>Assistant General Counsel - Regulatory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Background/Facts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600200"/>
            <a:ext cx="11379200" cy="4442622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Protocols §3.21 currently requires submitting EOPs, Weatherization Plans and Weather Preparedness Declarations (includes Section 22, Attachment O)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PUCT recently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promulgated Rules §25.53 and §25.55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Deal with same topics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Protocols §3.21.1 currently requires submitting 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Natural Gas Pipeline Coordination Declarations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(Section 22, Attachment K)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Protocols §1.3.1.1 currently includes weatherization plans</a:t>
            </a:r>
          </a:p>
          <a:p>
            <a:endParaRPr lang="en-US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09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Overview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219200"/>
            <a:ext cx="11379200" cy="5257800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light of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PUCT Rules 25.53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25.55, NPRR will: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Remove requirements to submit EOPs, weatherization plans, and declarations of Summer/Winter weather preparedness in deference to PUCT rules</a:t>
            </a:r>
          </a:p>
          <a:p>
            <a:pPr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Revise procedures for submitting declarations of natural gas pipeline coordination</a:t>
            </a:r>
          </a:p>
          <a:p>
            <a:pPr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Revise Protected Information to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remove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references to weatherization plans and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protections for information relating to weatherization activities submitted to, obtained by or generated by ERCOT per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PUCT Rule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25.55</a:t>
            </a:r>
          </a:p>
          <a:p>
            <a:pPr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Revise ECEII definition to cover EOPs submitted to ERCOT pursuant to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PUCT rule or NERC Reliability Standard [to cover EOP-011 submittals per NOG 3.7(6)]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29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295400"/>
            <a:ext cx="11480800" cy="4876800"/>
          </a:xfrm>
        </p:spPr>
        <p:txBody>
          <a:bodyPr/>
          <a:lstStyle/>
          <a:p>
            <a:pPr marL="342900" marR="0" lvl="0" indent="-342900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Reduces administrative burden of submitting weatherization declarations under Protocols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3.21</a:t>
            </a:r>
          </a:p>
          <a:p>
            <a:pPr lvl="1" indent="-342900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Superseded by more comprehensive declarations of PUCT Rule 25.55</a:t>
            </a:r>
          </a:p>
          <a:p>
            <a:pPr lvl="1" indent="-342900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open meeting on September 29, 2022, PUCT Commissioners agreed ERCOT MPs need not submit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3.21 declarations in light of revised PUCT Rule 25.55</a:t>
            </a:r>
          </a:p>
          <a:p>
            <a:pPr lvl="1" indent="-342900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NPRR implements that decision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etains requirement to submit natural gas pipeline coordination declaration in Section 22, Attachment K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eclaration to be submitted w/ summer weather preparedness declaration [PUCT Rule 25.55(c)(3)(B)]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PUCT Rule authorizes ERCOT to specify additional information to include in declarations</a:t>
            </a:r>
          </a:p>
          <a:p>
            <a:pPr lvl="2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onsolidating pipeline coordination declaration into weatherization declaration reduces administrative burden on MPs </a:t>
            </a:r>
            <a:r>
              <a:rPr lang="en-US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ERCOT  </a:t>
            </a:r>
          </a:p>
        </p:txBody>
      </p:sp>
    </p:spTree>
    <p:extLst>
      <p:ext uri="{BB962C8B-B14F-4D97-AF65-F5344CB8AC3E}">
        <p14:creationId xmlns:p14="http://schemas.microsoft.com/office/powerpoint/2010/main" val="3783017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143000"/>
            <a:ext cx="11379200" cy="4876800"/>
          </a:xfrm>
        </p:spPr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Removes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3.21 requirement to submit EOPs </a:t>
            </a:r>
          </a:p>
          <a:p>
            <a:pPr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PUCT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Rule 25.53 creates </a:t>
            </a:r>
            <a:r>
              <a:rPr lang="en-US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specific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requirements for EOPs and requires submittal to ERCOT</a:t>
            </a:r>
          </a:p>
          <a:p>
            <a:pPr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Existing separate Protocol-level requirement for EOPs is duplicative</a:t>
            </a:r>
          </a:p>
          <a:p>
            <a:pPr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Because PUCT Rule 25.55 now regulates weatherization activities, ERCOT no longer needs MPs to designate weatherization-specific portions of EOP or submit standalone weatherization plan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Revisions to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1.3.1.1 provide clarity regarding protected status of EOPs and weatherization-related information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equired by PUCT Rule 25.53(c)(1)(C) and (c)(3)(d) and PUCT Rule 25.55(c)(6) and (f)(6)</a:t>
            </a:r>
          </a:p>
          <a:p>
            <a:pPr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ERCOT may present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aggregated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data, but not individual facility data</a:t>
            </a:r>
          </a:p>
          <a:p>
            <a:pPr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Revisions to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1.3.2.1 removes references to 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entities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make it clear any EOPs submitted to ERCOT pursuant to PUCT rule or NERC Reliability Standard is ECEII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64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Overlap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914400"/>
            <a:ext cx="11379200" cy="52578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000" dirty="0"/>
              <a:t>NPRR1067, Market Entry Qualifications, Continued Participation Requirements, and Credit Risk Assessment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sz="1800" dirty="0"/>
              <a:t>1.3.1.1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800" dirty="0"/>
              <a:t>Unaffected by proposed changes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000" dirty="0"/>
              <a:t>NPRR1084, Improvements to Reporting of Resource Outages, Derates, and Startup Loading Failures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sz="1800" dirty="0"/>
              <a:t>1.3.1.1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800" dirty="0"/>
              <a:t>Unaffected by proposed changes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endParaRPr lang="en-US" sz="1100" dirty="0"/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000" dirty="0"/>
              <a:t>To be withdrawn: 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800" dirty="0"/>
              <a:t>NPRR1089, Requiring Highest-Ranking Representative, Official, or Officer of a Resource Entity to Execute Weatherization and Natural Gas Declarations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sz="1600" dirty="0"/>
              <a:t>3.21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sz="1600" dirty="0"/>
              <a:t>3.21.1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sz="1600" dirty="0"/>
              <a:t>22, Attachment K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sz="1600" dirty="0"/>
              <a:t>22, Attachment O</a:t>
            </a:r>
          </a:p>
        </p:txBody>
      </p:sp>
    </p:spTree>
    <p:extLst>
      <p:ext uri="{BB962C8B-B14F-4D97-AF65-F5344CB8AC3E}">
        <p14:creationId xmlns:p14="http://schemas.microsoft.com/office/powerpoint/2010/main" val="135660270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2B875806B39642A9C2A454C4A37861" ma:contentTypeVersion="10" ma:contentTypeDescription="Create a new document." ma:contentTypeScope="" ma:versionID="7d878ba9257ed209ce5d5135a6ecd365">
  <xsd:schema xmlns:xsd="http://www.w3.org/2001/XMLSchema" xmlns:xs="http://www.w3.org/2001/XMLSchema" xmlns:p="http://schemas.microsoft.com/office/2006/metadata/properties" xmlns:ns3="1a860eaa-bad6-43ff-bf24-d4eb29284f1d" xmlns:ns4="a7ed8af7-76ae-423b-9263-a456f7808571" targetNamespace="http://schemas.microsoft.com/office/2006/metadata/properties" ma:root="true" ma:fieldsID="3b0e84146ac2cfa87ffad19d5105e82d" ns3:_="" ns4:_="">
    <xsd:import namespace="1a860eaa-bad6-43ff-bf24-d4eb29284f1d"/>
    <xsd:import namespace="a7ed8af7-76ae-423b-9263-a456f780857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60eaa-bad6-43ff-bf24-d4eb29284f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ed8af7-76ae-423b-9263-a456f78085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1002EF-FBF3-48AF-BA2A-4F77EFCA22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60eaa-bad6-43ff-bf24-d4eb29284f1d"/>
    <ds:schemaRef ds:uri="a7ed8af7-76ae-423b-9263-a456f78085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1a860eaa-bad6-43ff-bf24-d4eb29284f1d"/>
    <ds:schemaRef ds:uri="http://purl.org/dc/dcmitype/"/>
    <ds:schemaRef ds:uri="http://schemas.microsoft.com/office/infopath/2007/PartnerControls"/>
    <ds:schemaRef ds:uri="a7ed8af7-76ae-423b-9263-a456f780857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2847</TotalTime>
  <Words>536</Words>
  <Application>Microsoft Office PowerPoint</Application>
  <PresentationFormat>Widescreen</PresentationFormat>
  <Paragraphs>65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1_Custom Design</vt:lpstr>
      <vt:lpstr>Office Theme</vt:lpstr>
      <vt:lpstr>PowerPoint Presentation</vt:lpstr>
      <vt:lpstr>Background/Facts</vt:lpstr>
      <vt:lpstr>NPRR Overview</vt:lpstr>
      <vt:lpstr>NPRR Benefits</vt:lpstr>
      <vt:lpstr>NPRR Benefits</vt:lpstr>
      <vt:lpstr>NPRR Overlap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Andrew Gallo</cp:lastModifiedBy>
  <cp:revision>168</cp:revision>
  <cp:lastPrinted>2016-01-21T20:53:15Z</cp:lastPrinted>
  <dcterms:created xsi:type="dcterms:W3CDTF">2016-01-21T15:20:31Z</dcterms:created>
  <dcterms:modified xsi:type="dcterms:W3CDTF">2022-10-19T15:35:32Z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0x010100C12B875806B39642A9C2A454C4A37861</vt:lpwstr>
  </property>
</Properties>
</file>