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2B8D35-6B2E-4EFF-9998-F2C98CB511B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3D7B62E-7161-4A4A-9753-A6221566FFAB}">
      <dgm:prSet phldrT="[Text]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Jan 11</a:t>
          </a:r>
          <a:endParaRPr lang="en-US" dirty="0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1A22CFDB-B255-4E14-A3F3-A12480368E4A}" type="parTrans" cxnId="{086745A7-F584-4B5B-ADC2-B7A77855051D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4C056376-DE12-4DDA-BC5D-42FB5A9F54E2}" type="sibTrans" cxnId="{086745A7-F584-4B5B-ADC2-B7A77855051D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5E6911BA-D181-4073-BCE6-FFE4487538AB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Feb 03</a:t>
          </a:r>
        </a:p>
      </dgm:t>
    </dgm:pt>
    <dgm:pt modelId="{3A4A62E5-26EB-4D48-929E-5CA1B3AAAAF1}" type="parTrans" cxnId="{F82238CD-FB01-482F-969E-9FCBDF486785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44402E3F-CA52-4595-829C-714AAFD88405}" type="sibTrans" cxnId="{F82238CD-FB01-482F-969E-9FCBDF486785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90522EF1-CDBA-461B-84E4-0B9D59649279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Mar 08</a:t>
          </a:r>
        </a:p>
      </dgm:t>
    </dgm:pt>
    <dgm:pt modelId="{314A56CB-375C-4275-9724-778AA9348911}" type="parTrans" cxnId="{FF7861F0-7260-45F3-9BF2-0A45ED64523C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B37B7CAF-937F-41F0-BBDC-715C73CBBD6F}" type="sibTrans" cxnId="{FF7861F0-7260-45F3-9BF2-0A45ED64523C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BAC98C19-CD3D-47C7-A758-98A5599BBD66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Mar 13</a:t>
          </a:r>
        </a:p>
      </dgm:t>
    </dgm:pt>
    <dgm:pt modelId="{83E07CDD-27E5-4587-872D-7902BC4E346B}" type="parTrans" cxnId="{7D8FC787-F777-47DE-92C1-4700F5CDB264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99C12DCC-4514-463E-BDD0-B0E3DBE9F143}" type="sibTrans" cxnId="{7D8FC787-F777-47DE-92C1-4700F5CDB264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2D3C4410-F801-47FA-BC18-6FDD6E7A3D89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Mar 14</a:t>
          </a:r>
        </a:p>
      </dgm:t>
    </dgm:pt>
    <dgm:pt modelId="{49CC1861-5546-4597-BAC2-A3583F4E2F15}" type="parTrans" cxnId="{FEFE1E01-8D1E-44F7-BF76-3D4A4A39C8C0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374901D2-70AA-4793-B7AD-C24B763B7BB5}" type="sibTrans" cxnId="{FEFE1E01-8D1E-44F7-BF76-3D4A4A39C8C0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A5CC342D-2212-4154-A178-1AC8925804A5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Apr 24</a:t>
          </a:r>
        </a:p>
      </dgm:t>
    </dgm:pt>
    <dgm:pt modelId="{BC292317-E0D5-4605-BADD-A5BB57BC818A}" type="parTrans" cxnId="{CF5D08D5-BD5D-414E-8B68-301E8A109F33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5E4DCD22-FD41-42E2-A16E-3818400E951E}" type="sibTrans" cxnId="{CF5D08D5-BD5D-414E-8B68-301E8A109F33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A9B63F76-F0D6-474A-810A-9D0CD56E32FB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May 05</a:t>
          </a:r>
        </a:p>
      </dgm:t>
    </dgm:pt>
    <dgm:pt modelId="{D2736D90-F0D4-4D9A-AE09-4C38657826EF}" type="parTrans" cxnId="{5449759B-8126-429C-A8D2-B79FCF18A79C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29E72E62-1E02-4D98-AF11-34218F8263B8}" type="sibTrans" cxnId="{5449759B-8126-429C-A8D2-B79FCF18A79C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BE82779B-0238-4FE7-BC2F-F4F70B3A39D0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May 08</a:t>
          </a:r>
        </a:p>
      </dgm:t>
    </dgm:pt>
    <dgm:pt modelId="{AFA76BEA-ACCD-440E-B297-29C46D19E8F3}" type="parTrans" cxnId="{1ECD6E83-8791-45D6-B682-9AD5E565DC84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460BEA91-1989-4003-850A-F438B688C4DC}" type="sibTrans" cxnId="{1ECD6E83-8791-45D6-B682-9AD5E565DC84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448AAC69-ED72-4E0B-99F6-0704990DCBA4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Jun 23</a:t>
          </a:r>
        </a:p>
      </dgm:t>
    </dgm:pt>
    <dgm:pt modelId="{B67C374E-D2D1-4B11-A902-A3BF19CDE5A6}" type="parTrans" cxnId="{C3D7F9AC-7790-47F6-9FA8-38A3BC01DB37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37084DE3-E5CF-42CA-82CC-3489A2422DB8}" type="sibTrans" cxnId="{C3D7F9AC-7790-47F6-9FA8-38A3BC01DB37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948C1194-3923-4300-9760-C4C668BC980C}">
      <dgm:prSet phldrT="[Text]"/>
      <dgm:spPr/>
      <dgm:t>
        <a:bodyPr anchor="ctr"/>
        <a:lstStyle/>
        <a:p>
          <a:pPr algn="l"/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Notice to market announcing 0427</a:t>
          </a:r>
          <a:endParaRPr lang="en-US" dirty="0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D470C3E7-A2FE-4BF9-9B0C-39134427885C}" type="parTrans" cxnId="{19436430-0099-4EFA-AE0B-DEFB0CBD01C9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1B2433AA-B134-47E8-9801-014785935B58}" type="sibTrans" cxnId="{19436430-0099-4EFA-AE0B-DEFB0CBD01C9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65501456-2EF1-4274-8D5E-BCCBBFC7FD75}">
      <dgm:prSet/>
      <dgm:spPr/>
      <dgm:t>
        <a:bodyPr anchor="ctr"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Flight Administrator emails to MP Admins notifying them of necessary steps prior to sign up deadline</a:t>
          </a:r>
        </a:p>
      </dgm:t>
    </dgm:pt>
    <dgm:pt modelId="{90F36AF2-1EA4-4CD7-80C9-E93E508B565C}" type="parTrans" cxnId="{441CDA8F-9D52-49FD-8C3E-C0B31DC30BDC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BDFA3141-82C2-47F0-9C30-2DEA144B4420}" type="sibTrans" cxnId="{441CDA8F-9D52-49FD-8C3E-C0B31DC30BDC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11330A46-A553-4175-97AE-2AC6ABEC2620}">
      <dgm:prSet/>
      <dgm:spPr/>
      <dgm:t>
        <a:bodyPr anchor="ctr"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Sign up deadline</a:t>
          </a:r>
        </a:p>
      </dgm:t>
    </dgm:pt>
    <dgm:pt modelId="{EE1CEB9B-71B3-4349-B9AC-1439050FF123}" type="parTrans" cxnId="{FDC8B286-9C0D-4036-8CD7-AE0E6152A722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496BC7D1-A4B3-4766-8237-53EE32A6B5C9}" type="sibTrans" cxnId="{FDC8B286-9C0D-4036-8CD7-AE0E6152A722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3831E51B-8F90-483C-8959-729695FE8374}">
      <dgm:prSet/>
      <dgm:spPr/>
      <dgm:t>
        <a:bodyPr anchor="ctr"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Testing specs are submitted in </a:t>
          </a:r>
          <a:r>
            <a:rPr lang="en-US" dirty="0" err="1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FlighTrak</a:t>
          </a:r>
          <a:endParaRPr lang="en-US" dirty="0">
            <a:solidFill>
              <a:schemeClr val="bg1"/>
            </a:solidFill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A2027FDF-28AC-4147-818D-D10F1F5E9E7D}" type="parTrans" cxnId="{9ED1C3CC-2C8A-4FD5-8C53-6E087DAB3738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4E2A2043-8EBF-4B03-8EC9-319073809DE0}" type="sibTrans" cxnId="{9ED1C3CC-2C8A-4FD5-8C53-6E087DAB3738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E47625FD-4C5F-4795-B205-0B8D8AD160D5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Connectivity and Penny Testing begins (~96 MPs will perform these tasks)</a:t>
          </a:r>
        </a:p>
      </dgm:t>
    </dgm:pt>
    <dgm:pt modelId="{1A33B25B-D50B-4AAF-8C12-AE74D56C5AD8}" type="parTrans" cxnId="{F5BF4F35-048C-4E60-B0F1-726600333487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6C14B2E6-A423-4503-863E-EE95719DD57F}" type="sibTrans" cxnId="{F5BF4F35-048C-4E60-B0F1-726600333487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428F7020-4468-40D9-8982-81473E1D62D4}">
      <dgm:prSet/>
      <dgm:spPr/>
      <dgm:t>
        <a:bodyPr anchor="ctr"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Day 1 transactions flow</a:t>
          </a:r>
        </a:p>
      </dgm:t>
    </dgm:pt>
    <dgm:pt modelId="{81BF4195-3AC0-4BF6-BCCC-C460EE2BE2E0}" type="parTrans" cxnId="{A9C4513C-A2C8-47A8-BF9B-D5478E792476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DED5A8EB-ABA3-48AE-8647-09CDFE523B60}" type="sibTrans" cxnId="{A9C4513C-A2C8-47A8-BF9B-D5478E792476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BFACA4D6-12CE-4035-A219-14CC2956459E}">
      <dgm:prSet/>
      <dgm:spPr/>
      <dgm:t>
        <a:bodyPr anchor="ctr"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Flight scheduled to conclude</a:t>
          </a:r>
        </a:p>
      </dgm:t>
    </dgm:pt>
    <dgm:pt modelId="{AF79BC89-AEE7-4754-BF4A-8E811D4AB91E}" type="parTrans" cxnId="{67F71D43-28C3-4F90-9F33-A29E42EE6416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D2E5D343-0DB3-480F-A702-F76AC92E9D94}" type="sibTrans" cxnId="{67F71D43-28C3-4F90-9F33-A29E42EE6416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D9E80365-ACFF-4177-8D3E-896E916A4109}">
      <dgm:prSet/>
      <dgm:spPr/>
      <dgm:t>
        <a:bodyPr anchor="ctr"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Contingency period begins</a:t>
          </a:r>
        </a:p>
      </dgm:t>
    </dgm:pt>
    <dgm:pt modelId="{17C9C9E3-5423-4943-BB49-0DFA7345DB38}" type="parTrans" cxnId="{CB2A3B19-48EB-4D5D-801D-1583769F05A3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01517E3A-7639-4D05-81EA-D83CC9BE249F}" type="sibTrans" cxnId="{CB2A3B19-48EB-4D5D-801D-1583769F05A3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16DAF6AE-0C1D-4A71-8800-5385169358DB}">
      <dgm:prSet/>
      <dgm:spPr/>
      <dgm:t>
        <a:bodyPr anchor="ctr"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Contingency period ends</a:t>
          </a:r>
        </a:p>
      </dgm:t>
    </dgm:pt>
    <dgm:pt modelId="{4B372B2A-F16B-45DB-A553-FEBE274A8F0D}" type="parTrans" cxnId="{045C29E5-015E-48E9-8CDB-D23C8C98F48D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127C4410-091C-4DEB-A829-9FC85DD76FE0}" type="sibTrans" cxnId="{045C29E5-015E-48E9-8CDB-D23C8C98F48D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F5B03319-5A95-4BBD-A9DC-86750ABB5F0C}" type="pres">
      <dgm:prSet presAssocID="{3D2B8D35-6B2E-4EFF-9998-F2C98CB511BD}" presName="vert0" presStyleCnt="0">
        <dgm:presLayoutVars>
          <dgm:dir/>
          <dgm:animOne val="branch"/>
          <dgm:animLvl val="lvl"/>
        </dgm:presLayoutVars>
      </dgm:prSet>
      <dgm:spPr/>
    </dgm:pt>
    <dgm:pt modelId="{189C6857-D750-484C-9383-8556514F383C}" type="pres">
      <dgm:prSet presAssocID="{93D7B62E-7161-4A4A-9753-A6221566FFAB}" presName="thickLine" presStyleLbl="alignNode1" presStyleIdx="0" presStyleCnt="9"/>
      <dgm:spPr/>
    </dgm:pt>
    <dgm:pt modelId="{34CC1C94-7436-45A8-9541-9BCE4BC98F25}" type="pres">
      <dgm:prSet presAssocID="{93D7B62E-7161-4A4A-9753-A6221566FFAB}" presName="horz1" presStyleCnt="0"/>
      <dgm:spPr/>
    </dgm:pt>
    <dgm:pt modelId="{3A6F4B3B-CF1F-4087-96F2-0B8C93AFC2B7}" type="pres">
      <dgm:prSet presAssocID="{93D7B62E-7161-4A4A-9753-A6221566FFAB}" presName="tx1" presStyleLbl="revTx" presStyleIdx="0" presStyleCnt="18"/>
      <dgm:spPr/>
    </dgm:pt>
    <dgm:pt modelId="{512E401E-092D-457F-9075-EA4C3139CF9C}" type="pres">
      <dgm:prSet presAssocID="{93D7B62E-7161-4A4A-9753-A6221566FFAB}" presName="vert1" presStyleCnt="0"/>
      <dgm:spPr/>
    </dgm:pt>
    <dgm:pt modelId="{84628290-8159-4DFA-A402-8457261CB31F}" type="pres">
      <dgm:prSet presAssocID="{948C1194-3923-4300-9760-C4C668BC980C}" presName="vertSpace2a" presStyleCnt="0"/>
      <dgm:spPr/>
    </dgm:pt>
    <dgm:pt modelId="{6F91C653-C69C-4D3E-A67A-0081C7817AD3}" type="pres">
      <dgm:prSet presAssocID="{948C1194-3923-4300-9760-C4C668BC980C}" presName="horz2" presStyleCnt="0"/>
      <dgm:spPr/>
    </dgm:pt>
    <dgm:pt modelId="{1B9D12F2-D832-4B2E-86B5-4E911A406D31}" type="pres">
      <dgm:prSet presAssocID="{948C1194-3923-4300-9760-C4C668BC980C}" presName="horzSpace2" presStyleCnt="0"/>
      <dgm:spPr/>
    </dgm:pt>
    <dgm:pt modelId="{89C7708F-8554-4B7E-B36D-8D8D3FF416A3}" type="pres">
      <dgm:prSet presAssocID="{948C1194-3923-4300-9760-C4C668BC980C}" presName="tx2" presStyleLbl="revTx" presStyleIdx="1" presStyleCnt="18"/>
      <dgm:spPr/>
    </dgm:pt>
    <dgm:pt modelId="{478535C6-C6A2-4380-89C0-AC6912D3581B}" type="pres">
      <dgm:prSet presAssocID="{948C1194-3923-4300-9760-C4C668BC980C}" presName="vert2" presStyleCnt="0"/>
      <dgm:spPr/>
    </dgm:pt>
    <dgm:pt modelId="{FB5CB134-EC06-4DA6-BF95-F1B73406870F}" type="pres">
      <dgm:prSet presAssocID="{948C1194-3923-4300-9760-C4C668BC980C}" presName="thinLine2b" presStyleLbl="callout" presStyleIdx="0" presStyleCnt="9"/>
      <dgm:spPr/>
    </dgm:pt>
    <dgm:pt modelId="{149B1516-2DAC-41AE-AAFF-EF6EE58991D2}" type="pres">
      <dgm:prSet presAssocID="{948C1194-3923-4300-9760-C4C668BC980C}" presName="vertSpace2b" presStyleCnt="0"/>
      <dgm:spPr/>
    </dgm:pt>
    <dgm:pt modelId="{3A1964E2-64C4-4200-8828-7263DB9A6955}" type="pres">
      <dgm:prSet presAssocID="{5E6911BA-D181-4073-BCE6-FFE4487538AB}" presName="thickLine" presStyleLbl="alignNode1" presStyleIdx="1" presStyleCnt="9"/>
      <dgm:spPr/>
    </dgm:pt>
    <dgm:pt modelId="{F945EB20-8154-4588-8959-3EFC4C9CC4D0}" type="pres">
      <dgm:prSet presAssocID="{5E6911BA-D181-4073-BCE6-FFE4487538AB}" presName="horz1" presStyleCnt="0"/>
      <dgm:spPr/>
    </dgm:pt>
    <dgm:pt modelId="{87704303-C082-4A30-9E6E-ED787F5F6F85}" type="pres">
      <dgm:prSet presAssocID="{5E6911BA-D181-4073-BCE6-FFE4487538AB}" presName="tx1" presStyleLbl="revTx" presStyleIdx="2" presStyleCnt="18"/>
      <dgm:spPr/>
    </dgm:pt>
    <dgm:pt modelId="{1262AB72-F829-4370-9710-C1FA10857E01}" type="pres">
      <dgm:prSet presAssocID="{5E6911BA-D181-4073-BCE6-FFE4487538AB}" presName="vert1" presStyleCnt="0"/>
      <dgm:spPr/>
    </dgm:pt>
    <dgm:pt modelId="{A484D44F-EA85-4B5C-8D5F-317FBE874478}" type="pres">
      <dgm:prSet presAssocID="{65501456-2EF1-4274-8D5E-BCCBBFC7FD75}" presName="vertSpace2a" presStyleCnt="0"/>
      <dgm:spPr/>
    </dgm:pt>
    <dgm:pt modelId="{53D92218-5A77-4F53-8D10-13EEAC9D50CE}" type="pres">
      <dgm:prSet presAssocID="{65501456-2EF1-4274-8D5E-BCCBBFC7FD75}" presName="horz2" presStyleCnt="0"/>
      <dgm:spPr/>
    </dgm:pt>
    <dgm:pt modelId="{0EF04D2A-6A73-4D31-8008-BC3C5659DC58}" type="pres">
      <dgm:prSet presAssocID="{65501456-2EF1-4274-8D5E-BCCBBFC7FD75}" presName="horzSpace2" presStyleCnt="0"/>
      <dgm:spPr/>
    </dgm:pt>
    <dgm:pt modelId="{5430493D-48C8-412D-9662-221A3258A7AA}" type="pres">
      <dgm:prSet presAssocID="{65501456-2EF1-4274-8D5E-BCCBBFC7FD75}" presName="tx2" presStyleLbl="revTx" presStyleIdx="3" presStyleCnt="18"/>
      <dgm:spPr/>
    </dgm:pt>
    <dgm:pt modelId="{80FF595F-E4BB-48CC-A50D-F649089A7BA9}" type="pres">
      <dgm:prSet presAssocID="{65501456-2EF1-4274-8D5E-BCCBBFC7FD75}" presName="vert2" presStyleCnt="0"/>
      <dgm:spPr/>
    </dgm:pt>
    <dgm:pt modelId="{473DD103-21A9-4B3B-99DE-3B066A3273A4}" type="pres">
      <dgm:prSet presAssocID="{65501456-2EF1-4274-8D5E-BCCBBFC7FD75}" presName="thinLine2b" presStyleLbl="callout" presStyleIdx="1" presStyleCnt="9"/>
      <dgm:spPr/>
    </dgm:pt>
    <dgm:pt modelId="{B2F4EE33-F0AD-41B0-90B5-7AAC9C496FB6}" type="pres">
      <dgm:prSet presAssocID="{65501456-2EF1-4274-8D5E-BCCBBFC7FD75}" presName="vertSpace2b" presStyleCnt="0"/>
      <dgm:spPr/>
    </dgm:pt>
    <dgm:pt modelId="{031E62AE-EED8-4A3C-8DCD-3FFD3A128045}" type="pres">
      <dgm:prSet presAssocID="{90522EF1-CDBA-461B-84E4-0B9D59649279}" presName="thickLine" presStyleLbl="alignNode1" presStyleIdx="2" presStyleCnt="9"/>
      <dgm:spPr/>
    </dgm:pt>
    <dgm:pt modelId="{275C5C35-50F5-4F8E-AF57-D62C40756040}" type="pres">
      <dgm:prSet presAssocID="{90522EF1-CDBA-461B-84E4-0B9D59649279}" presName="horz1" presStyleCnt="0"/>
      <dgm:spPr/>
    </dgm:pt>
    <dgm:pt modelId="{DD4F88BF-478A-4878-9CF1-300440929A06}" type="pres">
      <dgm:prSet presAssocID="{90522EF1-CDBA-461B-84E4-0B9D59649279}" presName="tx1" presStyleLbl="revTx" presStyleIdx="4" presStyleCnt="18"/>
      <dgm:spPr/>
    </dgm:pt>
    <dgm:pt modelId="{7F9649D3-6667-40CC-AB44-C26EE4C11D29}" type="pres">
      <dgm:prSet presAssocID="{90522EF1-CDBA-461B-84E4-0B9D59649279}" presName="vert1" presStyleCnt="0"/>
      <dgm:spPr/>
    </dgm:pt>
    <dgm:pt modelId="{82EA4CC8-3E2B-4FC9-9442-34C75A909C9C}" type="pres">
      <dgm:prSet presAssocID="{11330A46-A553-4175-97AE-2AC6ABEC2620}" presName="vertSpace2a" presStyleCnt="0"/>
      <dgm:spPr/>
    </dgm:pt>
    <dgm:pt modelId="{A460F990-CD68-46E0-B17E-62688ED6E641}" type="pres">
      <dgm:prSet presAssocID="{11330A46-A553-4175-97AE-2AC6ABEC2620}" presName="horz2" presStyleCnt="0"/>
      <dgm:spPr/>
    </dgm:pt>
    <dgm:pt modelId="{B7CBD267-2D8D-415F-9D15-7CBEF0ACC290}" type="pres">
      <dgm:prSet presAssocID="{11330A46-A553-4175-97AE-2AC6ABEC2620}" presName="horzSpace2" presStyleCnt="0"/>
      <dgm:spPr/>
    </dgm:pt>
    <dgm:pt modelId="{471EC89F-C3CF-4120-A6E7-EA7C26EF632B}" type="pres">
      <dgm:prSet presAssocID="{11330A46-A553-4175-97AE-2AC6ABEC2620}" presName="tx2" presStyleLbl="revTx" presStyleIdx="5" presStyleCnt="18"/>
      <dgm:spPr/>
    </dgm:pt>
    <dgm:pt modelId="{2DBBDA30-425A-4DD3-B0BE-878BA4A106E1}" type="pres">
      <dgm:prSet presAssocID="{11330A46-A553-4175-97AE-2AC6ABEC2620}" presName="vert2" presStyleCnt="0"/>
      <dgm:spPr/>
    </dgm:pt>
    <dgm:pt modelId="{44A1946C-9FE8-4D87-AD6A-3A183C5C900D}" type="pres">
      <dgm:prSet presAssocID="{11330A46-A553-4175-97AE-2AC6ABEC2620}" presName="thinLine2b" presStyleLbl="callout" presStyleIdx="2" presStyleCnt="9"/>
      <dgm:spPr/>
    </dgm:pt>
    <dgm:pt modelId="{3FDF69D1-3341-4C39-B93B-A9F7CA0A5814}" type="pres">
      <dgm:prSet presAssocID="{11330A46-A553-4175-97AE-2AC6ABEC2620}" presName="vertSpace2b" presStyleCnt="0"/>
      <dgm:spPr/>
    </dgm:pt>
    <dgm:pt modelId="{13AF33A3-DFFD-4170-8C9C-242952C2CBFA}" type="pres">
      <dgm:prSet presAssocID="{BAC98C19-CD3D-47C7-A758-98A5599BBD66}" presName="thickLine" presStyleLbl="alignNode1" presStyleIdx="3" presStyleCnt="9"/>
      <dgm:spPr/>
    </dgm:pt>
    <dgm:pt modelId="{E17E7F70-69AF-4A09-9D99-D17CFF68FE35}" type="pres">
      <dgm:prSet presAssocID="{BAC98C19-CD3D-47C7-A758-98A5599BBD66}" presName="horz1" presStyleCnt="0"/>
      <dgm:spPr/>
    </dgm:pt>
    <dgm:pt modelId="{C58C093F-D478-4C6E-BBB3-51028A1F88AC}" type="pres">
      <dgm:prSet presAssocID="{BAC98C19-CD3D-47C7-A758-98A5599BBD66}" presName="tx1" presStyleLbl="revTx" presStyleIdx="6" presStyleCnt="18"/>
      <dgm:spPr/>
    </dgm:pt>
    <dgm:pt modelId="{0EF05C2C-6AFE-4358-8F1D-B5A111ED79A8}" type="pres">
      <dgm:prSet presAssocID="{BAC98C19-CD3D-47C7-A758-98A5599BBD66}" presName="vert1" presStyleCnt="0"/>
      <dgm:spPr/>
    </dgm:pt>
    <dgm:pt modelId="{26501049-49E4-4EC7-A2BA-D228F259728E}" type="pres">
      <dgm:prSet presAssocID="{3831E51B-8F90-483C-8959-729695FE8374}" presName="vertSpace2a" presStyleCnt="0"/>
      <dgm:spPr/>
    </dgm:pt>
    <dgm:pt modelId="{A2A2FBBC-119E-4D37-BBFC-5A48D33C7A2E}" type="pres">
      <dgm:prSet presAssocID="{3831E51B-8F90-483C-8959-729695FE8374}" presName="horz2" presStyleCnt="0"/>
      <dgm:spPr/>
    </dgm:pt>
    <dgm:pt modelId="{432EB868-0652-4CC6-8951-5222DAAD1E1A}" type="pres">
      <dgm:prSet presAssocID="{3831E51B-8F90-483C-8959-729695FE8374}" presName="horzSpace2" presStyleCnt="0"/>
      <dgm:spPr/>
    </dgm:pt>
    <dgm:pt modelId="{3B868A03-CE96-42B2-8352-A44BB43863EC}" type="pres">
      <dgm:prSet presAssocID="{3831E51B-8F90-483C-8959-729695FE8374}" presName="tx2" presStyleLbl="revTx" presStyleIdx="7" presStyleCnt="18"/>
      <dgm:spPr/>
    </dgm:pt>
    <dgm:pt modelId="{F5E8D3E2-115A-48DE-9329-E89CD9D36E45}" type="pres">
      <dgm:prSet presAssocID="{3831E51B-8F90-483C-8959-729695FE8374}" presName="vert2" presStyleCnt="0"/>
      <dgm:spPr/>
    </dgm:pt>
    <dgm:pt modelId="{68633D97-7991-4047-93DE-54AF69AFC534}" type="pres">
      <dgm:prSet presAssocID="{3831E51B-8F90-483C-8959-729695FE8374}" presName="thinLine2b" presStyleLbl="callout" presStyleIdx="3" presStyleCnt="9"/>
      <dgm:spPr/>
    </dgm:pt>
    <dgm:pt modelId="{22D091C4-06A2-42BC-86D6-DAFEF5AA9216}" type="pres">
      <dgm:prSet presAssocID="{3831E51B-8F90-483C-8959-729695FE8374}" presName="vertSpace2b" presStyleCnt="0"/>
      <dgm:spPr/>
    </dgm:pt>
    <dgm:pt modelId="{066327D0-FF2C-4D00-91B7-08C884F1A531}" type="pres">
      <dgm:prSet presAssocID="{2D3C4410-F801-47FA-BC18-6FDD6E7A3D89}" presName="thickLine" presStyleLbl="alignNode1" presStyleIdx="4" presStyleCnt="9"/>
      <dgm:spPr/>
    </dgm:pt>
    <dgm:pt modelId="{2B1C7DD2-B733-4D2E-A411-F8F844CBEC42}" type="pres">
      <dgm:prSet presAssocID="{2D3C4410-F801-47FA-BC18-6FDD6E7A3D89}" presName="horz1" presStyleCnt="0"/>
      <dgm:spPr/>
    </dgm:pt>
    <dgm:pt modelId="{9A7F054B-5EF3-419A-981A-1554D6B394D7}" type="pres">
      <dgm:prSet presAssocID="{2D3C4410-F801-47FA-BC18-6FDD6E7A3D89}" presName="tx1" presStyleLbl="revTx" presStyleIdx="8" presStyleCnt="18"/>
      <dgm:spPr/>
    </dgm:pt>
    <dgm:pt modelId="{081C4FDB-3BE6-48F9-9023-D39AF8D73663}" type="pres">
      <dgm:prSet presAssocID="{2D3C4410-F801-47FA-BC18-6FDD6E7A3D89}" presName="vert1" presStyleCnt="0"/>
      <dgm:spPr/>
    </dgm:pt>
    <dgm:pt modelId="{7DAAE2C5-DE75-443E-8DA3-F78B0CEF6081}" type="pres">
      <dgm:prSet presAssocID="{E47625FD-4C5F-4795-B205-0B8D8AD160D5}" presName="vertSpace2a" presStyleCnt="0"/>
      <dgm:spPr/>
    </dgm:pt>
    <dgm:pt modelId="{621234B0-EEF2-4240-9F35-5D97035979E8}" type="pres">
      <dgm:prSet presAssocID="{E47625FD-4C5F-4795-B205-0B8D8AD160D5}" presName="horz2" presStyleCnt="0"/>
      <dgm:spPr/>
    </dgm:pt>
    <dgm:pt modelId="{A11D9EAB-630B-49EE-925F-B7214B63BF79}" type="pres">
      <dgm:prSet presAssocID="{E47625FD-4C5F-4795-B205-0B8D8AD160D5}" presName="horzSpace2" presStyleCnt="0"/>
      <dgm:spPr/>
    </dgm:pt>
    <dgm:pt modelId="{DD29FD2B-5E6A-462A-B64A-E1B55B50C80F}" type="pres">
      <dgm:prSet presAssocID="{E47625FD-4C5F-4795-B205-0B8D8AD160D5}" presName="tx2" presStyleLbl="revTx" presStyleIdx="9" presStyleCnt="18"/>
      <dgm:spPr/>
    </dgm:pt>
    <dgm:pt modelId="{7BC91D7B-917E-4229-97DC-366A2F6DB54E}" type="pres">
      <dgm:prSet presAssocID="{E47625FD-4C5F-4795-B205-0B8D8AD160D5}" presName="vert2" presStyleCnt="0"/>
      <dgm:spPr/>
    </dgm:pt>
    <dgm:pt modelId="{A6A1A292-14EB-47A3-BE49-468B2F749629}" type="pres">
      <dgm:prSet presAssocID="{E47625FD-4C5F-4795-B205-0B8D8AD160D5}" presName="thinLine2b" presStyleLbl="callout" presStyleIdx="4" presStyleCnt="9"/>
      <dgm:spPr/>
    </dgm:pt>
    <dgm:pt modelId="{758375A6-0594-49D8-A1AC-F3F3C82037A1}" type="pres">
      <dgm:prSet presAssocID="{E47625FD-4C5F-4795-B205-0B8D8AD160D5}" presName="vertSpace2b" presStyleCnt="0"/>
      <dgm:spPr/>
    </dgm:pt>
    <dgm:pt modelId="{38CFF5F0-6B26-489B-9673-3FA0F350ABB3}" type="pres">
      <dgm:prSet presAssocID="{A5CC342D-2212-4154-A178-1AC8925804A5}" presName="thickLine" presStyleLbl="alignNode1" presStyleIdx="5" presStyleCnt="9"/>
      <dgm:spPr/>
    </dgm:pt>
    <dgm:pt modelId="{4E4F32FF-A78E-4BB3-823F-2192AB1D51FA}" type="pres">
      <dgm:prSet presAssocID="{A5CC342D-2212-4154-A178-1AC8925804A5}" presName="horz1" presStyleCnt="0"/>
      <dgm:spPr/>
    </dgm:pt>
    <dgm:pt modelId="{6EADCE60-E977-4B33-8E22-3161294482D4}" type="pres">
      <dgm:prSet presAssocID="{A5CC342D-2212-4154-A178-1AC8925804A5}" presName="tx1" presStyleLbl="revTx" presStyleIdx="10" presStyleCnt="18"/>
      <dgm:spPr/>
    </dgm:pt>
    <dgm:pt modelId="{8F6D6DF4-C075-4981-B770-75425058D1BF}" type="pres">
      <dgm:prSet presAssocID="{A5CC342D-2212-4154-A178-1AC8925804A5}" presName="vert1" presStyleCnt="0"/>
      <dgm:spPr/>
    </dgm:pt>
    <dgm:pt modelId="{BD3CA6E4-5D3D-448A-9F0F-B0C7E68045AA}" type="pres">
      <dgm:prSet presAssocID="{428F7020-4468-40D9-8982-81473E1D62D4}" presName="vertSpace2a" presStyleCnt="0"/>
      <dgm:spPr/>
    </dgm:pt>
    <dgm:pt modelId="{1CAED500-8E34-4D5B-863C-425EEB3ED3D6}" type="pres">
      <dgm:prSet presAssocID="{428F7020-4468-40D9-8982-81473E1D62D4}" presName="horz2" presStyleCnt="0"/>
      <dgm:spPr/>
    </dgm:pt>
    <dgm:pt modelId="{BEB1CAB3-A18B-4BBD-872C-4E614010F2F2}" type="pres">
      <dgm:prSet presAssocID="{428F7020-4468-40D9-8982-81473E1D62D4}" presName="horzSpace2" presStyleCnt="0"/>
      <dgm:spPr/>
    </dgm:pt>
    <dgm:pt modelId="{21F65ABC-8235-4A06-96A7-E78D41DEBAAC}" type="pres">
      <dgm:prSet presAssocID="{428F7020-4468-40D9-8982-81473E1D62D4}" presName="tx2" presStyleLbl="revTx" presStyleIdx="11" presStyleCnt="18"/>
      <dgm:spPr/>
    </dgm:pt>
    <dgm:pt modelId="{7DE0B1D8-C9A3-4466-A950-8BCF2D1FE05F}" type="pres">
      <dgm:prSet presAssocID="{428F7020-4468-40D9-8982-81473E1D62D4}" presName="vert2" presStyleCnt="0"/>
      <dgm:spPr/>
    </dgm:pt>
    <dgm:pt modelId="{6B95197E-606E-42EE-A66D-F45C9D067DA7}" type="pres">
      <dgm:prSet presAssocID="{428F7020-4468-40D9-8982-81473E1D62D4}" presName="thinLine2b" presStyleLbl="callout" presStyleIdx="5" presStyleCnt="9"/>
      <dgm:spPr/>
    </dgm:pt>
    <dgm:pt modelId="{696CCACD-D214-42A5-BC10-A30569A0D163}" type="pres">
      <dgm:prSet presAssocID="{428F7020-4468-40D9-8982-81473E1D62D4}" presName="vertSpace2b" presStyleCnt="0"/>
      <dgm:spPr/>
    </dgm:pt>
    <dgm:pt modelId="{4F09A035-4092-4F3A-9975-2F14812903FC}" type="pres">
      <dgm:prSet presAssocID="{A9B63F76-F0D6-474A-810A-9D0CD56E32FB}" presName="thickLine" presStyleLbl="alignNode1" presStyleIdx="6" presStyleCnt="9"/>
      <dgm:spPr/>
    </dgm:pt>
    <dgm:pt modelId="{339A8E27-DF68-40A4-9B36-8FE8841A5ACB}" type="pres">
      <dgm:prSet presAssocID="{A9B63F76-F0D6-474A-810A-9D0CD56E32FB}" presName="horz1" presStyleCnt="0"/>
      <dgm:spPr/>
    </dgm:pt>
    <dgm:pt modelId="{CD515361-3058-408B-BEBE-224974722BDF}" type="pres">
      <dgm:prSet presAssocID="{A9B63F76-F0D6-474A-810A-9D0CD56E32FB}" presName="tx1" presStyleLbl="revTx" presStyleIdx="12" presStyleCnt="18"/>
      <dgm:spPr/>
    </dgm:pt>
    <dgm:pt modelId="{EAD23B44-6243-4359-B5C9-0DB8A1A99C49}" type="pres">
      <dgm:prSet presAssocID="{A9B63F76-F0D6-474A-810A-9D0CD56E32FB}" presName="vert1" presStyleCnt="0"/>
      <dgm:spPr/>
    </dgm:pt>
    <dgm:pt modelId="{A8C933C3-6F5C-4C2B-B6C7-DE69807E0FBB}" type="pres">
      <dgm:prSet presAssocID="{BFACA4D6-12CE-4035-A219-14CC2956459E}" presName="vertSpace2a" presStyleCnt="0"/>
      <dgm:spPr/>
    </dgm:pt>
    <dgm:pt modelId="{0AEEF99A-9D9A-4753-AE82-99CB01AD0FD0}" type="pres">
      <dgm:prSet presAssocID="{BFACA4D6-12CE-4035-A219-14CC2956459E}" presName="horz2" presStyleCnt="0"/>
      <dgm:spPr/>
    </dgm:pt>
    <dgm:pt modelId="{9433219A-F200-4128-A23F-8D3ADBE0FC93}" type="pres">
      <dgm:prSet presAssocID="{BFACA4D6-12CE-4035-A219-14CC2956459E}" presName="horzSpace2" presStyleCnt="0"/>
      <dgm:spPr/>
    </dgm:pt>
    <dgm:pt modelId="{55DA7B4B-4E90-46B4-9C4E-95EFA05EAE92}" type="pres">
      <dgm:prSet presAssocID="{BFACA4D6-12CE-4035-A219-14CC2956459E}" presName="tx2" presStyleLbl="revTx" presStyleIdx="13" presStyleCnt="18"/>
      <dgm:spPr/>
    </dgm:pt>
    <dgm:pt modelId="{29210C4F-B696-48C9-AA2B-E6F7E853B40D}" type="pres">
      <dgm:prSet presAssocID="{BFACA4D6-12CE-4035-A219-14CC2956459E}" presName="vert2" presStyleCnt="0"/>
      <dgm:spPr/>
    </dgm:pt>
    <dgm:pt modelId="{E1CCA6DE-B799-4752-BD59-E9B1091DC5C6}" type="pres">
      <dgm:prSet presAssocID="{BFACA4D6-12CE-4035-A219-14CC2956459E}" presName="thinLine2b" presStyleLbl="callout" presStyleIdx="6" presStyleCnt="9"/>
      <dgm:spPr/>
    </dgm:pt>
    <dgm:pt modelId="{298B36D6-E0AD-49F1-A32C-8CB3F272B30B}" type="pres">
      <dgm:prSet presAssocID="{BFACA4D6-12CE-4035-A219-14CC2956459E}" presName="vertSpace2b" presStyleCnt="0"/>
      <dgm:spPr/>
    </dgm:pt>
    <dgm:pt modelId="{01BF5455-D6CB-47F6-A991-5F6433CF8068}" type="pres">
      <dgm:prSet presAssocID="{BE82779B-0238-4FE7-BC2F-F4F70B3A39D0}" presName="thickLine" presStyleLbl="alignNode1" presStyleIdx="7" presStyleCnt="9"/>
      <dgm:spPr/>
    </dgm:pt>
    <dgm:pt modelId="{C0666D02-BE75-475C-A8D1-7F4F1771677D}" type="pres">
      <dgm:prSet presAssocID="{BE82779B-0238-4FE7-BC2F-F4F70B3A39D0}" presName="horz1" presStyleCnt="0"/>
      <dgm:spPr/>
    </dgm:pt>
    <dgm:pt modelId="{414238B3-F3E5-4EC3-ABCA-E04E7133DB81}" type="pres">
      <dgm:prSet presAssocID="{BE82779B-0238-4FE7-BC2F-F4F70B3A39D0}" presName="tx1" presStyleLbl="revTx" presStyleIdx="14" presStyleCnt="18"/>
      <dgm:spPr/>
    </dgm:pt>
    <dgm:pt modelId="{3E63D7E6-155C-4B05-AA9B-3031A264E6D3}" type="pres">
      <dgm:prSet presAssocID="{BE82779B-0238-4FE7-BC2F-F4F70B3A39D0}" presName="vert1" presStyleCnt="0"/>
      <dgm:spPr/>
    </dgm:pt>
    <dgm:pt modelId="{073ED3B4-FAC8-4874-BEE0-BEF15DF7F0EF}" type="pres">
      <dgm:prSet presAssocID="{D9E80365-ACFF-4177-8D3E-896E916A4109}" presName="vertSpace2a" presStyleCnt="0"/>
      <dgm:spPr/>
    </dgm:pt>
    <dgm:pt modelId="{A180AE88-DF40-4105-B627-02CCCB149A9F}" type="pres">
      <dgm:prSet presAssocID="{D9E80365-ACFF-4177-8D3E-896E916A4109}" presName="horz2" presStyleCnt="0"/>
      <dgm:spPr/>
    </dgm:pt>
    <dgm:pt modelId="{D14ECA96-F31C-4F3E-AE0C-EEE3F890D982}" type="pres">
      <dgm:prSet presAssocID="{D9E80365-ACFF-4177-8D3E-896E916A4109}" presName="horzSpace2" presStyleCnt="0"/>
      <dgm:spPr/>
    </dgm:pt>
    <dgm:pt modelId="{3C2E9B1A-2792-4FAE-B4E5-55F4A74E5A77}" type="pres">
      <dgm:prSet presAssocID="{D9E80365-ACFF-4177-8D3E-896E916A4109}" presName="tx2" presStyleLbl="revTx" presStyleIdx="15" presStyleCnt="18"/>
      <dgm:spPr/>
    </dgm:pt>
    <dgm:pt modelId="{B7360D12-F01D-4385-9098-30017E493BF5}" type="pres">
      <dgm:prSet presAssocID="{D9E80365-ACFF-4177-8D3E-896E916A4109}" presName="vert2" presStyleCnt="0"/>
      <dgm:spPr/>
    </dgm:pt>
    <dgm:pt modelId="{A72F798F-D6DC-4201-9E2B-3360810BDB2F}" type="pres">
      <dgm:prSet presAssocID="{D9E80365-ACFF-4177-8D3E-896E916A4109}" presName="thinLine2b" presStyleLbl="callout" presStyleIdx="7" presStyleCnt="9"/>
      <dgm:spPr/>
    </dgm:pt>
    <dgm:pt modelId="{8CB35473-FB8C-4F40-AFF0-7A001E324866}" type="pres">
      <dgm:prSet presAssocID="{D9E80365-ACFF-4177-8D3E-896E916A4109}" presName="vertSpace2b" presStyleCnt="0"/>
      <dgm:spPr/>
    </dgm:pt>
    <dgm:pt modelId="{5F53C845-9A47-4F87-9FFA-674CFDDA7078}" type="pres">
      <dgm:prSet presAssocID="{448AAC69-ED72-4E0B-99F6-0704990DCBA4}" presName="thickLine" presStyleLbl="alignNode1" presStyleIdx="8" presStyleCnt="9"/>
      <dgm:spPr/>
    </dgm:pt>
    <dgm:pt modelId="{752CCCCB-233B-422B-A391-74C6AA0A9A8B}" type="pres">
      <dgm:prSet presAssocID="{448AAC69-ED72-4E0B-99F6-0704990DCBA4}" presName="horz1" presStyleCnt="0"/>
      <dgm:spPr/>
    </dgm:pt>
    <dgm:pt modelId="{0DD5AE8E-C20B-46E9-B572-EDC3FC6A0145}" type="pres">
      <dgm:prSet presAssocID="{448AAC69-ED72-4E0B-99F6-0704990DCBA4}" presName="tx1" presStyleLbl="revTx" presStyleIdx="16" presStyleCnt="18"/>
      <dgm:spPr/>
    </dgm:pt>
    <dgm:pt modelId="{0E66E79D-675D-4977-8CBA-84E14FD00F3D}" type="pres">
      <dgm:prSet presAssocID="{448AAC69-ED72-4E0B-99F6-0704990DCBA4}" presName="vert1" presStyleCnt="0"/>
      <dgm:spPr/>
    </dgm:pt>
    <dgm:pt modelId="{85FFF5B1-E561-4241-9E61-7772BF54D423}" type="pres">
      <dgm:prSet presAssocID="{16DAF6AE-0C1D-4A71-8800-5385169358DB}" presName="vertSpace2a" presStyleCnt="0"/>
      <dgm:spPr/>
    </dgm:pt>
    <dgm:pt modelId="{AB6FA0C0-1AE1-42EB-B973-E989E0DCC065}" type="pres">
      <dgm:prSet presAssocID="{16DAF6AE-0C1D-4A71-8800-5385169358DB}" presName="horz2" presStyleCnt="0"/>
      <dgm:spPr/>
    </dgm:pt>
    <dgm:pt modelId="{22478475-F2C1-4C7D-AAFF-F51BE145F5E8}" type="pres">
      <dgm:prSet presAssocID="{16DAF6AE-0C1D-4A71-8800-5385169358DB}" presName="horzSpace2" presStyleCnt="0"/>
      <dgm:spPr/>
    </dgm:pt>
    <dgm:pt modelId="{2A5E2AEE-1D8D-44D8-83CF-D30995143F45}" type="pres">
      <dgm:prSet presAssocID="{16DAF6AE-0C1D-4A71-8800-5385169358DB}" presName="tx2" presStyleLbl="revTx" presStyleIdx="17" presStyleCnt="18"/>
      <dgm:spPr/>
    </dgm:pt>
    <dgm:pt modelId="{2243171C-414C-4F1F-B688-B08AFF25D5CF}" type="pres">
      <dgm:prSet presAssocID="{16DAF6AE-0C1D-4A71-8800-5385169358DB}" presName="vert2" presStyleCnt="0"/>
      <dgm:spPr/>
    </dgm:pt>
    <dgm:pt modelId="{BE557921-7AF6-43C6-879A-A559021596CB}" type="pres">
      <dgm:prSet presAssocID="{16DAF6AE-0C1D-4A71-8800-5385169358DB}" presName="thinLine2b" presStyleLbl="callout" presStyleIdx="8" presStyleCnt="9"/>
      <dgm:spPr/>
    </dgm:pt>
    <dgm:pt modelId="{4FF6B254-FC75-4F37-B020-44B386F00DA5}" type="pres">
      <dgm:prSet presAssocID="{16DAF6AE-0C1D-4A71-8800-5385169358DB}" presName="vertSpace2b" presStyleCnt="0"/>
      <dgm:spPr/>
    </dgm:pt>
  </dgm:ptLst>
  <dgm:cxnLst>
    <dgm:cxn modelId="{FEFE1E01-8D1E-44F7-BF76-3D4A4A39C8C0}" srcId="{3D2B8D35-6B2E-4EFF-9998-F2C98CB511BD}" destId="{2D3C4410-F801-47FA-BC18-6FDD6E7A3D89}" srcOrd="4" destOrd="0" parTransId="{49CC1861-5546-4597-BAC2-A3583F4E2F15}" sibTransId="{374901D2-70AA-4793-B7AD-C24B763B7BB5}"/>
    <dgm:cxn modelId="{65F6680F-70DD-4B6F-B680-8CC4B3CC883E}" type="presOf" srcId="{428F7020-4468-40D9-8982-81473E1D62D4}" destId="{21F65ABC-8235-4A06-96A7-E78D41DEBAAC}" srcOrd="0" destOrd="0" presId="urn:microsoft.com/office/officeart/2008/layout/LinedList"/>
    <dgm:cxn modelId="{CB2A3B19-48EB-4D5D-801D-1583769F05A3}" srcId="{BE82779B-0238-4FE7-BC2F-F4F70B3A39D0}" destId="{D9E80365-ACFF-4177-8D3E-896E916A4109}" srcOrd="0" destOrd="0" parTransId="{17C9C9E3-5423-4943-BB49-0DFA7345DB38}" sibTransId="{01517E3A-7639-4D05-81EA-D83CC9BE249F}"/>
    <dgm:cxn modelId="{28EDB31B-1497-4993-BCE1-7A1AA97045F1}" type="presOf" srcId="{BFACA4D6-12CE-4035-A219-14CC2956459E}" destId="{55DA7B4B-4E90-46B4-9C4E-95EFA05EAE92}" srcOrd="0" destOrd="0" presId="urn:microsoft.com/office/officeart/2008/layout/LinedList"/>
    <dgm:cxn modelId="{C8EA9E2B-8A0E-46F8-9739-298AE94F38F6}" type="presOf" srcId="{948C1194-3923-4300-9760-C4C668BC980C}" destId="{89C7708F-8554-4B7E-B36D-8D8D3FF416A3}" srcOrd="0" destOrd="0" presId="urn:microsoft.com/office/officeart/2008/layout/LinedList"/>
    <dgm:cxn modelId="{3DB2F52C-DDA4-4587-92DE-C9274345FDCB}" type="presOf" srcId="{BAC98C19-CD3D-47C7-A758-98A5599BBD66}" destId="{C58C093F-D478-4C6E-BBB3-51028A1F88AC}" srcOrd="0" destOrd="0" presId="urn:microsoft.com/office/officeart/2008/layout/LinedList"/>
    <dgm:cxn modelId="{19436430-0099-4EFA-AE0B-DEFB0CBD01C9}" srcId="{93D7B62E-7161-4A4A-9753-A6221566FFAB}" destId="{948C1194-3923-4300-9760-C4C668BC980C}" srcOrd="0" destOrd="0" parTransId="{D470C3E7-A2FE-4BF9-9B0C-39134427885C}" sibTransId="{1B2433AA-B134-47E8-9801-014785935B58}"/>
    <dgm:cxn modelId="{F5BF4F35-048C-4E60-B0F1-726600333487}" srcId="{2D3C4410-F801-47FA-BC18-6FDD6E7A3D89}" destId="{E47625FD-4C5F-4795-B205-0B8D8AD160D5}" srcOrd="0" destOrd="0" parTransId="{1A33B25B-D50B-4AAF-8C12-AE74D56C5AD8}" sibTransId="{6C14B2E6-A423-4503-863E-EE95719DD57F}"/>
    <dgm:cxn modelId="{5AF15637-9856-4C8B-A5BF-50DC487D4E30}" type="presOf" srcId="{3831E51B-8F90-483C-8959-729695FE8374}" destId="{3B868A03-CE96-42B2-8352-A44BB43863EC}" srcOrd="0" destOrd="0" presId="urn:microsoft.com/office/officeart/2008/layout/LinedList"/>
    <dgm:cxn modelId="{A9C4513C-A2C8-47A8-BF9B-D5478E792476}" srcId="{A5CC342D-2212-4154-A178-1AC8925804A5}" destId="{428F7020-4468-40D9-8982-81473E1D62D4}" srcOrd="0" destOrd="0" parTransId="{81BF4195-3AC0-4BF6-BCCC-C460EE2BE2E0}" sibTransId="{DED5A8EB-ABA3-48AE-8647-09CDFE523B60}"/>
    <dgm:cxn modelId="{C2BFAA61-2C66-479B-9FCE-228B57AD9B62}" type="presOf" srcId="{5E6911BA-D181-4073-BCE6-FFE4487538AB}" destId="{87704303-C082-4A30-9E6E-ED787F5F6F85}" srcOrd="0" destOrd="0" presId="urn:microsoft.com/office/officeart/2008/layout/LinedList"/>
    <dgm:cxn modelId="{67F71D43-28C3-4F90-9F33-A29E42EE6416}" srcId="{A9B63F76-F0D6-474A-810A-9D0CD56E32FB}" destId="{BFACA4D6-12CE-4035-A219-14CC2956459E}" srcOrd="0" destOrd="0" parTransId="{AF79BC89-AEE7-4754-BF4A-8E811D4AB91E}" sibTransId="{D2E5D343-0DB3-480F-A702-F76AC92E9D94}"/>
    <dgm:cxn modelId="{00788C70-7733-40D1-A24A-2D74D9E1C441}" type="presOf" srcId="{BE82779B-0238-4FE7-BC2F-F4F70B3A39D0}" destId="{414238B3-F3E5-4EC3-ABCA-E04E7133DB81}" srcOrd="0" destOrd="0" presId="urn:microsoft.com/office/officeart/2008/layout/LinedList"/>
    <dgm:cxn modelId="{76BABE72-DE5A-4A98-9823-DB3A81B65565}" type="presOf" srcId="{2D3C4410-F801-47FA-BC18-6FDD6E7A3D89}" destId="{9A7F054B-5EF3-419A-981A-1554D6B394D7}" srcOrd="0" destOrd="0" presId="urn:microsoft.com/office/officeart/2008/layout/LinedList"/>
    <dgm:cxn modelId="{CFC61D59-CB95-441E-A681-A085BBB0B6E6}" type="presOf" srcId="{D9E80365-ACFF-4177-8D3E-896E916A4109}" destId="{3C2E9B1A-2792-4FAE-B4E5-55F4A74E5A77}" srcOrd="0" destOrd="0" presId="urn:microsoft.com/office/officeart/2008/layout/LinedList"/>
    <dgm:cxn modelId="{1ECD6E83-8791-45D6-B682-9AD5E565DC84}" srcId="{3D2B8D35-6B2E-4EFF-9998-F2C98CB511BD}" destId="{BE82779B-0238-4FE7-BC2F-F4F70B3A39D0}" srcOrd="7" destOrd="0" parTransId="{AFA76BEA-ACCD-440E-B297-29C46D19E8F3}" sibTransId="{460BEA91-1989-4003-850A-F438B688C4DC}"/>
    <dgm:cxn modelId="{FDC8B286-9C0D-4036-8CD7-AE0E6152A722}" srcId="{90522EF1-CDBA-461B-84E4-0B9D59649279}" destId="{11330A46-A553-4175-97AE-2AC6ABEC2620}" srcOrd="0" destOrd="0" parTransId="{EE1CEB9B-71B3-4349-B9AC-1439050FF123}" sibTransId="{496BC7D1-A4B3-4766-8237-53EE32A6B5C9}"/>
    <dgm:cxn modelId="{7D8FC787-F777-47DE-92C1-4700F5CDB264}" srcId="{3D2B8D35-6B2E-4EFF-9998-F2C98CB511BD}" destId="{BAC98C19-CD3D-47C7-A758-98A5599BBD66}" srcOrd="3" destOrd="0" parTransId="{83E07CDD-27E5-4587-872D-7902BC4E346B}" sibTransId="{99C12DCC-4514-463E-BDD0-B0E3DBE9F143}"/>
    <dgm:cxn modelId="{441CDA8F-9D52-49FD-8C3E-C0B31DC30BDC}" srcId="{5E6911BA-D181-4073-BCE6-FFE4487538AB}" destId="{65501456-2EF1-4274-8D5E-BCCBBFC7FD75}" srcOrd="0" destOrd="0" parTransId="{90F36AF2-1EA4-4CD7-80C9-E93E508B565C}" sibTransId="{BDFA3141-82C2-47F0-9C30-2DEA144B4420}"/>
    <dgm:cxn modelId="{5449759B-8126-429C-A8D2-B79FCF18A79C}" srcId="{3D2B8D35-6B2E-4EFF-9998-F2C98CB511BD}" destId="{A9B63F76-F0D6-474A-810A-9D0CD56E32FB}" srcOrd="6" destOrd="0" parTransId="{D2736D90-F0D4-4D9A-AE09-4C38657826EF}" sibTransId="{29E72E62-1E02-4D98-AF11-34218F8263B8}"/>
    <dgm:cxn modelId="{086745A7-F584-4B5B-ADC2-B7A77855051D}" srcId="{3D2B8D35-6B2E-4EFF-9998-F2C98CB511BD}" destId="{93D7B62E-7161-4A4A-9753-A6221566FFAB}" srcOrd="0" destOrd="0" parTransId="{1A22CFDB-B255-4E14-A3F3-A12480368E4A}" sibTransId="{4C056376-DE12-4DDA-BC5D-42FB5A9F54E2}"/>
    <dgm:cxn modelId="{C3D7F9AC-7790-47F6-9FA8-38A3BC01DB37}" srcId="{3D2B8D35-6B2E-4EFF-9998-F2C98CB511BD}" destId="{448AAC69-ED72-4E0B-99F6-0704990DCBA4}" srcOrd="8" destOrd="0" parTransId="{B67C374E-D2D1-4B11-A902-A3BF19CDE5A6}" sibTransId="{37084DE3-E5CF-42CA-82CC-3489A2422DB8}"/>
    <dgm:cxn modelId="{510422B0-468F-451E-B953-D6C7AB9ECE50}" type="presOf" srcId="{90522EF1-CDBA-461B-84E4-0B9D59649279}" destId="{DD4F88BF-478A-4878-9CF1-300440929A06}" srcOrd="0" destOrd="0" presId="urn:microsoft.com/office/officeart/2008/layout/LinedList"/>
    <dgm:cxn modelId="{9ED1C3CC-2C8A-4FD5-8C53-6E087DAB3738}" srcId="{BAC98C19-CD3D-47C7-A758-98A5599BBD66}" destId="{3831E51B-8F90-483C-8959-729695FE8374}" srcOrd="0" destOrd="0" parTransId="{A2027FDF-28AC-4147-818D-D10F1F5E9E7D}" sibTransId="{4E2A2043-8EBF-4B03-8EC9-319073809DE0}"/>
    <dgm:cxn modelId="{F82238CD-FB01-482F-969E-9FCBDF486785}" srcId="{3D2B8D35-6B2E-4EFF-9998-F2C98CB511BD}" destId="{5E6911BA-D181-4073-BCE6-FFE4487538AB}" srcOrd="1" destOrd="0" parTransId="{3A4A62E5-26EB-4D48-929E-5CA1B3AAAAF1}" sibTransId="{44402E3F-CA52-4595-829C-714AAFD88405}"/>
    <dgm:cxn modelId="{2AD4AFD0-A139-4D4F-A3E3-380BCDE57EC5}" type="presOf" srcId="{A5CC342D-2212-4154-A178-1AC8925804A5}" destId="{6EADCE60-E977-4B33-8E22-3161294482D4}" srcOrd="0" destOrd="0" presId="urn:microsoft.com/office/officeart/2008/layout/LinedList"/>
    <dgm:cxn modelId="{CF5D08D5-BD5D-414E-8B68-301E8A109F33}" srcId="{3D2B8D35-6B2E-4EFF-9998-F2C98CB511BD}" destId="{A5CC342D-2212-4154-A178-1AC8925804A5}" srcOrd="5" destOrd="0" parTransId="{BC292317-E0D5-4605-BADD-A5BB57BC818A}" sibTransId="{5E4DCD22-FD41-42E2-A16E-3818400E951E}"/>
    <dgm:cxn modelId="{7C1FB1D6-5A90-4518-B3E6-E0971A106332}" type="presOf" srcId="{65501456-2EF1-4274-8D5E-BCCBBFC7FD75}" destId="{5430493D-48C8-412D-9662-221A3258A7AA}" srcOrd="0" destOrd="0" presId="urn:microsoft.com/office/officeart/2008/layout/LinedList"/>
    <dgm:cxn modelId="{398CE5D9-C513-4FE8-9AD8-BE06FD98FF0F}" type="presOf" srcId="{16DAF6AE-0C1D-4A71-8800-5385169358DB}" destId="{2A5E2AEE-1D8D-44D8-83CF-D30995143F45}" srcOrd="0" destOrd="0" presId="urn:microsoft.com/office/officeart/2008/layout/LinedList"/>
    <dgm:cxn modelId="{C231DCDB-F519-4A18-A6CE-F05D444EAF78}" type="presOf" srcId="{11330A46-A553-4175-97AE-2AC6ABEC2620}" destId="{471EC89F-C3CF-4120-A6E7-EA7C26EF632B}" srcOrd="0" destOrd="0" presId="urn:microsoft.com/office/officeart/2008/layout/LinedList"/>
    <dgm:cxn modelId="{84E125E2-A47D-4DE4-B0EC-D8A061D8CDC0}" type="presOf" srcId="{E47625FD-4C5F-4795-B205-0B8D8AD160D5}" destId="{DD29FD2B-5E6A-462A-B64A-E1B55B50C80F}" srcOrd="0" destOrd="0" presId="urn:microsoft.com/office/officeart/2008/layout/LinedList"/>
    <dgm:cxn modelId="{045C29E5-015E-48E9-8CDB-D23C8C98F48D}" srcId="{448AAC69-ED72-4E0B-99F6-0704990DCBA4}" destId="{16DAF6AE-0C1D-4A71-8800-5385169358DB}" srcOrd="0" destOrd="0" parTransId="{4B372B2A-F16B-45DB-A553-FEBE274A8F0D}" sibTransId="{127C4410-091C-4DEB-A829-9FC85DD76FE0}"/>
    <dgm:cxn modelId="{FF7861F0-7260-45F3-9BF2-0A45ED64523C}" srcId="{3D2B8D35-6B2E-4EFF-9998-F2C98CB511BD}" destId="{90522EF1-CDBA-461B-84E4-0B9D59649279}" srcOrd="2" destOrd="0" parTransId="{314A56CB-375C-4275-9724-778AA9348911}" sibTransId="{B37B7CAF-937F-41F0-BBDC-715C73CBBD6F}"/>
    <dgm:cxn modelId="{F34E35F4-38A5-4920-A95E-2CB00F42FC9A}" type="presOf" srcId="{448AAC69-ED72-4E0B-99F6-0704990DCBA4}" destId="{0DD5AE8E-C20B-46E9-B572-EDC3FC6A0145}" srcOrd="0" destOrd="0" presId="urn:microsoft.com/office/officeart/2008/layout/LinedList"/>
    <dgm:cxn modelId="{80F9C9F5-B3C8-49FD-BC23-72B86B815DA5}" type="presOf" srcId="{3D2B8D35-6B2E-4EFF-9998-F2C98CB511BD}" destId="{F5B03319-5A95-4BBD-A9DC-86750ABB5F0C}" srcOrd="0" destOrd="0" presId="urn:microsoft.com/office/officeart/2008/layout/LinedList"/>
    <dgm:cxn modelId="{4D7874F6-E268-4375-A7A5-819E56980CAA}" type="presOf" srcId="{A9B63F76-F0D6-474A-810A-9D0CD56E32FB}" destId="{CD515361-3058-408B-BEBE-224974722BDF}" srcOrd="0" destOrd="0" presId="urn:microsoft.com/office/officeart/2008/layout/LinedList"/>
    <dgm:cxn modelId="{43703EF9-26F1-499A-92E6-57430FA0ECEE}" type="presOf" srcId="{93D7B62E-7161-4A4A-9753-A6221566FFAB}" destId="{3A6F4B3B-CF1F-4087-96F2-0B8C93AFC2B7}" srcOrd="0" destOrd="0" presId="urn:microsoft.com/office/officeart/2008/layout/LinedList"/>
    <dgm:cxn modelId="{2BA6F7EA-D9B5-4D1A-89C0-0FC74D1EC301}" type="presParOf" srcId="{F5B03319-5A95-4BBD-A9DC-86750ABB5F0C}" destId="{189C6857-D750-484C-9383-8556514F383C}" srcOrd="0" destOrd="0" presId="urn:microsoft.com/office/officeart/2008/layout/LinedList"/>
    <dgm:cxn modelId="{C3ADD7F6-A5D4-4606-A8C5-719722ABADF8}" type="presParOf" srcId="{F5B03319-5A95-4BBD-A9DC-86750ABB5F0C}" destId="{34CC1C94-7436-45A8-9541-9BCE4BC98F25}" srcOrd="1" destOrd="0" presId="urn:microsoft.com/office/officeart/2008/layout/LinedList"/>
    <dgm:cxn modelId="{7F2E4676-3923-42B0-A737-7FBF6F4B10A5}" type="presParOf" srcId="{34CC1C94-7436-45A8-9541-9BCE4BC98F25}" destId="{3A6F4B3B-CF1F-4087-96F2-0B8C93AFC2B7}" srcOrd="0" destOrd="0" presId="urn:microsoft.com/office/officeart/2008/layout/LinedList"/>
    <dgm:cxn modelId="{C34E889B-E818-49E4-813F-A8ABD8771182}" type="presParOf" srcId="{34CC1C94-7436-45A8-9541-9BCE4BC98F25}" destId="{512E401E-092D-457F-9075-EA4C3139CF9C}" srcOrd="1" destOrd="0" presId="urn:microsoft.com/office/officeart/2008/layout/LinedList"/>
    <dgm:cxn modelId="{17F8C3F9-D2CD-4E14-82CD-408CF66E42E5}" type="presParOf" srcId="{512E401E-092D-457F-9075-EA4C3139CF9C}" destId="{84628290-8159-4DFA-A402-8457261CB31F}" srcOrd="0" destOrd="0" presId="urn:microsoft.com/office/officeart/2008/layout/LinedList"/>
    <dgm:cxn modelId="{30638047-687C-4CEA-9264-39168AAC026D}" type="presParOf" srcId="{512E401E-092D-457F-9075-EA4C3139CF9C}" destId="{6F91C653-C69C-4D3E-A67A-0081C7817AD3}" srcOrd="1" destOrd="0" presId="urn:microsoft.com/office/officeart/2008/layout/LinedList"/>
    <dgm:cxn modelId="{C5EA798C-3D1B-4C8E-AB6E-25FE3F468AF9}" type="presParOf" srcId="{6F91C653-C69C-4D3E-A67A-0081C7817AD3}" destId="{1B9D12F2-D832-4B2E-86B5-4E911A406D31}" srcOrd="0" destOrd="0" presId="urn:microsoft.com/office/officeart/2008/layout/LinedList"/>
    <dgm:cxn modelId="{C29A57DB-1B62-40D6-9346-61BE6B13C426}" type="presParOf" srcId="{6F91C653-C69C-4D3E-A67A-0081C7817AD3}" destId="{89C7708F-8554-4B7E-B36D-8D8D3FF416A3}" srcOrd="1" destOrd="0" presId="urn:microsoft.com/office/officeart/2008/layout/LinedList"/>
    <dgm:cxn modelId="{33C2705D-A2EF-455B-B0C5-73D9B8E25001}" type="presParOf" srcId="{6F91C653-C69C-4D3E-A67A-0081C7817AD3}" destId="{478535C6-C6A2-4380-89C0-AC6912D3581B}" srcOrd="2" destOrd="0" presId="urn:microsoft.com/office/officeart/2008/layout/LinedList"/>
    <dgm:cxn modelId="{1D836645-B83E-41B0-927E-2072484321DE}" type="presParOf" srcId="{512E401E-092D-457F-9075-EA4C3139CF9C}" destId="{FB5CB134-EC06-4DA6-BF95-F1B73406870F}" srcOrd="2" destOrd="0" presId="urn:microsoft.com/office/officeart/2008/layout/LinedList"/>
    <dgm:cxn modelId="{B6E7BA56-9877-411F-B1EB-90351A97B6C7}" type="presParOf" srcId="{512E401E-092D-457F-9075-EA4C3139CF9C}" destId="{149B1516-2DAC-41AE-AAFF-EF6EE58991D2}" srcOrd="3" destOrd="0" presId="urn:microsoft.com/office/officeart/2008/layout/LinedList"/>
    <dgm:cxn modelId="{2FC5129F-C6E2-4470-9359-27E413574356}" type="presParOf" srcId="{F5B03319-5A95-4BBD-A9DC-86750ABB5F0C}" destId="{3A1964E2-64C4-4200-8828-7263DB9A6955}" srcOrd="2" destOrd="0" presId="urn:microsoft.com/office/officeart/2008/layout/LinedList"/>
    <dgm:cxn modelId="{95FC6EAE-EA96-462C-ACD8-1F24F81F566D}" type="presParOf" srcId="{F5B03319-5A95-4BBD-A9DC-86750ABB5F0C}" destId="{F945EB20-8154-4588-8959-3EFC4C9CC4D0}" srcOrd="3" destOrd="0" presId="urn:microsoft.com/office/officeart/2008/layout/LinedList"/>
    <dgm:cxn modelId="{9C5E9770-F1A3-4AF9-BA29-708F8FFBCD60}" type="presParOf" srcId="{F945EB20-8154-4588-8959-3EFC4C9CC4D0}" destId="{87704303-C082-4A30-9E6E-ED787F5F6F85}" srcOrd="0" destOrd="0" presId="urn:microsoft.com/office/officeart/2008/layout/LinedList"/>
    <dgm:cxn modelId="{DAEAFAA6-33B7-4990-AAB9-69B43C72C9DD}" type="presParOf" srcId="{F945EB20-8154-4588-8959-3EFC4C9CC4D0}" destId="{1262AB72-F829-4370-9710-C1FA10857E01}" srcOrd="1" destOrd="0" presId="urn:microsoft.com/office/officeart/2008/layout/LinedList"/>
    <dgm:cxn modelId="{CA0180BE-3262-46F9-B724-BAA7D1D2D306}" type="presParOf" srcId="{1262AB72-F829-4370-9710-C1FA10857E01}" destId="{A484D44F-EA85-4B5C-8D5F-317FBE874478}" srcOrd="0" destOrd="0" presId="urn:microsoft.com/office/officeart/2008/layout/LinedList"/>
    <dgm:cxn modelId="{F0166551-3221-4F1B-888D-529D7C2CC713}" type="presParOf" srcId="{1262AB72-F829-4370-9710-C1FA10857E01}" destId="{53D92218-5A77-4F53-8D10-13EEAC9D50CE}" srcOrd="1" destOrd="0" presId="urn:microsoft.com/office/officeart/2008/layout/LinedList"/>
    <dgm:cxn modelId="{5A120994-E187-4E63-AE64-FFCB9C62A8FA}" type="presParOf" srcId="{53D92218-5A77-4F53-8D10-13EEAC9D50CE}" destId="{0EF04D2A-6A73-4D31-8008-BC3C5659DC58}" srcOrd="0" destOrd="0" presId="urn:microsoft.com/office/officeart/2008/layout/LinedList"/>
    <dgm:cxn modelId="{4977A3D4-93C8-4B20-B8F4-852352301D61}" type="presParOf" srcId="{53D92218-5A77-4F53-8D10-13EEAC9D50CE}" destId="{5430493D-48C8-412D-9662-221A3258A7AA}" srcOrd="1" destOrd="0" presId="urn:microsoft.com/office/officeart/2008/layout/LinedList"/>
    <dgm:cxn modelId="{9D1FA298-712D-4F05-BA65-7DF98914A3E2}" type="presParOf" srcId="{53D92218-5A77-4F53-8D10-13EEAC9D50CE}" destId="{80FF595F-E4BB-48CC-A50D-F649089A7BA9}" srcOrd="2" destOrd="0" presId="urn:microsoft.com/office/officeart/2008/layout/LinedList"/>
    <dgm:cxn modelId="{A8533578-B0B8-4B34-B8D0-5BD337BF1AAA}" type="presParOf" srcId="{1262AB72-F829-4370-9710-C1FA10857E01}" destId="{473DD103-21A9-4B3B-99DE-3B066A3273A4}" srcOrd="2" destOrd="0" presId="urn:microsoft.com/office/officeart/2008/layout/LinedList"/>
    <dgm:cxn modelId="{039601E7-78EA-4800-AB53-86DA5C94F134}" type="presParOf" srcId="{1262AB72-F829-4370-9710-C1FA10857E01}" destId="{B2F4EE33-F0AD-41B0-90B5-7AAC9C496FB6}" srcOrd="3" destOrd="0" presId="urn:microsoft.com/office/officeart/2008/layout/LinedList"/>
    <dgm:cxn modelId="{D92EC520-EAF1-4A92-93B0-9E4072529092}" type="presParOf" srcId="{F5B03319-5A95-4BBD-A9DC-86750ABB5F0C}" destId="{031E62AE-EED8-4A3C-8DCD-3FFD3A128045}" srcOrd="4" destOrd="0" presId="urn:microsoft.com/office/officeart/2008/layout/LinedList"/>
    <dgm:cxn modelId="{AED6A836-EDCA-4A39-A03B-D38F674FA090}" type="presParOf" srcId="{F5B03319-5A95-4BBD-A9DC-86750ABB5F0C}" destId="{275C5C35-50F5-4F8E-AF57-D62C40756040}" srcOrd="5" destOrd="0" presId="urn:microsoft.com/office/officeart/2008/layout/LinedList"/>
    <dgm:cxn modelId="{B924442C-AD24-4FDA-9D34-BD5B33A9466E}" type="presParOf" srcId="{275C5C35-50F5-4F8E-AF57-D62C40756040}" destId="{DD4F88BF-478A-4878-9CF1-300440929A06}" srcOrd="0" destOrd="0" presId="urn:microsoft.com/office/officeart/2008/layout/LinedList"/>
    <dgm:cxn modelId="{7D4C1715-FF5C-405D-9C19-B003CB59DDEF}" type="presParOf" srcId="{275C5C35-50F5-4F8E-AF57-D62C40756040}" destId="{7F9649D3-6667-40CC-AB44-C26EE4C11D29}" srcOrd="1" destOrd="0" presId="urn:microsoft.com/office/officeart/2008/layout/LinedList"/>
    <dgm:cxn modelId="{7DC1470B-D01D-46E6-B80F-6CF215FAB26B}" type="presParOf" srcId="{7F9649D3-6667-40CC-AB44-C26EE4C11D29}" destId="{82EA4CC8-3E2B-4FC9-9442-34C75A909C9C}" srcOrd="0" destOrd="0" presId="urn:microsoft.com/office/officeart/2008/layout/LinedList"/>
    <dgm:cxn modelId="{F338CDF1-2127-4B52-B957-5F80F9B6A5E9}" type="presParOf" srcId="{7F9649D3-6667-40CC-AB44-C26EE4C11D29}" destId="{A460F990-CD68-46E0-B17E-62688ED6E641}" srcOrd="1" destOrd="0" presId="urn:microsoft.com/office/officeart/2008/layout/LinedList"/>
    <dgm:cxn modelId="{6E461A6E-33C9-416B-8256-8FD6462CBF9A}" type="presParOf" srcId="{A460F990-CD68-46E0-B17E-62688ED6E641}" destId="{B7CBD267-2D8D-415F-9D15-7CBEF0ACC290}" srcOrd="0" destOrd="0" presId="urn:microsoft.com/office/officeart/2008/layout/LinedList"/>
    <dgm:cxn modelId="{3688ED68-8E19-4AFE-BCB1-200C86CA29E6}" type="presParOf" srcId="{A460F990-CD68-46E0-B17E-62688ED6E641}" destId="{471EC89F-C3CF-4120-A6E7-EA7C26EF632B}" srcOrd="1" destOrd="0" presId="urn:microsoft.com/office/officeart/2008/layout/LinedList"/>
    <dgm:cxn modelId="{65736A1B-04B8-4907-8586-576D6E8C1230}" type="presParOf" srcId="{A460F990-CD68-46E0-B17E-62688ED6E641}" destId="{2DBBDA30-425A-4DD3-B0BE-878BA4A106E1}" srcOrd="2" destOrd="0" presId="urn:microsoft.com/office/officeart/2008/layout/LinedList"/>
    <dgm:cxn modelId="{8DD7687D-3546-47F3-9C6C-52414C021FA5}" type="presParOf" srcId="{7F9649D3-6667-40CC-AB44-C26EE4C11D29}" destId="{44A1946C-9FE8-4D87-AD6A-3A183C5C900D}" srcOrd="2" destOrd="0" presId="urn:microsoft.com/office/officeart/2008/layout/LinedList"/>
    <dgm:cxn modelId="{2157348A-1C62-4943-8258-97D7E6A749E4}" type="presParOf" srcId="{7F9649D3-6667-40CC-AB44-C26EE4C11D29}" destId="{3FDF69D1-3341-4C39-B93B-A9F7CA0A5814}" srcOrd="3" destOrd="0" presId="urn:microsoft.com/office/officeart/2008/layout/LinedList"/>
    <dgm:cxn modelId="{3AEC85C4-BE23-46E4-940C-8DEE999F6245}" type="presParOf" srcId="{F5B03319-5A95-4BBD-A9DC-86750ABB5F0C}" destId="{13AF33A3-DFFD-4170-8C9C-242952C2CBFA}" srcOrd="6" destOrd="0" presId="urn:microsoft.com/office/officeart/2008/layout/LinedList"/>
    <dgm:cxn modelId="{26694FF5-D453-4C72-8E87-E3C494FDDED3}" type="presParOf" srcId="{F5B03319-5A95-4BBD-A9DC-86750ABB5F0C}" destId="{E17E7F70-69AF-4A09-9D99-D17CFF68FE35}" srcOrd="7" destOrd="0" presId="urn:microsoft.com/office/officeart/2008/layout/LinedList"/>
    <dgm:cxn modelId="{1BC1C48E-9B7C-490C-8E65-FD70D221F0A9}" type="presParOf" srcId="{E17E7F70-69AF-4A09-9D99-D17CFF68FE35}" destId="{C58C093F-D478-4C6E-BBB3-51028A1F88AC}" srcOrd="0" destOrd="0" presId="urn:microsoft.com/office/officeart/2008/layout/LinedList"/>
    <dgm:cxn modelId="{C0E45CBF-2DC3-40AA-A0B0-FF9AA963B8FD}" type="presParOf" srcId="{E17E7F70-69AF-4A09-9D99-D17CFF68FE35}" destId="{0EF05C2C-6AFE-4358-8F1D-B5A111ED79A8}" srcOrd="1" destOrd="0" presId="urn:microsoft.com/office/officeart/2008/layout/LinedList"/>
    <dgm:cxn modelId="{378E6C43-ACE7-4324-9750-FA2B5AB87329}" type="presParOf" srcId="{0EF05C2C-6AFE-4358-8F1D-B5A111ED79A8}" destId="{26501049-49E4-4EC7-A2BA-D228F259728E}" srcOrd="0" destOrd="0" presId="urn:microsoft.com/office/officeart/2008/layout/LinedList"/>
    <dgm:cxn modelId="{0BD74A9D-34C7-4D4B-89D7-4911A3BB1762}" type="presParOf" srcId="{0EF05C2C-6AFE-4358-8F1D-B5A111ED79A8}" destId="{A2A2FBBC-119E-4D37-BBFC-5A48D33C7A2E}" srcOrd="1" destOrd="0" presId="urn:microsoft.com/office/officeart/2008/layout/LinedList"/>
    <dgm:cxn modelId="{7D296E47-269B-445F-9F74-6534C1005736}" type="presParOf" srcId="{A2A2FBBC-119E-4D37-BBFC-5A48D33C7A2E}" destId="{432EB868-0652-4CC6-8951-5222DAAD1E1A}" srcOrd="0" destOrd="0" presId="urn:microsoft.com/office/officeart/2008/layout/LinedList"/>
    <dgm:cxn modelId="{3EAFB5D6-CA7D-4ABD-91DE-1F6ADE7A0B3D}" type="presParOf" srcId="{A2A2FBBC-119E-4D37-BBFC-5A48D33C7A2E}" destId="{3B868A03-CE96-42B2-8352-A44BB43863EC}" srcOrd="1" destOrd="0" presId="urn:microsoft.com/office/officeart/2008/layout/LinedList"/>
    <dgm:cxn modelId="{7BB84CB5-C492-420E-A0E5-0037686765BC}" type="presParOf" srcId="{A2A2FBBC-119E-4D37-BBFC-5A48D33C7A2E}" destId="{F5E8D3E2-115A-48DE-9329-E89CD9D36E45}" srcOrd="2" destOrd="0" presId="urn:microsoft.com/office/officeart/2008/layout/LinedList"/>
    <dgm:cxn modelId="{46F9E95A-A64E-41E5-87DC-4F16C0289093}" type="presParOf" srcId="{0EF05C2C-6AFE-4358-8F1D-B5A111ED79A8}" destId="{68633D97-7991-4047-93DE-54AF69AFC534}" srcOrd="2" destOrd="0" presId="urn:microsoft.com/office/officeart/2008/layout/LinedList"/>
    <dgm:cxn modelId="{C56B5693-7F4D-42CD-8DFF-798CD15953D5}" type="presParOf" srcId="{0EF05C2C-6AFE-4358-8F1D-B5A111ED79A8}" destId="{22D091C4-06A2-42BC-86D6-DAFEF5AA9216}" srcOrd="3" destOrd="0" presId="urn:microsoft.com/office/officeart/2008/layout/LinedList"/>
    <dgm:cxn modelId="{561E13D6-B9C7-4C08-8BC6-C7094ACEC7B6}" type="presParOf" srcId="{F5B03319-5A95-4BBD-A9DC-86750ABB5F0C}" destId="{066327D0-FF2C-4D00-91B7-08C884F1A531}" srcOrd="8" destOrd="0" presId="urn:microsoft.com/office/officeart/2008/layout/LinedList"/>
    <dgm:cxn modelId="{C12B716A-D1DD-4FC0-B59D-050BF8B876F5}" type="presParOf" srcId="{F5B03319-5A95-4BBD-A9DC-86750ABB5F0C}" destId="{2B1C7DD2-B733-4D2E-A411-F8F844CBEC42}" srcOrd="9" destOrd="0" presId="urn:microsoft.com/office/officeart/2008/layout/LinedList"/>
    <dgm:cxn modelId="{EC8B5E67-5533-4FDD-AF37-01BD39EF32A7}" type="presParOf" srcId="{2B1C7DD2-B733-4D2E-A411-F8F844CBEC42}" destId="{9A7F054B-5EF3-419A-981A-1554D6B394D7}" srcOrd="0" destOrd="0" presId="urn:microsoft.com/office/officeart/2008/layout/LinedList"/>
    <dgm:cxn modelId="{5AF339CD-B99F-49E6-AFA8-DAC17D29252A}" type="presParOf" srcId="{2B1C7DD2-B733-4D2E-A411-F8F844CBEC42}" destId="{081C4FDB-3BE6-48F9-9023-D39AF8D73663}" srcOrd="1" destOrd="0" presId="urn:microsoft.com/office/officeart/2008/layout/LinedList"/>
    <dgm:cxn modelId="{C22E5BB3-1E18-4592-AAB4-F381284B9390}" type="presParOf" srcId="{081C4FDB-3BE6-48F9-9023-D39AF8D73663}" destId="{7DAAE2C5-DE75-443E-8DA3-F78B0CEF6081}" srcOrd="0" destOrd="0" presId="urn:microsoft.com/office/officeart/2008/layout/LinedList"/>
    <dgm:cxn modelId="{60123E71-94BD-4988-A9B8-275F4DFD57AC}" type="presParOf" srcId="{081C4FDB-3BE6-48F9-9023-D39AF8D73663}" destId="{621234B0-EEF2-4240-9F35-5D97035979E8}" srcOrd="1" destOrd="0" presId="urn:microsoft.com/office/officeart/2008/layout/LinedList"/>
    <dgm:cxn modelId="{0CAAA45F-864A-4A4A-B49A-DEDFF120C24E}" type="presParOf" srcId="{621234B0-EEF2-4240-9F35-5D97035979E8}" destId="{A11D9EAB-630B-49EE-925F-B7214B63BF79}" srcOrd="0" destOrd="0" presId="urn:microsoft.com/office/officeart/2008/layout/LinedList"/>
    <dgm:cxn modelId="{5B61CCD6-B66D-43DE-9530-54D81CD7DFED}" type="presParOf" srcId="{621234B0-EEF2-4240-9F35-5D97035979E8}" destId="{DD29FD2B-5E6A-462A-B64A-E1B55B50C80F}" srcOrd="1" destOrd="0" presId="urn:microsoft.com/office/officeart/2008/layout/LinedList"/>
    <dgm:cxn modelId="{21FCF5DA-9479-4D7F-9120-59F5D805F899}" type="presParOf" srcId="{621234B0-EEF2-4240-9F35-5D97035979E8}" destId="{7BC91D7B-917E-4229-97DC-366A2F6DB54E}" srcOrd="2" destOrd="0" presId="urn:microsoft.com/office/officeart/2008/layout/LinedList"/>
    <dgm:cxn modelId="{E486E65A-A69E-4C18-A035-B3CEF165FEEB}" type="presParOf" srcId="{081C4FDB-3BE6-48F9-9023-D39AF8D73663}" destId="{A6A1A292-14EB-47A3-BE49-468B2F749629}" srcOrd="2" destOrd="0" presId="urn:microsoft.com/office/officeart/2008/layout/LinedList"/>
    <dgm:cxn modelId="{E33888CB-BEE0-472F-9F6E-36CB977AF978}" type="presParOf" srcId="{081C4FDB-3BE6-48F9-9023-D39AF8D73663}" destId="{758375A6-0594-49D8-A1AC-F3F3C82037A1}" srcOrd="3" destOrd="0" presId="urn:microsoft.com/office/officeart/2008/layout/LinedList"/>
    <dgm:cxn modelId="{11DED3A3-D68D-41A6-8564-1CE4DD3FD03F}" type="presParOf" srcId="{F5B03319-5A95-4BBD-A9DC-86750ABB5F0C}" destId="{38CFF5F0-6B26-489B-9673-3FA0F350ABB3}" srcOrd="10" destOrd="0" presId="urn:microsoft.com/office/officeart/2008/layout/LinedList"/>
    <dgm:cxn modelId="{3D1D1BD7-CA52-4CA9-B55C-ABBA32CE83CD}" type="presParOf" srcId="{F5B03319-5A95-4BBD-A9DC-86750ABB5F0C}" destId="{4E4F32FF-A78E-4BB3-823F-2192AB1D51FA}" srcOrd="11" destOrd="0" presId="urn:microsoft.com/office/officeart/2008/layout/LinedList"/>
    <dgm:cxn modelId="{9A2A111C-E3C8-41BB-813B-640568F1FD09}" type="presParOf" srcId="{4E4F32FF-A78E-4BB3-823F-2192AB1D51FA}" destId="{6EADCE60-E977-4B33-8E22-3161294482D4}" srcOrd="0" destOrd="0" presId="urn:microsoft.com/office/officeart/2008/layout/LinedList"/>
    <dgm:cxn modelId="{283CF04D-7E78-485F-9D96-4337D6F3D807}" type="presParOf" srcId="{4E4F32FF-A78E-4BB3-823F-2192AB1D51FA}" destId="{8F6D6DF4-C075-4981-B770-75425058D1BF}" srcOrd="1" destOrd="0" presId="urn:microsoft.com/office/officeart/2008/layout/LinedList"/>
    <dgm:cxn modelId="{A215D9E8-CA24-43C2-A613-59A3AE913549}" type="presParOf" srcId="{8F6D6DF4-C075-4981-B770-75425058D1BF}" destId="{BD3CA6E4-5D3D-448A-9F0F-B0C7E68045AA}" srcOrd="0" destOrd="0" presId="urn:microsoft.com/office/officeart/2008/layout/LinedList"/>
    <dgm:cxn modelId="{5ADE677D-B106-4D08-88AB-0E04CC5F4980}" type="presParOf" srcId="{8F6D6DF4-C075-4981-B770-75425058D1BF}" destId="{1CAED500-8E34-4D5B-863C-425EEB3ED3D6}" srcOrd="1" destOrd="0" presId="urn:microsoft.com/office/officeart/2008/layout/LinedList"/>
    <dgm:cxn modelId="{9CDD9C2B-9155-46BD-88D4-73E0D59590B2}" type="presParOf" srcId="{1CAED500-8E34-4D5B-863C-425EEB3ED3D6}" destId="{BEB1CAB3-A18B-4BBD-872C-4E614010F2F2}" srcOrd="0" destOrd="0" presId="urn:microsoft.com/office/officeart/2008/layout/LinedList"/>
    <dgm:cxn modelId="{394DC52F-E090-4454-92B9-7F948CAEB3FA}" type="presParOf" srcId="{1CAED500-8E34-4D5B-863C-425EEB3ED3D6}" destId="{21F65ABC-8235-4A06-96A7-E78D41DEBAAC}" srcOrd="1" destOrd="0" presId="urn:microsoft.com/office/officeart/2008/layout/LinedList"/>
    <dgm:cxn modelId="{622DEB5C-28E1-4DCC-87EE-4162B02123E3}" type="presParOf" srcId="{1CAED500-8E34-4D5B-863C-425EEB3ED3D6}" destId="{7DE0B1D8-C9A3-4466-A950-8BCF2D1FE05F}" srcOrd="2" destOrd="0" presId="urn:microsoft.com/office/officeart/2008/layout/LinedList"/>
    <dgm:cxn modelId="{F265FD69-8566-4B2C-9CD9-3250A9ACE557}" type="presParOf" srcId="{8F6D6DF4-C075-4981-B770-75425058D1BF}" destId="{6B95197E-606E-42EE-A66D-F45C9D067DA7}" srcOrd="2" destOrd="0" presId="urn:microsoft.com/office/officeart/2008/layout/LinedList"/>
    <dgm:cxn modelId="{D3F995FA-E992-4A60-AC6E-87BDFAF9907D}" type="presParOf" srcId="{8F6D6DF4-C075-4981-B770-75425058D1BF}" destId="{696CCACD-D214-42A5-BC10-A30569A0D163}" srcOrd="3" destOrd="0" presId="urn:microsoft.com/office/officeart/2008/layout/LinedList"/>
    <dgm:cxn modelId="{4E65D3E3-6C7F-43DB-95AF-9E91DDC747AD}" type="presParOf" srcId="{F5B03319-5A95-4BBD-A9DC-86750ABB5F0C}" destId="{4F09A035-4092-4F3A-9975-2F14812903FC}" srcOrd="12" destOrd="0" presId="urn:microsoft.com/office/officeart/2008/layout/LinedList"/>
    <dgm:cxn modelId="{D4BC7F89-AA53-442C-87C9-BE1B4D9471D0}" type="presParOf" srcId="{F5B03319-5A95-4BBD-A9DC-86750ABB5F0C}" destId="{339A8E27-DF68-40A4-9B36-8FE8841A5ACB}" srcOrd="13" destOrd="0" presId="urn:microsoft.com/office/officeart/2008/layout/LinedList"/>
    <dgm:cxn modelId="{F74F1EC2-A1EA-45CD-890F-785D9C0DF8B3}" type="presParOf" srcId="{339A8E27-DF68-40A4-9B36-8FE8841A5ACB}" destId="{CD515361-3058-408B-BEBE-224974722BDF}" srcOrd="0" destOrd="0" presId="urn:microsoft.com/office/officeart/2008/layout/LinedList"/>
    <dgm:cxn modelId="{68F4B9B8-C71B-4B8F-B376-5B7B659025B1}" type="presParOf" srcId="{339A8E27-DF68-40A4-9B36-8FE8841A5ACB}" destId="{EAD23B44-6243-4359-B5C9-0DB8A1A99C49}" srcOrd="1" destOrd="0" presId="urn:microsoft.com/office/officeart/2008/layout/LinedList"/>
    <dgm:cxn modelId="{CAD66F09-3D55-4D09-BBA7-2E02FC6EBE40}" type="presParOf" srcId="{EAD23B44-6243-4359-B5C9-0DB8A1A99C49}" destId="{A8C933C3-6F5C-4C2B-B6C7-DE69807E0FBB}" srcOrd="0" destOrd="0" presId="urn:microsoft.com/office/officeart/2008/layout/LinedList"/>
    <dgm:cxn modelId="{F596EB22-566D-489A-AF71-4E1CB067B11D}" type="presParOf" srcId="{EAD23B44-6243-4359-B5C9-0DB8A1A99C49}" destId="{0AEEF99A-9D9A-4753-AE82-99CB01AD0FD0}" srcOrd="1" destOrd="0" presId="urn:microsoft.com/office/officeart/2008/layout/LinedList"/>
    <dgm:cxn modelId="{CA678CDC-C775-49E8-837D-F0AA87D8A4FB}" type="presParOf" srcId="{0AEEF99A-9D9A-4753-AE82-99CB01AD0FD0}" destId="{9433219A-F200-4128-A23F-8D3ADBE0FC93}" srcOrd="0" destOrd="0" presId="urn:microsoft.com/office/officeart/2008/layout/LinedList"/>
    <dgm:cxn modelId="{10DC1978-E70C-4522-B116-8D880D17A6E3}" type="presParOf" srcId="{0AEEF99A-9D9A-4753-AE82-99CB01AD0FD0}" destId="{55DA7B4B-4E90-46B4-9C4E-95EFA05EAE92}" srcOrd="1" destOrd="0" presId="urn:microsoft.com/office/officeart/2008/layout/LinedList"/>
    <dgm:cxn modelId="{B29C97F7-F4EA-4932-9EC3-9E8385642FA1}" type="presParOf" srcId="{0AEEF99A-9D9A-4753-AE82-99CB01AD0FD0}" destId="{29210C4F-B696-48C9-AA2B-E6F7E853B40D}" srcOrd="2" destOrd="0" presId="urn:microsoft.com/office/officeart/2008/layout/LinedList"/>
    <dgm:cxn modelId="{B1C4CF6C-3976-45D3-ACCB-70EDD996C95E}" type="presParOf" srcId="{EAD23B44-6243-4359-B5C9-0DB8A1A99C49}" destId="{E1CCA6DE-B799-4752-BD59-E9B1091DC5C6}" srcOrd="2" destOrd="0" presId="urn:microsoft.com/office/officeart/2008/layout/LinedList"/>
    <dgm:cxn modelId="{3270F2ED-C356-4174-ACA9-01AF874859B5}" type="presParOf" srcId="{EAD23B44-6243-4359-B5C9-0DB8A1A99C49}" destId="{298B36D6-E0AD-49F1-A32C-8CB3F272B30B}" srcOrd="3" destOrd="0" presId="urn:microsoft.com/office/officeart/2008/layout/LinedList"/>
    <dgm:cxn modelId="{6E533F4F-FF56-439B-9958-95D394C42279}" type="presParOf" srcId="{F5B03319-5A95-4BBD-A9DC-86750ABB5F0C}" destId="{01BF5455-D6CB-47F6-A991-5F6433CF8068}" srcOrd="14" destOrd="0" presId="urn:microsoft.com/office/officeart/2008/layout/LinedList"/>
    <dgm:cxn modelId="{D6BF11B5-F78F-4302-B994-49016E5E2AB7}" type="presParOf" srcId="{F5B03319-5A95-4BBD-A9DC-86750ABB5F0C}" destId="{C0666D02-BE75-475C-A8D1-7F4F1771677D}" srcOrd="15" destOrd="0" presId="urn:microsoft.com/office/officeart/2008/layout/LinedList"/>
    <dgm:cxn modelId="{5B982583-EAB4-4785-8202-F8A790284240}" type="presParOf" srcId="{C0666D02-BE75-475C-A8D1-7F4F1771677D}" destId="{414238B3-F3E5-4EC3-ABCA-E04E7133DB81}" srcOrd="0" destOrd="0" presId="urn:microsoft.com/office/officeart/2008/layout/LinedList"/>
    <dgm:cxn modelId="{286A34CF-5544-4940-BE10-2CEE52D05698}" type="presParOf" srcId="{C0666D02-BE75-475C-A8D1-7F4F1771677D}" destId="{3E63D7E6-155C-4B05-AA9B-3031A264E6D3}" srcOrd="1" destOrd="0" presId="urn:microsoft.com/office/officeart/2008/layout/LinedList"/>
    <dgm:cxn modelId="{A372A602-0302-4C13-87B0-EE80DF1ADEE8}" type="presParOf" srcId="{3E63D7E6-155C-4B05-AA9B-3031A264E6D3}" destId="{073ED3B4-FAC8-4874-BEE0-BEF15DF7F0EF}" srcOrd="0" destOrd="0" presId="urn:microsoft.com/office/officeart/2008/layout/LinedList"/>
    <dgm:cxn modelId="{0FA9D2D0-2B11-4573-9C4B-5EC1525D0D0C}" type="presParOf" srcId="{3E63D7E6-155C-4B05-AA9B-3031A264E6D3}" destId="{A180AE88-DF40-4105-B627-02CCCB149A9F}" srcOrd="1" destOrd="0" presId="urn:microsoft.com/office/officeart/2008/layout/LinedList"/>
    <dgm:cxn modelId="{7C300302-9DE0-4B4F-9870-EBE537C31038}" type="presParOf" srcId="{A180AE88-DF40-4105-B627-02CCCB149A9F}" destId="{D14ECA96-F31C-4F3E-AE0C-EEE3F890D982}" srcOrd="0" destOrd="0" presId="urn:microsoft.com/office/officeart/2008/layout/LinedList"/>
    <dgm:cxn modelId="{74DB6FF2-C9F4-4677-9754-144BB65D7B9C}" type="presParOf" srcId="{A180AE88-DF40-4105-B627-02CCCB149A9F}" destId="{3C2E9B1A-2792-4FAE-B4E5-55F4A74E5A77}" srcOrd="1" destOrd="0" presId="urn:microsoft.com/office/officeart/2008/layout/LinedList"/>
    <dgm:cxn modelId="{94635D9A-B5B2-436A-8ABA-CB7ECCC8D873}" type="presParOf" srcId="{A180AE88-DF40-4105-B627-02CCCB149A9F}" destId="{B7360D12-F01D-4385-9098-30017E493BF5}" srcOrd="2" destOrd="0" presId="urn:microsoft.com/office/officeart/2008/layout/LinedList"/>
    <dgm:cxn modelId="{A314997E-849D-493B-B65F-0C1E84E1B212}" type="presParOf" srcId="{3E63D7E6-155C-4B05-AA9B-3031A264E6D3}" destId="{A72F798F-D6DC-4201-9E2B-3360810BDB2F}" srcOrd="2" destOrd="0" presId="urn:microsoft.com/office/officeart/2008/layout/LinedList"/>
    <dgm:cxn modelId="{532E4B34-C773-4A65-82DA-6795CC7328B7}" type="presParOf" srcId="{3E63D7E6-155C-4B05-AA9B-3031A264E6D3}" destId="{8CB35473-FB8C-4F40-AFF0-7A001E324866}" srcOrd="3" destOrd="0" presId="urn:microsoft.com/office/officeart/2008/layout/LinedList"/>
    <dgm:cxn modelId="{ADF40140-5EAF-4FD5-B465-855DE4235D5A}" type="presParOf" srcId="{F5B03319-5A95-4BBD-A9DC-86750ABB5F0C}" destId="{5F53C845-9A47-4F87-9FFA-674CFDDA7078}" srcOrd="16" destOrd="0" presId="urn:microsoft.com/office/officeart/2008/layout/LinedList"/>
    <dgm:cxn modelId="{0D7B1925-17D6-4F8C-AEE8-8B3A3E3B9040}" type="presParOf" srcId="{F5B03319-5A95-4BBD-A9DC-86750ABB5F0C}" destId="{752CCCCB-233B-422B-A391-74C6AA0A9A8B}" srcOrd="17" destOrd="0" presId="urn:microsoft.com/office/officeart/2008/layout/LinedList"/>
    <dgm:cxn modelId="{29439C78-18C9-48CA-9A14-67479FFB4AE6}" type="presParOf" srcId="{752CCCCB-233B-422B-A391-74C6AA0A9A8B}" destId="{0DD5AE8E-C20B-46E9-B572-EDC3FC6A0145}" srcOrd="0" destOrd="0" presId="urn:microsoft.com/office/officeart/2008/layout/LinedList"/>
    <dgm:cxn modelId="{1F8F57E0-B11A-42C2-8300-47B8E5779EB9}" type="presParOf" srcId="{752CCCCB-233B-422B-A391-74C6AA0A9A8B}" destId="{0E66E79D-675D-4977-8CBA-84E14FD00F3D}" srcOrd="1" destOrd="0" presId="urn:microsoft.com/office/officeart/2008/layout/LinedList"/>
    <dgm:cxn modelId="{4776502A-6CC7-45B2-A74E-CE7557F069F4}" type="presParOf" srcId="{0E66E79D-675D-4977-8CBA-84E14FD00F3D}" destId="{85FFF5B1-E561-4241-9E61-7772BF54D423}" srcOrd="0" destOrd="0" presId="urn:microsoft.com/office/officeart/2008/layout/LinedList"/>
    <dgm:cxn modelId="{115CE5D0-855B-4223-B668-21DCC8F118F7}" type="presParOf" srcId="{0E66E79D-675D-4977-8CBA-84E14FD00F3D}" destId="{AB6FA0C0-1AE1-42EB-B973-E989E0DCC065}" srcOrd="1" destOrd="0" presId="urn:microsoft.com/office/officeart/2008/layout/LinedList"/>
    <dgm:cxn modelId="{4903372A-394D-4F1A-BFAF-DDDF257BF98C}" type="presParOf" srcId="{AB6FA0C0-1AE1-42EB-B973-E989E0DCC065}" destId="{22478475-F2C1-4C7D-AAFF-F51BE145F5E8}" srcOrd="0" destOrd="0" presId="urn:microsoft.com/office/officeart/2008/layout/LinedList"/>
    <dgm:cxn modelId="{C6A70818-CD7D-4133-AADB-B244D65B30BE}" type="presParOf" srcId="{AB6FA0C0-1AE1-42EB-B973-E989E0DCC065}" destId="{2A5E2AEE-1D8D-44D8-83CF-D30995143F45}" srcOrd="1" destOrd="0" presId="urn:microsoft.com/office/officeart/2008/layout/LinedList"/>
    <dgm:cxn modelId="{914AEA94-AB44-4DA6-9165-E6F4398B240D}" type="presParOf" srcId="{AB6FA0C0-1AE1-42EB-B973-E989E0DCC065}" destId="{2243171C-414C-4F1F-B688-B08AFF25D5CF}" srcOrd="2" destOrd="0" presId="urn:microsoft.com/office/officeart/2008/layout/LinedList"/>
    <dgm:cxn modelId="{65F20481-F42D-4FA5-AAEB-31C3F4CAC29A}" type="presParOf" srcId="{0E66E79D-675D-4977-8CBA-84E14FD00F3D}" destId="{BE557921-7AF6-43C6-879A-A559021596CB}" srcOrd="2" destOrd="0" presId="urn:microsoft.com/office/officeart/2008/layout/LinedList"/>
    <dgm:cxn modelId="{073BF2EA-6BA0-44E6-9595-948F971F496E}" type="presParOf" srcId="{0E66E79D-675D-4977-8CBA-84E14FD00F3D}" destId="{4FF6B254-FC75-4F37-B020-44B386F00DA5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9C6857-D750-484C-9383-8556514F383C}">
      <dsp:nvSpPr>
        <dsp:cNvPr id="0" name=""/>
        <dsp:cNvSpPr/>
      </dsp:nvSpPr>
      <dsp:spPr>
        <a:xfrm>
          <a:off x="0" y="779"/>
          <a:ext cx="68930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6F4B3B-CF1F-4087-96F2-0B8C93AFC2B7}">
      <dsp:nvSpPr>
        <dsp:cNvPr id="0" name=""/>
        <dsp:cNvSpPr/>
      </dsp:nvSpPr>
      <dsp:spPr>
        <a:xfrm>
          <a:off x="0" y="779"/>
          <a:ext cx="1378604" cy="709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Jan 11</a:t>
          </a:r>
          <a:endParaRPr lang="en-US" sz="2800" kern="1200" dirty="0">
            <a:latin typeface="Tenorite" panose="020B0604020202020204" pitchFamily="2" charset="0"/>
            <a:cs typeface="72 Condensed" panose="020B0506030000000003" pitchFamily="34" charset="0"/>
          </a:endParaRPr>
        </a:p>
      </dsp:txBody>
      <dsp:txXfrm>
        <a:off x="0" y="779"/>
        <a:ext cx="1378604" cy="709305"/>
      </dsp:txXfrm>
    </dsp:sp>
    <dsp:sp modelId="{89C7708F-8554-4B7E-B36D-8D8D3FF416A3}">
      <dsp:nvSpPr>
        <dsp:cNvPr id="0" name=""/>
        <dsp:cNvSpPr/>
      </dsp:nvSpPr>
      <dsp:spPr>
        <a:xfrm>
          <a:off x="1481999" y="32989"/>
          <a:ext cx="5411020" cy="6441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Notice to market announcing 0427</a:t>
          </a:r>
          <a:endParaRPr lang="en-US" sz="1800" kern="1200" dirty="0">
            <a:latin typeface="Tenorite" panose="020B0604020202020204" pitchFamily="2" charset="0"/>
            <a:cs typeface="72 Condensed" panose="020B0506030000000003" pitchFamily="34" charset="0"/>
          </a:endParaRPr>
        </a:p>
      </dsp:txBody>
      <dsp:txXfrm>
        <a:off x="1481999" y="32989"/>
        <a:ext cx="5411020" cy="644193"/>
      </dsp:txXfrm>
    </dsp:sp>
    <dsp:sp modelId="{FB5CB134-EC06-4DA6-BF95-F1B73406870F}">
      <dsp:nvSpPr>
        <dsp:cNvPr id="0" name=""/>
        <dsp:cNvSpPr/>
      </dsp:nvSpPr>
      <dsp:spPr>
        <a:xfrm>
          <a:off x="1378604" y="677182"/>
          <a:ext cx="55144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1964E2-64C4-4200-8828-7263DB9A6955}">
      <dsp:nvSpPr>
        <dsp:cNvPr id="0" name=""/>
        <dsp:cNvSpPr/>
      </dsp:nvSpPr>
      <dsp:spPr>
        <a:xfrm>
          <a:off x="0" y="710084"/>
          <a:ext cx="68930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704303-C082-4A30-9E6E-ED787F5F6F85}">
      <dsp:nvSpPr>
        <dsp:cNvPr id="0" name=""/>
        <dsp:cNvSpPr/>
      </dsp:nvSpPr>
      <dsp:spPr>
        <a:xfrm>
          <a:off x="0" y="710084"/>
          <a:ext cx="1378604" cy="709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Feb 03</a:t>
          </a:r>
        </a:p>
      </dsp:txBody>
      <dsp:txXfrm>
        <a:off x="0" y="710084"/>
        <a:ext cx="1378604" cy="709305"/>
      </dsp:txXfrm>
    </dsp:sp>
    <dsp:sp modelId="{5430493D-48C8-412D-9662-221A3258A7AA}">
      <dsp:nvSpPr>
        <dsp:cNvPr id="0" name=""/>
        <dsp:cNvSpPr/>
      </dsp:nvSpPr>
      <dsp:spPr>
        <a:xfrm>
          <a:off x="1481999" y="742294"/>
          <a:ext cx="5411020" cy="6441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Flight Administrator emails to MP Admins notifying them of necessary steps prior to sign up deadline</a:t>
          </a:r>
        </a:p>
      </dsp:txBody>
      <dsp:txXfrm>
        <a:off x="1481999" y="742294"/>
        <a:ext cx="5411020" cy="644193"/>
      </dsp:txXfrm>
    </dsp:sp>
    <dsp:sp modelId="{473DD103-21A9-4B3B-99DE-3B066A3273A4}">
      <dsp:nvSpPr>
        <dsp:cNvPr id="0" name=""/>
        <dsp:cNvSpPr/>
      </dsp:nvSpPr>
      <dsp:spPr>
        <a:xfrm>
          <a:off x="1378604" y="1386487"/>
          <a:ext cx="55144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1E62AE-EED8-4A3C-8DCD-3FFD3A128045}">
      <dsp:nvSpPr>
        <dsp:cNvPr id="0" name=""/>
        <dsp:cNvSpPr/>
      </dsp:nvSpPr>
      <dsp:spPr>
        <a:xfrm>
          <a:off x="0" y="1419389"/>
          <a:ext cx="68930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4F88BF-478A-4878-9CF1-300440929A06}">
      <dsp:nvSpPr>
        <dsp:cNvPr id="0" name=""/>
        <dsp:cNvSpPr/>
      </dsp:nvSpPr>
      <dsp:spPr>
        <a:xfrm>
          <a:off x="0" y="1419389"/>
          <a:ext cx="1378604" cy="709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Mar 08</a:t>
          </a:r>
        </a:p>
      </dsp:txBody>
      <dsp:txXfrm>
        <a:off x="0" y="1419389"/>
        <a:ext cx="1378604" cy="709305"/>
      </dsp:txXfrm>
    </dsp:sp>
    <dsp:sp modelId="{471EC89F-C3CF-4120-A6E7-EA7C26EF632B}">
      <dsp:nvSpPr>
        <dsp:cNvPr id="0" name=""/>
        <dsp:cNvSpPr/>
      </dsp:nvSpPr>
      <dsp:spPr>
        <a:xfrm>
          <a:off x="1481999" y="1451599"/>
          <a:ext cx="5411020" cy="6441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Sign up deadline</a:t>
          </a:r>
        </a:p>
      </dsp:txBody>
      <dsp:txXfrm>
        <a:off x="1481999" y="1451599"/>
        <a:ext cx="5411020" cy="644193"/>
      </dsp:txXfrm>
    </dsp:sp>
    <dsp:sp modelId="{44A1946C-9FE8-4D87-AD6A-3A183C5C900D}">
      <dsp:nvSpPr>
        <dsp:cNvPr id="0" name=""/>
        <dsp:cNvSpPr/>
      </dsp:nvSpPr>
      <dsp:spPr>
        <a:xfrm>
          <a:off x="1378604" y="2095792"/>
          <a:ext cx="55144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AF33A3-DFFD-4170-8C9C-242952C2CBFA}">
      <dsp:nvSpPr>
        <dsp:cNvPr id="0" name=""/>
        <dsp:cNvSpPr/>
      </dsp:nvSpPr>
      <dsp:spPr>
        <a:xfrm>
          <a:off x="0" y="2128695"/>
          <a:ext cx="68930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8C093F-D478-4C6E-BBB3-51028A1F88AC}">
      <dsp:nvSpPr>
        <dsp:cNvPr id="0" name=""/>
        <dsp:cNvSpPr/>
      </dsp:nvSpPr>
      <dsp:spPr>
        <a:xfrm>
          <a:off x="0" y="2128695"/>
          <a:ext cx="1378604" cy="709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Mar 13</a:t>
          </a:r>
        </a:p>
      </dsp:txBody>
      <dsp:txXfrm>
        <a:off x="0" y="2128695"/>
        <a:ext cx="1378604" cy="709305"/>
      </dsp:txXfrm>
    </dsp:sp>
    <dsp:sp modelId="{3B868A03-CE96-42B2-8352-A44BB43863EC}">
      <dsp:nvSpPr>
        <dsp:cNvPr id="0" name=""/>
        <dsp:cNvSpPr/>
      </dsp:nvSpPr>
      <dsp:spPr>
        <a:xfrm>
          <a:off x="1481999" y="2160904"/>
          <a:ext cx="5411020" cy="6441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Testing specs are submitted in </a:t>
          </a:r>
          <a:r>
            <a:rPr lang="en-US" sz="1800" kern="1200" dirty="0" err="1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FlighTrak</a:t>
          </a:r>
          <a:endParaRPr lang="en-US" sz="1800" kern="1200" dirty="0">
            <a:solidFill>
              <a:schemeClr val="bg1"/>
            </a:solidFill>
            <a:latin typeface="Tenorite" panose="020B0604020202020204" pitchFamily="2" charset="0"/>
            <a:cs typeface="72 Condensed" panose="020B0506030000000003" pitchFamily="34" charset="0"/>
          </a:endParaRPr>
        </a:p>
      </dsp:txBody>
      <dsp:txXfrm>
        <a:off x="1481999" y="2160904"/>
        <a:ext cx="5411020" cy="644193"/>
      </dsp:txXfrm>
    </dsp:sp>
    <dsp:sp modelId="{68633D97-7991-4047-93DE-54AF69AFC534}">
      <dsp:nvSpPr>
        <dsp:cNvPr id="0" name=""/>
        <dsp:cNvSpPr/>
      </dsp:nvSpPr>
      <dsp:spPr>
        <a:xfrm>
          <a:off x="1378604" y="2805098"/>
          <a:ext cx="55144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6327D0-FF2C-4D00-91B7-08C884F1A531}">
      <dsp:nvSpPr>
        <dsp:cNvPr id="0" name=""/>
        <dsp:cNvSpPr/>
      </dsp:nvSpPr>
      <dsp:spPr>
        <a:xfrm>
          <a:off x="0" y="2838000"/>
          <a:ext cx="68930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7F054B-5EF3-419A-981A-1554D6B394D7}">
      <dsp:nvSpPr>
        <dsp:cNvPr id="0" name=""/>
        <dsp:cNvSpPr/>
      </dsp:nvSpPr>
      <dsp:spPr>
        <a:xfrm>
          <a:off x="0" y="2838000"/>
          <a:ext cx="1378604" cy="709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Mar 14</a:t>
          </a:r>
        </a:p>
      </dsp:txBody>
      <dsp:txXfrm>
        <a:off x="0" y="2838000"/>
        <a:ext cx="1378604" cy="709305"/>
      </dsp:txXfrm>
    </dsp:sp>
    <dsp:sp modelId="{DD29FD2B-5E6A-462A-B64A-E1B55B50C80F}">
      <dsp:nvSpPr>
        <dsp:cNvPr id="0" name=""/>
        <dsp:cNvSpPr/>
      </dsp:nvSpPr>
      <dsp:spPr>
        <a:xfrm>
          <a:off x="1481999" y="2870210"/>
          <a:ext cx="5411020" cy="6441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Connectivity and Penny Testing begins (~96 MPs will perform these tasks)</a:t>
          </a:r>
        </a:p>
      </dsp:txBody>
      <dsp:txXfrm>
        <a:off x="1481999" y="2870210"/>
        <a:ext cx="5411020" cy="644193"/>
      </dsp:txXfrm>
    </dsp:sp>
    <dsp:sp modelId="{A6A1A292-14EB-47A3-BE49-468B2F749629}">
      <dsp:nvSpPr>
        <dsp:cNvPr id="0" name=""/>
        <dsp:cNvSpPr/>
      </dsp:nvSpPr>
      <dsp:spPr>
        <a:xfrm>
          <a:off x="1378604" y="3514403"/>
          <a:ext cx="55144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CFF5F0-6B26-489B-9673-3FA0F350ABB3}">
      <dsp:nvSpPr>
        <dsp:cNvPr id="0" name=""/>
        <dsp:cNvSpPr/>
      </dsp:nvSpPr>
      <dsp:spPr>
        <a:xfrm>
          <a:off x="0" y="3547305"/>
          <a:ext cx="68930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ADCE60-E977-4B33-8E22-3161294482D4}">
      <dsp:nvSpPr>
        <dsp:cNvPr id="0" name=""/>
        <dsp:cNvSpPr/>
      </dsp:nvSpPr>
      <dsp:spPr>
        <a:xfrm>
          <a:off x="0" y="3547305"/>
          <a:ext cx="1378604" cy="709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Apr 24</a:t>
          </a:r>
        </a:p>
      </dsp:txBody>
      <dsp:txXfrm>
        <a:off x="0" y="3547305"/>
        <a:ext cx="1378604" cy="709305"/>
      </dsp:txXfrm>
    </dsp:sp>
    <dsp:sp modelId="{21F65ABC-8235-4A06-96A7-E78D41DEBAAC}">
      <dsp:nvSpPr>
        <dsp:cNvPr id="0" name=""/>
        <dsp:cNvSpPr/>
      </dsp:nvSpPr>
      <dsp:spPr>
        <a:xfrm>
          <a:off x="1481999" y="3579515"/>
          <a:ext cx="5411020" cy="6441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Day 1 transactions flow</a:t>
          </a:r>
        </a:p>
      </dsp:txBody>
      <dsp:txXfrm>
        <a:off x="1481999" y="3579515"/>
        <a:ext cx="5411020" cy="644193"/>
      </dsp:txXfrm>
    </dsp:sp>
    <dsp:sp modelId="{6B95197E-606E-42EE-A66D-F45C9D067DA7}">
      <dsp:nvSpPr>
        <dsp:cNvPr id="0" name=""/>
        <dsp:cNvSpPr/>
      </dsp:nvSpPr>
      <dsp:spPr>
        <a:xfrm>
          <a:off x="1378604" y="4223708"/>
          <a:ext cx="55144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09A035-4092-4F3A-9975-2F14812903FC}">
      <dsp:nvSpPr>
        <dsp:cNvPr id="0" name=""/>
        <dsp:cNvSpPr/>
      </dsp:nvSpPr>
      <dsp:spPr>
        <a:xfrm>
          <a:off x="0" y="4256610"/>
          <a:ext cx="68930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515361-3058-408B-BEBE-224974722BDF}">
      <dsp:nvSpPr>
        <dsp:cNvPr id="0" name=""/>
        <dsp:cNvSpPr/>
      </dsp:nvSpPr>
      <dsp:spPr>
        <a:xfrm>
          <a:off x="0" y="4256610"/>
          <a:ext cx="1378604" cy="709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May 05</a:t>
          </a:r>
        </a:p>
      </dsp:txBody>
      <dsp:txXfrm>
        <a:off x="0" y="4256610"/>
        <a:ext cx="1378604" cy="709305"/>
      </dsp:txXfrm>
    </dsp:sp>
    <dsp:sp modelId="{55DA7B4B-4E90-46B4-9C4E-95EFA05EAE92}">
      <dsp:nvSpPr>
        <dsp:cNvPr id="0" name=""/>
        <dsp:cNvSpPr/>
      </dsp:nvSpPr>
      <dsp:spPr>
        <a:xfrm>
          <a:off x="1481999" y="4288820"/>
          <a:ext cx="5411020" cy="6441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Flight scheduled to conclude</a:t>
          </a:r>
        </a:p>
      </dsp:txBody>
      <dsp:txXfrm>
        <a:off x="1481999" y="4288820"/>
        <a:ext cx="5411020" cy="644193"/>
      </dsp:txXfrm>
    </dsp:sp>
    <dsp:sp modelId="{E1CCA6DE-B799-4752-BD59-E9B1091DC5C6}">
      <dsp:nvSpPr>
        <dsp:cNvPr id="0" name=""/>
        <dsp:cNvSpPr/>
      </dsp:nvSpPr>
      <dsp:spPr>
        <a:xfrm>
          <a:off x="1378604" y="4933013"/>
          <a:ext cx="55144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BF5455-D6CB-47F6-A991-5F6433CF8068}">
      <dsp:nvSpPr>
        <dsp:cNvPr id="0" name=""/>
        <dsp:cNvSpPr/>
      </dsp:nvSpPr>
      <dsp:spPr>
        <a:xfrm>
          <a:off x="0" y="4965916"/>
          <a:ext cx="68930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4238B3-F3E5-4EC3-ABCA-E04E7133DB81}">
      <dsp:nvSpPr>
        <dsp:cNvPr id="0" name=""/>
        <dsp:cNvSpPr/>
      </dsp:nvSpPr>
      <dsp:spPr>
        <a:xfrm>
          <a:off x="0" y="4965916"/>
          <a:ext cx="1378604" cy="709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May 08</a:t>
          </a:r>
        </a:p>
      </dsp:txBody>
      <dsp:txXfrm>
        <a:off x="0" y="4965916"/>
        <a:ext cx="1378604" cy="709305"/>
      </dsp:txXfrm>
    </dsp:sp>
    <dsp:sp modelId="{3C2E9B1A-2792-4FAE-B4E5-55F4A74E5A77}">
      <dsp:nvSpPr>
        <dsp:cNvPr id="0" name=""/>
        <dsp:cNvSpPr/>
      </dsp:nvSpPr>
      <dsp:spPr>
        <a:xfrm>
          <a:off x="1481999" y="4998125"/>
          <a:ext cx="5411020" cy="6441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Contingency period begins</a:t>
          </a:r>
        </a:p>
      </dsp:txBody>
      <dsp:txXfrm>
        <a:off x="1481999" y="4998125"/>
        <a:ext cx="5411020" cy="644193"/>
      </dsp:txXfrm>
    </dsp:sp>
    <dsp:sp modelId="{A72F798F-D6DC-4201-9E2B-3360810BDB2F}">
      <dsp:nvSpPr>
        <dsp:cNvPr id="0" name=""/>
        <dsp:cNvSpPr/>
      </dsp:nvSpPr>
      <dsp:spPr>
        <a:xfrm>
          <a:off x="1378604" y="5642318"/>
          <a:ext cx="55144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53C845-9A47-4F87-9FFA-674CFDDA7078}">
      <dsp:nvSpPr>
        <dsp:cNvPr id="0" name=""/>
        <dsp:cNvSpPr/>
      </dsp:nvSpPr>
      <dsp:spPr>
        <a:xfrm>
          <a:off x="0" y="5675221"/>
          <a:ext cx="68930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D5AE8E-C20B-46E9-B572-EDC3FC6A0145}">
      <dsp:nvSpPr>
        <dsp:cNvPr id="0" name=""/>
        <dsp:cNvSpPr/>
      </dsp:nvSpPr>
      <dsp:spPr>
        <a:xfrm>
          <a:off x="0" y="5675221"/>
          <a:ext cx="1378604" cy="709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Jun 23</a:t>
          </a:r>
        </a:p>
      </dsp:txBody>
      <dsp:txXfrm>
        <a:off x="0" y="5675221"/>
        <a:ext cx="1378604" cy="709305"/>
      </dsp:txXfrm>
    </dsp:sp>
    <dsp:sp modelId="{2A5E2AEE-1D8D-44D8-83CF-D30995143F45}">
      <dsp:nvSpPr>
        <dsp:cNvPr id="0" name=""/>
        <dsp:cNvSpPr/>
      </dsp:nvSpPr>
      <dsp:spPr>
        <a:xfrm>
          <a:off x="1481999" y="5707430"/>
          <a:ext cx="5411020" cy="6441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Contingency period ends</a:t>
          </a:r>
        </a:p>
      </dsp:txBody>
      <dsp:txXfrm>
        <a:off x="1481999" y="5707430"/>
        <a:ext cx="5411020" cy="644193"/>
      </dsp:txXfrm>
    </dsp:sp>
    <dsp:sp modelId="{BE557921-7AF6-43C6-879A-A559021596CB}">
      <dsp:nvSpPr>
        <dsp:cNvPr id="0" name=""/>
        <dsp:cNvSpPr/>
      </dsp:nvSpPr>
      <dsp:spPr>
        <a:xfrm>
          <a:off x="1378604" y="6351624"/>
          <a:ext cx="55144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929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59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6197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35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779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888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996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2223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55F589F9-F9B4-471A-A933-2A769A5D832A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978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87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916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791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532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982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157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61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246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589F9-F9B4-471A-A933-2A769A5D832A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816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1CF016E-7FFB-4BB8-9557-F79A2D43DC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solidFill>
                  <a:srgbClr val="161616"/>
                </a:solidFill>
                <a:latin typeface="Tenorite" panose="020B0604020202020204" pitchFamily="2" charset="0"/>
                <a:cs typeface="72 Condensed" panose="020B0506030000000003" pitchFamily="34" charset="0"/>
              </a:rPr>
              <a:t>LUBBOCK RETAIL INTEGRATION TASK FORCE</a:t>
            </a:r>
          </a:p>
          <a:p>
            <a:r>
              <a:rPr lang="en-US" sz="1800" dirty="0">
                <a:solidFill>
                  <a:srgbClr val="161616"/>
                </a:solidFill>
                <a:latin typeface="Tenorite" panose="020B0604020202020204" pitchFamily="2" charset="0"/>
                <a:cs typeface="72 Condensed" panose="020B0506030000000003" pitchFamily="34" charset="0"/>
              </a:rPr>
              <a:t>Nov 01, 2022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AB694F5-9481-439F-A8B7-8BFEE24A8C39}"/>
              </a:ext>
            </a:extLst>
          </p:cNvPr>
          <p:cNvSpPr/>
          <p:nvPr/>
        </p:nvSpPr>
        <p:spPr>
          <a:xfrm>
            <a:off x="0" y="2810312"/>
            <a:ext cx="8967831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cap="none" spc="0" dirty="0">
                <a:ln w="9525">
                  <a:solidFill>
                    <a:schemeClr val="tx2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rade Gothic Inline" panose="020B0604020202020204" pitchFamily="34" charset="0"/>
              </a:rPr>
              <a:t>TEXAS SET: LPL0423</a:t>
            </a:r>
          </a:p>
        </p:txBody>
      </p:sp>
    </p:spTree>
    <p:extLst>
      <p:ext uri="{BB962C8B-B14F-4D97-AF65-F5344CB8AC3E}">
        <p14:creationId xmlns:p14="http://schemas.microsoft.com/office/powerpoint/2010/main" val="3881651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B0FA309-807F-4C17-98EF-A3BA7388E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642A87B-CAE9-4F8F-B293-28388E45D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8FA1749-B91A-40E7-AD01-0B9C9C6AF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B7A934F-FFF7-4353-83D3-4EF66E93E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700676C8-6DE8-47DD-9A23-D42063A12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49B1CE-D8B6-481E-851F-B5DA4ACFF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6" y="2078517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en-US" sz="5400" b="1" cap="none" spc="0" dirty="0">
                <a:ln w="9525">
                  <a:solidFill>
                    <a:schemeClr val="tx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rade Gothic Inline" panose="020B0604020202020204" pitchFamily="34" charset="0"/>
              </a:rPr>
              <a:t>LPL0423</a:t>
            </a:r>
            <a:br>
              <a:rPr lang="en-US" sz="4400" b="1" cap="none" spc="0" dirty="0">
                <a:ln w="9525">
                  <a:solidFill>
                    <a:schemeClr val="tx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rade Gothic Inline" panose="020B0604020202020204" pitchFamily="34" charset="0"/>
              </a:rPr>
            </a:br>
            <a:r>
              <a:rPr lang="en-US" sz="4400" b="1" cap="none" spc="0" dirty="0">
                <a:ln w="9525">
                  <a:solidFill>
                    <a:schemeClr val="tx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rade Gothic Inline" panose="020B0604020202020204" pitchFamily="34" charset="0"/>
              </a:rPr>
              <a:t> key dates</a:t>
            </a:r>
            <a:endParaRPr lang="en-US" sz="4400" dirty="0">
              <a:solidFill>
                <a:srgbClr val="FFFFFF"/>
              </a:solidFill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BDBDB27C-C094-4639-B328-81544DCFFC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4538792"/>
              </p:ext>
            </p:extLst>
          </p:nvPr>
        </p:nvGraphicFramePr>
        <p:xfrm>
          <a:off x="5027736" y="385013"/>
          <a:ext cx="6893020" cy="6385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325463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3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4655D52-F2FA-4137-8A31-499A4FE62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8519FA1D-01C2-425F-B9AA-D69B4DD0A1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DC0D803F-BF83-4194-8691-90B027BDF5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316132F-CC4B-4C96-9C75-95DC7CD489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A106B9FE-7E5A-4047-B5D3-C3C24BD3E8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60EBA20-0A64-45D5-B937-FE93DCA01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85632" y="0"/>
            <a:ext cx="340636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3EAD5E5B-543A-4690-8C75-BACF7FFB40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98739700-980C-4F96-84CD-97157DFE8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59089"/>
            <a:ext cx="9107362" cy="321164"/>
          </a:xfrm>
          <a:prstGeom prst="rect">
            <a:avLst/>
          </a:prstGeom>
        </p:spPr>
      </p:pic>
      <p:sp>
        <p:nvSpPr>
          <p:cNvPr id="52" name="Rectangle 51">
            <a:extLst>
              <a:ext uri="{FF2B5EF4-FFF2-40B4-BE49-F238E27FC236}">
                <a16:creationId xmlns:a16="http://schemas.microsoft.com/office/drawing/2014/main" id="{52A2FDCB-3B06-44F3-A0AA-2C056C3E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1" y="609600"/>
            <a:ext cx="9107363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65A8C46-C90E-44CB-AE73-28BE49FDF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7461844" cy="108093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 b="1" cap="none" spc="0" dirty="0">
                <a:ln w="9525">
                  <a:solidFill>
                    <a:schemeClr val="tx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rade Gothic Inline" panose="020B0604020202020204" pitchFamily="34" charset="0"/>
              </a:rPr>
              <a:t>TESTING</a:t>
            </a:r>
            <a:endParaRPr lang="en-US" sz="5400" dirty="0">
              <a:solidFill>
                <a:srgbClr val="FFFFFF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B8AD167-ECD6-4328-AC2D-49F417DBB0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06156" y="2043369"/>
            <a:ext cx="10437812" cy="4635712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Tenorite" panose="020B0604020202020204" pitchFamily="2" charset="0"/>
                <a:cs typeface="72 Condensed" panose="020B0506030000000003" pitchFamily="34" charset="0"/>
              </a:rPr>
              <a:t>Flight is only for certified CRs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Tenorite" panose="020B0604020202020204" pitchFamily="2" charset="0"/>
                <a:cs typeface="72 Condensed" panose="020B0506030000000003" pitchFamily="34" charset="0"/>
              </a:rPr>
              <a:t>All Stand Alone or Parent Companies perform Connectivity and Penny Test (~96)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Tenorite" panose="020B0604020202020204" pitchFamily="2" charset="0"/>
                <a:cs typeface="72 Condensed" panose="020B0506030000000003" pitchFamily="34" charset="0"/>
              </a:rPr>
              <a:t>Seven of those Stand Alone or Parent Companies will participate in end-to-end testing with LPL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Tenorite" panose="020B0604020202020204" pitchFamily="2" charset="0"/>
                <a:cs typeface="72 Condensed" panose="020B0506030000000003" pitchFamily="34" charset="0"/>
              </a:rPr>
              <a:t>Two Scripts were created by TEXAS SET for LPL0423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Tenorite" panose="020B0604020202020204" pitchFamily="2" charset="0"/>
                <a:cs typeface="72 Condensed" panose="020B0506030000000003" pitchFamily="34" charset="0"/>
              </a:rPr>
              <a:t>Long contingency period after scripts are completed will allow for any other testing LPL would like or can be </a:t>
            </a:r>
            <a:r>
              <a:rPr lang="en-US" sz="2800">
                <a:solidFill>
                  <a:schemeClr val="bg1"/>
                </a:solidFill>
                <a:latin typeface="Tenorite" panose="020B0604020202020204" pitchFamily="2" charset="0"/>
                <a:cs typeface="72 Condensed" panose="020B0506030000000003" pitchFamily="34" charset="0"/>
              </a:rPr>
              <a:t>used to finish </a:t>
            </a:r>
            <a:r>
              <a:rPr lang="en-US" sz="2800" dirty="0">
                <a:solidFill>
                  <a:schemeClr val="bg1"/>
                </a:solidFill>
                <a:latin typeface="Tenorite" panose="020B0604020202020204" pitchFamily="2" charset="0"/>
                <a:cs typeface="72 Condensed" panose="020B0506030000000003" pitchFamily="34" charset="0"/>
              </a:rPr>
              <a:t>up Connectivity or Penny Tests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1958243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Custom 1">
      <a:dk1>
        <a:srgbClr val="161616"/>
      </a:dk1>
      <a:lt1>
        <a:sysClr val="window" lastClr="FFFFFF"/>
      </a:lt1>
      <a:dk2>
        <a:srgbClr val="969696"/>
      </a:dk2>
      <a:lt2>
        <a:srgbClr val="FF0000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314</TotalTime>
  <Words>165</Words>
  <Application>Microsoft Office PowerPoint</Application>
  <PresentationFormat>Widescreen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Tenorite</vt:lpstr>
      <vt:lpstr>Trade Gothic Inline</vt:lpstr>
      <vt:lpstr>Trebuchet MS</vt:lpstr>
      <vt:lpstr>Berlin</vt:lpstr>
      <vt:lpstr>PowerPoint Presentation</vt:lpstr>
      <vt:lpstr>LPL0423  key dates</vt:lpstr>
      <vt:lpstr>TESTING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Patrick, Kyle</dc:creator>
  <cp:lastModifiedBy>Patrick, Kyle</cp:lastModifiedBy>
  <cp:revision>4</cp:revision>
  <dcterms:created xsi:type="dcterms:W3CDTF">2022-10-28T13:44:29Z</dcterms:created>
  <dcterms:modified xsi:type="dcterms:W3CDTF">2022-10-28T18:59:08Z</dcterms:modified>
</cp:coreProperties>
</file>