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00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7" autoAdjust="0"/>
    <p:restoredTop sz="69825" autoAdjust="0"/>
  </p:normalViewPr>
  <p:slideViewPr>
    <p:cSldViewPr showGuides="1">
      <p:cViewPr varScale="1">
        <p:scale>
          <a:sx n="94" d="100"/>
          <a:sy n="94" d="100"/>
        </p:scale>
        <p:origin x="1836" y="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1207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60.002 Hz</a:t>
            </a:r>
          </a:p>
          <a:p>
            <a:r>
              <a:rPr lang="en-US" baseline="0" dirty="0"/>
              <a:t>Minimum Frequency: 59.81 Hz</a:t>
            </a:r>
          </a:p>
          <a:p>
            <a:r>
              <a:rPr lang="en-US" baseline="0" dirty="0"/>
              <a:t>A-C Time : 5 seconds</a:t>
            </a:r>
          </a:p>
          <a:p>
            <a:r>
              <a:rPr lang="en-US" baseline="0" dirty="0"/>
              <a:t>Recovery Time(back to deadband): 4 minutes 33 seconds</a:t>
            </a:r>
          </a:p>
          <a:p>
            <a:r>
              <a:rPr lang="en-US" baseline="0" dirty="0"/>
              <a:t>RRS Released: 1219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 at this time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Contextual Information: A total of 150 MW of regulation up was deployed and manual offset of 350 MW was applied during this time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September 2022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October 28th,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9/5/2022 23:48:10(FME)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36EB93-F619-44A4-B657-6EE2A3F6D3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19200"/>
            <a:ext cx="86106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41189</TotalTime>
  <Words>98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Trade Gothic Pro Light</vt:lpstr>
      <vt:lpstr>1_Custom Design</vt:lpstr>
      <vt:lpstr>Office Theme</vt:lpstr>
      <vt:lpstr>Custom Design</vt:lpstr>
      <vt:lpstr>PowerPoint Presentation</vt:lpstr>
      <vt:lpstr>9/5/2022 23:48:10(FME)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742</cp:revision>
  <cp:lastPrinted>2016-01-21T20:53:15Z</cp:lastPrinted>
  <dcterms:created xsi:type="dcterms:W3CDTF">2016-01-21T15:20:31Z</dcterms:created>
  <dcterms:modified xsi:type="dcterms:W3CDTF">2022-10-27T17:18:51Z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