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82" r:id="rId3"/>
  </p:sldMasterIdLst>
  <p:notesMasterIdLst>
    <p:notesMasterId r:id="rId7"/>
  </p:notesMasterIdLst>
  <p:sldIdLst>
    <p:sldId id="297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ip Sharma" initials="SS" lastIdx="1" clrIdx="0">
    <p:extLst>
      <p:ext uri="{19B8F6BF-5375-455C-9EA6-DF929625EA0E}">
        <p15:presenceInfo xmlns:p15="http://schemas.microsoft.com/office/powerpoint/2012/main" userId="Sandip Shar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78DC4-A459-4489-9B24-AF887D3FC44E}" v="36" dt="2022-10-27T17:56:5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733" autoAdjust="0"/>
  </p:normalViewPr>
  <p:slideViewPr>
    <p:cSldViewPr snapToGrid="0">
      <p:cViewPr varScale="1">
        <p:scale>
          <a:sx n="85" d="100"/>
          <a:sy n="85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Weifeng" userId="f63eff4a-e321-4b54-b8af-09453b3ebe6a" providerId="ADAL" clId="{1AD78DC4-A459-4489-9B24-AF887D3FC44E}"/>
    <pc:docChg chg="custSel modSld">
      <pc:chgData name="Li, Weifeng" userId="f63eff4a-e321-4b54-b8af-09453b3ebe6a" providerId="ADAL" clId="{1AD78DC4-A459-4489-9B24-AF887D3FC44E}" dt="2022-10-27T17:57:07.600" v="6"/>
      <pc:docMkLst>
        <pc:docMk/>
      </pc:docMkLst>
      <pc:sldChg chg="addSp delSp modSp mod modNotesTx">
        <pc:chgData name="Li, Weifeng" userId="f63eff4a-e321-4b54-b8af-09453b3ebe6a" providerId="ADAL" clId="{1AD78DC4-A459-4489-9B24-AF887D3FC44E}" dt="2022-10-27T17:57:07.600" v="6"/>
        <pc:sldMkLst>
          <pc:docMk/>
          <pc:sldMk cId="2614364886" sldId="297"/>
        </pc:sldMkLst>
        <pc:spChg chg="mod">
          <ac:chgData name="Li, Weifeng" userId="f63eff4a-e321-4b54-b8af-09453b3ebe6a" providerId="ADAL" clId="{1AD78DC4-A459-4489-9B24-AF887D3FC44E}" dt="2022-10-27T17:57:01.747" v="5" actId="20577"/>
          <ac:spMkLst>
            <pc:docMk/>
            <pc:sldMk cId="2614364886" sldId="297"/>
            <ac:spMk id="2" creationId="{00000000-0000-0000-0000-000000000000}"/>
          </ac:spMkLst>
        </pc:spChg>
        <pc:picChg chg="del">
          <ac:chgData name="Li, Weifeng" userId="f63eff4a-e321-4b54-b8af-09453b3ebe6a" providerId="ADAL" clId="{1AD78DC4-A459-4489-9B24-AF887D3FC44E}" dt="2022-10-27T17:56:51.348" v="0" actId="478"/>
          <ac:picMkLst>
            <pc:docMk/>
            <pc:sldMk cId="2614364886" sldId="297"/>
            <ac:picMk id="3" creationId="{1B88C6CA-491C-48A2-B28F-CC2A5C15B9DC}"/>
          </ac:picMkLst>
        </pc:picChg>
        <pc:picChg chg="add mod">
          <ac:chgData name="Li, Weifeng" userId="f63eff4a-e321-4b54-b8af-09453b3ebe6a" providerId="ADAL" clId="{1AD78DC4-A459-4489-9B24-AF887D3FC44E}" dt="2022-10-27T17:56:51.578" v="1"/>
          <ac:picMkLst>
            <pc:docMk/>
            <pc:sldMk cId="2614364886" sldId="297"/>
            <ac:picMk id="5" creationId="{7B0D6250-8634-474E-AC2A-D7AAD637B94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2020</c:v>
          </c:tx>
          <c:spPr>
            <a:ln w="25400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Sheet3!$G$2:$G$8785</c:f>
              <c:numCache>
                <c:formatCode>0%</c:formatCode>
                <c:ptCount val="8784"/>
                <c:pt idx="0">
                  <c:v>0.35036289740966797</c:v>
                </c:pt>
                <c:pt idx="1">
                  <c:v>0.36694388319734461</c:v>
                </c:pt>
                <c:pt idx="2">
                  <c:v>0.38805128913553394</c:v>
                </c:pt>
                <c:pt idx="3">
                  <c:v>0.40546516524762538</c:v>
                </c:pt>
                <c:pt idx="4">
                  <c:v>0.41141908441355335</c:v>
                </c:pt>
                <c:pt idx="5">
                  <c:v>0.39577118440156378</c:v>
                </c:pt>
                <c:pt idx="6">
                  <c:v>0.3833091225063146</c:v>
                </c:pt>
                <c:pt idx="7">
                  <c:v>0.38338544181390255</c:v>
                </c:pt>
                <c:pt idx="8">
                  <c:v>0.38233739143064432</c:v>
                </c:pt>
                <c:pt idx="9">
                  <c:v>0.37379832074623404</c:v>
                </c:pt>
                <c:pt idx="10">
                  <c:v>0.37115509081334619</c:v>
                </c:pt>
                <c:pt idx="11">
                  <c:v>0.37519436669644679</c:v>
                </c:pt>
                <c:pt idx="12">
                  <c:v>0.36707442263623224</c:v>
                </c:pt>
                <c:pt idx="13">
                  <c:v>0.36476000923945334</c:v>
                </c:pt>
                <c:pt idx="14">
                  <c:v>0.36953985475805529</c:v>
                </c:pt>
                <c:pt idx="15">
                  <c:v>0.3730081466154353</c:v>
                </c:pt>
                <c:pt idx="16">
                  <c:v>0.36212013022394468</c:v>
                </c:pt>
                <c:pt idx="17">
                  <c:v>0.36046332885164734</c:v>
                </c:pt>
                <c:pt idx="18">
                  <c:v>0.380956026554789</c:v>
                </c:pt>
                <c:pt idx="19">
                  <c:v>0.40780314680285407</c:v>
                </c:pt>
                <c:pt idx="20">
                  <c:v>0.40895911102605437</c:v>
                </c:pt>
                <c:pt idx="21">
                  <c:v>0.41147547827009329</c:v>
                </c:pt>
                <c:pt idx="22">
                  <c:v>0.41745372444964601</c:v>
                </c:pt>
                <c:pt idx="23">
                  <c:v>0.4227433016019429</c:v>
                </c:pt>
                <c:pt idx="24">
                  <c:v>0.43093857767587579</c:v>
                </c:pt>
                <c:pt idx="25">
                  <c:v>0.45332333114864443</c:v>
                </c:pt>
                <c:pt idx="26">
                  <c:v>0.45920466551853384</c:v>
                </c:pt>
                <c:pt idx="27">
                  <c:v>0.47134119632906052</c:v>
                </c:pt>
                <c:pt idx="28">
                  <c:v>0.45033486018098978</c:v>
                </c:pt>
                <c:pt idx="29">
                  <c:v>0.40979370994841274</c:v>
                </c:pt>
                <c:pt idx="30">
                  <c:v>0.38277169368953529</c:v>
                </c:pt>
                <c:pt idx="31">
                  <c:v>0.3618345939927658</c:v>
                </c:pt>
                <c:pt idx="32">
                  <c:v>0.35085518892583134</c:v>
                </c:pt>
                <c:pt idx="33">
                  <c:v>0.33060554296519529</c:v>
                </c:pt>
                <c:pt idx="34">
                  <c:v>0.32604254840673236</c:v>
                </c:pt>
                <c:pt idx="35">
                  <c:v>0.31088099385329448</c:v>
                </c:pt>
                <c:pt idx="36">
                  <c:v>0.26951402066073038</c:v>
                </c:pt>
                <c:pt idx="37">
                  <c:v>0.25376171963204364</c:v>
                </c:pt>
                <c:pt idx="38">
                  <c:v>0.28202005723611145</c:v>
                </c:pt>
                <c:pt idx="39">
                  <c:v>0.29655306476129084</c:v>
                </c:pt>
                <c:pt idx="40">
                  <c:v>0.22968233583848086</c:v>
                </c:pt>
                <c:pt idx="41">
                  <c:v>0.1743977755778843</c:v>
                </c:pt>
                <c:pt idx="42">
                  <c:v>0.16715536412742429</c:v>
                </c:pt>
                <c:pt idx="43">
                  <c:v>0.19425362256545431</c:v>
                </c:pt>
                <c:pt idx="44">
                  <c:v>0.2035222945571295</c:v>
                </c:pt>
                <c:pt idx="45">
                  <c:v>0.23129639039048355</c:v>
                </c:pt>
                <c:pt idx="46">
                  <c:v>0.25575113220725171</c:v>
                </c:pt>
                <c:pt idx="47">
                  <c:v>0.27850817047916321</c:v>
                </c:pt>
                <c:pt idx="48">
                  <c:v>0.28461803910017602</c:v>
                </c:pt>
                <c:pt idx="49">
                  <c:v>0.29393591089280485</c:v>
                </c:pt>
                <c:pt idx="50">
                  <c:v>0.33540599863994014</c:v>
                </c:pt>
                <c:pt idx="51">
                  <c:v>0.37065739579785395</c:v>
                </c:pt>
                <c:pt idx="52">
                  <c:v>0.37904014861465779</c:v>
                </c:pt>
                <c:pt idx="53">
                  <c:v>0.34437750615316415</c:v>
                </c:pt>
                <c:pt idx="54">
                  <c:v>0.33218736557149614</c:v>
                </c:pt>
                <c:pt idx="55">
                  <c:v>0.34562764022157161</c:v>
                </c:pt>
                <c:pt idx="56">
                  <c:v>0.35056291689926933</c:v>
                </c:pt>
                <c:pt idx="57">
                  <c:v>0.35224062320002258</c:v>
                </c:pt>
                <c:pt idx="58">
                  <c:v>0.36921462351896428</c:v>
                </c:pt>
                <c:pt idx="59">
                  <c:v>0.38091869757269015</c:v>
                </c:pt>
                <c:pt idx="60">
                  <c:v>0.37328767618635744</c:v>
                </c:pt>
                <c:pt idx="61">
                  <c:v>0.37466810970447667</c:v>
                </c:pt>
                <c:pt idx="62">
                  <c:v>0.34660279362185115</c:v>
                </c:pt>
                <c:pt idx="63">
                  <c:v>0.31640640668153341</c:v>
                </c:pt>
                <c:pt idx="64">
                  <c:v>0.29327371114465373</c:v>
                </c:pt>
                <c:pt idx="65">
                  <c:v>0.21867760563989255</c:v>
                </c:pt>
                <c:pt idx="66">
                  <c:v>0.19042461442734071</c:v>
                </c:pt>
                <c:pt idx="67">
                  <c:v>0.18929167887007858</c:v>
                </c:pt>
                <c:pt idx="68">
                  <c:v>0.19269206752158591</c:v>
                </c:pt>
                <c:pt idx="69">
                  <c:v>0.20044551571825134</c:v>
                </c:pt>
                <c:pt idx="70">
                  <c:v>0.21956217584307577</c:v>
                </c:pt>
                <c:pt idx="71">
                  <c:v>0.22305944314920784</c:v>
                </c:pt>
                <c:pt idx="72">
                  <c:v>0.22866256226994083</c:v>
                </c:pt>
                <c:pt idx="73">
                  <c:v>0.24805684433915617</c:v>
                </c:pt>
                <c:pt idx="74">
                  <c:v>0.26342789104896619</c:v>
                </c:pt>
                <c:pt idx="75">
                  <c:v>0.27578374774266334</c:v>
                </c:pt>
                <c:pt idx="76">
                  <c:v>0.27424920180756718</c:v>
                </c:pt>
                <c:pt idx="77">
                  <c:v>0.24492361925462741</c:v>
                </c:pt>
                <c:pt idx="78">
                  <c:v>0.21127248202191112</c:v>
                </c:pt>
                <c:pt idx="79">
                  <c:v>0.17114143568476003</c:v>
                </c:pt>
                <c:pt idx="80">
                  <c:v>0.14345090022566484</c:v>
                </c:pt>
                <c:pt idx="81">
                  <c:v>0.10648432317163607</c:v>
                </c:pt>
                <c:pt idx="82">
                  <c:v>8.0026061031068435E-2</c:v>
                </c:pt>
                <c:pt idx="83">
                  <c:v>8.0072888666449613E-2</c:v>
                </c:pt>
                <c:pt idx="84">
                  <c:v>0.10077229497246262</c:v>
                </c:pt>
                <c:pt idx="85">
                  <c:v>0.14006180921148836</c:v>
                </c:pt>
                <c:pt idx="86">
                  <c:v>0.16920707994143619</c:v>
                </c:pt>
                <c:pt idx="87">
                  <c:v>0.19376215343310307</c:v>
                </c:pt>
                <c:pt idx="88">
                  <c:v>0.19312292010063895</c:v>
                </c:pt>
                <c:pt idx="89">
                  <c:v>0.16390863921119128</c:v>
                </c:pt>
                <c:pt idx="90">
                  <c:v>0.1980341604961301</c:v>
                </c:pt>
                <c:pt idx="91">
                  <c:v>0.26849041763380699</c:v>
                </c:pt>
                <c:pt idx="92">
                  <c:v>0.33008928309339763</c:v>
                </c:pt>
                <c:pt idx="93">
                  <c:v>0.396669408058543</c:v>
                </c:pt>
                <c:pt idx="94">
                  <c:v>0.45886514201549444</c:v>
                </c:pt>
                <c:pt idx="95">
                  <c:v>0.49057614137416811</c:v>
                </c:pt>
                <c:pt idx="96">
                  <c:v>0.51029417848786396</c:v>
                </c:pt>
                <c:pt idx="97">
                  <c:v>0.52249715306700262</c:v>
                </c:pt>
                <c:pt idx="98">
                  <c:v>0.51910678863965409</c:v>
                </c:pt>
                <c:pt idx="99">
                  <c:v>0.4974599621193746</c:v>
                </c:pt>
                <c:pt idx="100">
                  <c:v>0.47049825030787906</c:v>
                </c:pt>
                <c:pt idx="101">
                  <c:v>0.43917731355432416</c:v>
                </c:pt>
                <c:pt idx="102">
                  <c:v>0.38767633491698411</c:v>
                </c:pt>
                <c:pt idx="103">
                  <c:v>0.34618681662284695</c:v>
                </c:pt>
                <c:pt idx="104">
                  <c:v>0.31775758939868176</c:v>
                </c:pt>
                <c:pt idx="105">
                  <c:v>0.30418083697531606</c:v>
                </c:pt>
                <c:pt idx="106">
                  <c:v>0.36404214984135391</c:v>
                </c:pt>
                <c:pt idx="107">
                  <c:v>0.41714407471794573</c:v>
                </c:pt>
                <c:pt idx="108">
                  <c:v>0.37545441305751492</c:v>
                </c:pt>
                <c:pt idx="109">
                  <c:v>0.28966929955239162</c:v>
                </c:pt>
                <c:pt idx="110">
                  <c:v>0.22900717710595986</c:v>
                </c:pt>
                <c:pt idx="111">
                  <c:v>0.1949550381084513</c:v>
                </c:pt>
                <c:pt idx="112">
                  <c:v>0.17364305540446662</c:v>
                </c:pt>
                <c:pt idx="113">
                  <c:v>0.12880129269170926</c:v>
                </c:pt>
                <c:pt idx="114">
                  <c:v>0.12632574269400895</c:v>
                </c:pt>
                <c:pt idx="115">
                  <c:v>0.15821594494850141</c:v>
                </c:pt>
                <c:pt idx="116">
                  <c:v>0.19847066675956609</c:v>
                </c:pt>
                <c:pt idx="117">
                  <c:v>0.23076121459405755</c:v>
                </c:pt>
                <c:pt idx="118">
                  <c:v>0.24156827091899574</c:v>
                </c:pt>
                <c:pt idx="119">
                  <c:v>0.24173713465773203</c:v>
                </c:pt>
                <c:pt idx="120">
                  <c:v>0.24666860141518934</c:v>
                </c:pt>
                <c:pt idx="121">
                  <c:v>0.25127869427262933</c:v>
                </c:pt>
                <c:pt idx="122">
                  <c:v>0.25051811155631376</c:v>
                </c:pt>
                <c:pt idx="123">
                  <c:v>0.23863802873801163</c:v>
                </c:pt>
                <c:pt idx="124">
                  <c:v>0.2189508266168852</c:v>
                </c:pt>
                <c:pt idx="125">
                  <c:v>0.18520389933011602</c:v>
                </c:pt>
                <c:pt idx="126">
                  <c:v>0.13592175254075223</c:v>
                </c:pt>
                <c:pt idx="127">
                  <c:v>0.13394652473014398</c:v>
                </c:pt>
                <c:pt idx="128">
                  <c:v>0.14557183219574749</c:v>
                </c:pt>
                <c:pt idx="129">
                  <c:v>0.14402847545189171</c:v>
                </c:pt>
                <c:pt idx="130">
                  <c:v>0.18467593965353535</c:v>
                </c:pt>
                <c:pt idx="131">
                  <c:v>0.24025826945897794</c:v>
                </c:pt>
                <c:pt idx="132">
                  <c:v>0.28531804365624647</c:v>
                </c:pt>
                <c:pt idx="133">
                  <c:v>0.33890437804112283</c:v>
                </c:pt>
                <c:pt idx="134">
                  <c:v>0.38665232110819714</c:v>
                </c:pt>
                <c:pt idx="135">
                  <c:v>0.39216982208456208</c:v>
                </c:pt>
                <c:pt idx="136">
                  <c:v>0.37752156566582229</c:v>
                </c:pt>
                <c:pt idx="137">
                  <c:v>0.30527226912244887</c:v>
                </c:pt>
                <c:pt idx="138">
                  <c:v>0.24667134042396732</c:v>
                </c:pt>
                <c:pt idx="139">
                  <c:v>0.22756106071461887</c:v>
                </c:pt>
                <c:pt idx="140">
                  <c:v>0.18378099884136836</c:v>
                </c:pt>
                <c:pt idx="141">
                  <c:v>0.13310243757442702</c:v>
                </c:pt>
                <c:pt idx="142">
                  <c:v>9.8474018551806472E-2</c:v>
                </c:pt>
                <c:pt idx="143">
                  <c:v>8.2776987849917022E-2</c:v>
                </c:pt>
                <c:pt idx="144">
                  <c:v>9.0358516855752594E-2</c:v>
                </c:pt>
                <c:pt idx="145">
                  <c:v>0.1072163272799085</c:v>
                </c:pt>
                <c:pt idx="146">
                  <c:v>0.13089533696379038</c:v>
                </c:pt>
                <c:pt idx="147">
                  <c:v>0.15019248023277459</c:v>
                </c:pt>
                <c:pt idx="148">
                  <c:v>0.15608711298332065</c:v>
                </c:pt>
                <c:pt idx="149">
                  <c:v>0.1603591817636365</c:v>
                </c:pt>
                <c:pt idx="150">
                  <c:v>0.16349063051769336</c:v>
                </c:pt>
                <c:pt idx="151">
                  <c:v>0.17420387352559749</c:v>
                </c:pt>
                <c:pt idx="152">
                  <c:v>0.19740477003090115</c:v>
                </c:pt>
                <c:pt idx="153">
                  <c:v>0.22112832337838553</c:v>
                </c:pt>
                <c:pt idx="154">
                  <c:v>0.23122797134563386</c:v>
                </c:pt>
                <c:pt idx="155">
                  <c:v>0.27033402312174032</c:v>
                </c:pt>
                <c:pt idx="156">
                  <c:v>0.31694365999013197</c:v>
                </c:pt>
                <c:pt idx="157">
                  <c:v>0.32537211745854056</c:v>
                </c:pt>
                <c:pt idx="158">
                  <c:v>0.32961741618135226</c:v>
                </c:pt>
                <c:pt idx="159">
                  <c:v>0.31954322729605017</c:v>
                </c:pt>
                <c:pt idx="160">
                  <c:v>0.29168342622120369</c:v>
                </c:pt>
                <c:pt idx="161">
                  <c:v>0.22555229735468527</c:v>
                </c:pt>
                <c:pt idx="162">
                  <c:v>0.25398110068862118</c:v>
                </c:pt>
                <c:pt idx="163">
                  <c:v>0.31063588684917176</c:v>
                </c:pt>
                <c:pt idx="164">
                  <c:v>0.35648706719806378</c:v>
                </c:pt>
                <c:pt idx="165">
                  <c:v>0.39727529502226328</c:v>
                </c:pt>
                <c:pt idx="166">
                  <c:v>0.42742965332718397</c:v>
                </c:pt>
                <c:pt idx="167">
                  <c:v>0.43500066944806104</c:v>
                </c:pt>
                <c:pt idx="168">
                  <c:v>0.44406488258646493</c:v>
                </c:pt>
                <c:pt idx="169">
                  <c:v>0.45080987818094503</c:v>
                </c:pt>
                <c:pt idx="170">
                  <c:v>0.44737935839633536</c:v>
                </c:pt>
                <c:pt idx="171">
                  <c:v>0.4310208959838977</c:v>
                </c:pt>
                <c:pt idx="172">
                  <c:v>0.3974574004079105</c:v>
                </c:pt>
                <c:pt idx="173">
                  <c:v>0.35680062503779159</c:v>
                </c:pt>
                <c:pt idx="174">
                  <c:v>0.33361540204622114</c:v>
                </c:pt>
                <c:pt idx="175">
                  <c:v>0.34609594381538022</c:v>
                </c:pt>
                <c:pt idx="176">
                  <c:v>0.3620292022355231</c:v>
                </c:pt>
                <c:pt idx="177">
                  <c:v>0.37377370382524433</c:v>
                </c:pt>
                <c:pt idx="178">
                  <c:v>0.42637973697504683</c:v>
                </c:pt>
                <c:pt idx="179">
                  <c:v>0.45780087461343277</c:v>
                </c:pt>
                <c:pt idx="180">
                  <c:v>0.46073988312419761</c:v>
                </c:pt>
                <c:pt idx="181">
                  <c:v>0.4784840888599054</c:v>
                </c:pt>
                <c:pt idx="182">
                  <c:v>0.48938760802994902</c:v>
                </c:pt>
                <c:pt idx="183">
                  <c:v>0.493179682393036</c:v>
                </c:pt>
                <c:pt idx="184">
                  <c:v>0.48771214665636159</c:v>
                </c:pt>
                <c:pt idx="185">
                  <c:v>0.46867504774235735</c:v>
                </c:pt>
                <c:pt idx="186">
                  <c:v>0.4526652281898586</c:v>
                </c:pt>
                <c:pt idx="187">
                  <c:v>0.4578537515337549</c:v>
                </c:pt>
                <c:pt idx="188">
                  <c:v>0.47188438211555261</c:v>
                </c:pt>
                <c:pt idx="189">
                  <c:v>0.49701169474017154</c:v>
                </c:pt>
                <c:pt idx="190">
                  <c:v>0.52891987914057736</c:v>
                </c:pt>
                <c:pt idx="191">
                  <c:v>0.5370547818425131</c:v>
                </c:pt>
                <c:pt idx="192">
                  <c:v>0.54093335631627937</c:v>
                </c:pt>
                <c:pt idx="193">
                  <c:v>0.54293555731706777</c:v>
                </c:pt>
                <c:pt idx="194">
                  <c:v>0.54391727913012466</c:v>
                </c:pt>
                <c:pt idx="195">
                  <c:v>0.53977585039266718</c:v>
                </c:pt>
                <c:pt idx="196">
                  <c:v>0.52091553539413815</c:v>
                </c:pt>
                <c:pt idx="197">
                  <c:v>0.51008005877025209</c:v>
                </c:pt>
                <c:pt idx="198">
                  <c:v>0.46539151190018163</c:v>
                </c:pt>
                <c:pt idx="199">
                  <c:v>0.42363810806015245</c:v>
                </c:pt>
                <c:pt idx="200">
                  <c:v>0.39749149079099511</c:v>
                </c:pt>
                <c:pt idx="201">
                  <c:v>0.3675297103626225</c:v>
                </c:pt>
                <c:pt idx="202">
                  <c:v>0.35113021412014356</c:v>
                </c:pt>
                <c:pt idx="203">
                  <c:v>0.34156028085227491</c:v>
                </c:pt>
                <c:pt idx="204">
                  <c:v>0.31984669180368164</c:v>
                </c:pt>
                <c:pt idx="205">
                  <c:v>0.30290187389846979</c:v>
                </c:pt>
                <c:pt idx="206">
                  <c:v>0.29586800728958562</c:v>
                </c:pt>
                <c:pt idx="207">
                  <c:v>0.30051238100332373</c:v>
                </c:pt>
                <c:pt idx="208">
                  <c:v>0.28594504148942745</c:v>
                </c:pt>
                <c:pt idx="209">
                  <c:v>0.24419292273593746</c:v>
                </c:pt>
                <c:pt idx="210">
                  <c:v>0.28519350072293437</c:v>
                </c:pt>
                <c:pt idx="211">
                  <c:v>0.3602818526283264</c:v>
                </c:pt>
                <c:pt idx="212">
                  <c:v>0.41048476459071992</c:v>
                </c:pt>
                <c:pt idx="213">
                  <c:v>0.46564790462171651</c:v>
                </c:pt>
                <c:pt idx="214">
                  <c:v>0.50385481857881476</c:v>
                </c:pt>
                <c:pt idx="215">
                  <c:v>0.52200157122383972</c:v>
                </c:pt>
                <c:pt idx="216">
                  <c:v>0.52135555262436606</c:v>
                </c:pt>
                <c:pt idx="217">
                  <c:v>0.50617883208295833</c:v>
                </c:pt>
                <c:pt idx="218">
                  <c:v>0.47448830767935762</c:v>
                </c:pt>
                <c:pt idx="219">
                  <c:v>0.45729923383409532</c:v>
                </c:pt>
                <c:pt idx="220">
                  <c:v>0.43093941082931159</c:v>
                </c:pt>
                <c:pt idx="221">
                  <c:v>0.37422931280896704</c:v>
                </c:pt>
                <c:pt idx="222">
                  <c:v>0.33137345621138536</c:v>
                </c:pt>
                <c:pt idx="223">
                  <c:v>0.29730684539384894</c:v>
                </c:pt>
                <c:pt idx="224">
                  <c:v>0.28454820383463331</c:v>
                </c:pt>
                <c:pt idx="225">
                  <c:v>0.26960018501044575</c:v>
                </c:pt>
                <c:pt idx="226">
                  <c:v>0.27322865720751027</c:v>
                </c:pt>
                <c:pt idx="227">
                  <c:v>0.27751482699084457</c:v>
                </c:pt>
                <c:pt idx="228">
                  <c:v>0.28012472657969018</c:v>
                </c:pt>
                <c:pt idx="229">
                  <c:v>0.30266555497420938</c:v>
                </c:pt>
                <c:pt idx="230">
                  <c:v>0.32903078158955618</c:v>
                </c:pt>
                <c:pt idx="231">
                  <c:v>0.36318895782521293</c:v>
                </c:pt>
                <c:pt idx="232">
                  <c:v>0.40107945587527588</c:v>
                </c:pt>
                <c:pt idx="233">
                  <c:v>0.39417953894630481</c:v>
                </c:pt>
                <c:pt idx="234">
                  <c:v>0.38562860928036197</c:v>
                </c:pt>
                <c:pt idx="235">
                  <c:v>0.41578232363250478</c:v>
                </c:pt>
                <c:pt idx="236">
                  <c:v>0.45175391959096539</c:v>
                </c:pt>
                <c:pt idx="237">
                  <c:v>0.48600850431935971</c:v>
                </c:pt>
                <c:pt idx="238">
                  <c:v>0.50574631774101686</c:v>
                </c:pt>
                <c:pt idx="239">
                  <c:v>0.52970562132932975</c:v>
                </c:pt>
                <c:pt idx="240">
                  <c:v>0.5292869041232362</c:v>
                </c:pt>
                <c:pt idx="241">
                  <c:v>0.52524630953555829</c:v>
                </c:pt>
                <c:pt idx="242">
                  <c:v>0.52420163613379389</c:v>
                </c:pt>
                <c:pt idx="243">
                  <c:v>0.532082037838008</c:v>
                </c:pt>
                <c:pt idx="244">
                  <c:v>0.5192604265666293</c:v>
                </c:pt>
                <c:pt idx="245">
                  <c:v>0.49176823396647862</c:v>
                </c:pt>
                <c:pt idx="246">
                  <c:v>0.42657755020151905</c:v>
                </c:pt>
                <c:pt idx="247">
                  <c:v>0.37883311140875647</c:v>
                </c:pt>
                <c:pt idx="248">
                  <c:v>0.33820748467763012</c:v>
                </c:pt>
                <c:pt idx="249">
                  <c:v>0.31452802090320864</c:v>
                </c:pt>
                <c:pt idx="250">
                  <c:v>0.24165439129838684</c:v>
                </c:pt>
                <c:pt idx="251">
                  <c:v>0.19644690721006411</c:v>
                </c:pt>
                <c:pt idx="252">
                  <c:v>0.19176667624322896</c:v>
                </c:pt>
                <c:pt idx="253">
                  <c:v>0.21346108877736203</c:v>
                </c:pt>
                <c:pt idx="254">
                  <c:v>0.2498347029752305</c:v>
                </c:pt>
                <c:pt idx="255">
                  <c:v>0.24988219928647018</c:v>
                </c:pt>
                <c:pt idx="256">
                  <c:v>0.22594420180375485</c:v>
                </c:pt>
                <c:pt idx="257">
                  <c:v>0.17620802513830586</c:v>
                </c:pt>
                <c:pt idx="258">
                  <c:v>0.19187842535626648</c:v>
                </c:pt>
                <c:pt idx="259">
                  <c:v>0.24579398113867881</c:v>
                </c:pt>
                <c:pt idx="260">
                  <c:v>0.30890525973710498</c:v>
                </c:pt>
                <c:pt idx="261">
                  <c:v>0.37322866509584179</c:v>
                </c:pt>
                <c:pt idx="262">
                  <c:v>0.41900798052758259</c:v>
                </c:pt>
                <c:pt idx="263">
                  <c:v>0.43198457450873329</c:v>
                </c:pt>
                <c:pt idx="264">
                  <c:v>0.44815251966297981</c:v>
                </c:pt>
                <c:pt idx="265">
                  <c:v>0.45240279483579343</c:v>
                </c:pt>
                <c:pt idx="266">
                  <c:v>0.44883040117218048</c:v>
                </c:pt>
                <c:pt idx="267">
                  <c:v>0.43816050658493638</c:v>
                </c:pt>
                <c:pt idx="268">
                  <c:v>0.41942021433869842</c:v>
                </c:pt>
                <c:pt idx="269">
                  <c:v>0.40177192226096459</c:v>
                </c:pt>
                <c:pt idx="270">
                  <c:v>0.38464618062075262</c:v>
                </c:pt>
                <c:pt idx="271">
                  <c:v>0.37237369531736464</c:v>
                </c:pt>
                <c:pt idx="272">
                  <c:v>0.36969601342265968</c:v>
                </c:pt>
                <c:pt idx="273">
                  <c:v>0.35817289359585769</c:v>
                </c:pt>
                <c:pt idx="274">
                  <c:v>0.36734516333962514</c:v>
                </c:pt>
                <c:pt idx="275">
                  <c:v>0.36670510021179553</c:v>
                </c:pt>
                <c:pt idx="276">
                  <c:v>0.34706139570874556</c:v>
                </c:pt>
                <c:pt idx="277">
                  <c:v>0.30127188239881031</c:v>
                </c:pt>
                <c:pt idx="278">
                  <c:v>0.24415842623168424</c:v>
                </c:pt>
                <c:pt idx="279">
                  <c:v>0.19035598247544727</c:v>
                </c:pt>
                <c:pt idx="280">
                  <c:v>0.13731957329169045</c:v>
                </c:pt>
                <c:pt idx="281">
                  <c:v>0.10646966416899947</c:v>
                </c:pt>
                <c:pt idx="282">
                  <c:v>0.1184098081607718</c:v>
                </c:pt>
                <c:pt idx="283">
                  <c:v>0.14912854834934702</c:v>
                </c:pt>
                <c:pt idx="284">
                  <c:v>0.17861269267664917</c:v>
                </c:pt>
                <c:pt idx="285">
                  <c:v>0.22159693922118573</c:v>
                </c:pt>
                <c:pt idx="286">
                  <c:v>0.26924926014593409</c:v>
                </c:pt>
                <c:pt idx="287">
                  <c:v>0.32276877858025593</c:v>
                </c:pt>
                <c:pt idx="288">
                  <c:v>0.35522511551268232</c:v>
                </c:pt>
                <c:pt idx="289">
                  <c:v>0.37305396753505571</c:v>
                </c:pt>
                <c:pt idx="290">
                  <c:v>0.37860256803186465</c:v>
                </c:pt>
                <c:pt idx="291">
                  <c:v>0.38542424775602963</c:v>
                </c:pt>
                <c:pt idx="292">
                  <c:v>0.37625896490716859</c:v>
                </c:pt>
                <c:pt idx="293">
                  <c:v>0.34961039768426988</c:v>
                </c:pt>
                <c:pt idx="294">
                  <c:v>0.32869204884403458</c:v>
                </c:pt>
                <c:pt idx="295">
                  <c:v>0.32987530619351363</c:v>
                </c:pt>
                <c:pt idx="296">
                  <c:v>0.33826873835182336</c:v>
                </c:pt>
                <c:pt idx="297">
                  <c:v>0.34031604955670891</c:v>
                </c:pt>
                <c:pt idx="298">
                  <c:v>0.34559592451523929</c:v>
                </c:pt>
                <c:pt idx="299">
                  <c:v>0.35317484517158898</c:v>
                </c:pt>
                <c:pt idx="300">
                  <c:v>0.35809793070117479</c:v>
                </c:pt>
                <c:pt idx="301">
                  <c:v>0.36245549321030324</c:v>
                </c:pt>
                <c:pt idx="302">
                  <c:v>0.36650529029904161</c:v>
                </c:pt>
                <c:pt idx="303">
                  <c:v>0.36518470406771847</c:v>
                </c:pt>
                <c:pt idx="304">
                  <c:v>0.34241631237168585</c:v>
                </c:pt>
                <c:pt idx="305">
                  <c:v>0.29039786909288662</c:v>
                </c:pt>
                <c:pt idx="306">
                  <c:v>0.29588623418383336</c:v>
                </c:pt>
                <c:pt idx="307">
                  <c:v>0.30268272616826919</c:v>
                </c:pt>
                <c:pt idx="308">
                  <c:v>0.30483238101902599</c:v>
                </c:pt>
                <c:pt idx="309">
                  <c:v>0.31631206512529464</c:v>
                </c:pt>
                <c:pt idx="310">
                  <c:v>0.33882801107543536</c:v>
                </c:pt>
                <c:pt idx="311">
                  <c:v>0.36266796153064312</c:v>
                </c:pt>
                <c:pt idx="312">
                  <c:v>0.36330832703128002</c:v>
                </c:pt>
                <c:pt idx="313">
                  <c:v>0.35600308842191858</c:v>
                </c:pt>
                <c:pt idx="314">
                  <c:v>0.32943044430253632</c:v>
                </c:pt>
                <c:pt idx="315">
                  <c:v>0.29119522495460182</c:v>
                </c:pt>
                <c:pt idx="316">
                  <c:v>0.25483783245201835</c:v>
                </c:pt>
                <c:pt idx="317">
                  <c:v>0.22357572534801717</c:v>
                </c:pt>
                <c:pt idx="318">
                  <c:v>0.177283867155858</c:v>
                </c:pt>
                <c:pt idx="319">
                  <c:v>0.15385289331001295</c:v>
                </c:pt>
                <c:pt idx="320">
                  <c:v>0.14559418820543429</c:v>
                </c:pt>
                <c:pt idx="321">
                  <c:v>0.1414569930735628</c:v>
                </c:pt>
                <c:pt idx="322">
                  <c:v>0.13325676135783432</c:v>
                </c:pt>
                <c:pt idx="323">
                  <c:v>0.12818836367433278</c:v>
                </c:pt>
                <c:pt idx="324">
                  <c:v>0.15248452682867203</c:v>
                </c:pt>
                <c:pt idx="325">
                  <c:v>0.18305081740799709</c:v>
                </c:pt>
                <c:pt idx="326">
                  <c:v>0.21177245201737716</c:v>
                </c:pt>
                <c:pt idx="327">
                  <c:v>0.23027698619538178</c:v>
                </c:pt>
                <c:pt idx="328">
                  <c:v>0.23871570615736118</c:v>
                </c:pt>
                <c:pt idx="329">
                  <c:v>0.22591272206558186</c:v>
                </c:pt>
                <c:pt idx="330">
                  <c:v>0.24864981506921757</c:v>
                </c:pt>
                <c:pt idx="331">
                  <c:v>0.29427780162725098</c:v>
                </c:pt>
                <c:pt idx="332">
                  <c:v>0.34852331615500481</c:v>
                </c:pt>
                <c:pt idx="333">
                  <c:v>0.41606125186639947</c:v>
                </c:pt>
                <c:pt idx="334">
                  <c:v>0.46220252531256711</c:v>
                </c:pt>
                <c:pt idx="335">
                  <c:v>0.48639662986883148</c:v>
                </c:pt>
                <c:pt idx="336">
                  <c:v>0.49585560791426958</c:v>
                </c:pt>
                <c:pt idx="337">
                  <c:v>0.49170585816439133</c:v>
                </c:pt>
                <c:pt idx="338">
                  <c:v>0.48201935459435991</c:v>
                </c:pt>
                <c:pt idx="339">
                  <c:v>0.47384885865298254</c:v>
                </c:pt>
                <c:pt idx="340">
                  <c:v>0.45496012169847821</c:v>
                </c:pt>
                <c:pt idx="341">
                  <c:v>0.40226978967632376</c:v>
                </c:pt>
                <c:pt idx="342">
                  <c:v>0.33703951309178537</c:v>
                </c:pt>
                <c:pt idx="343">
                  <c:v>0.30499765348377056</c:v>
                </c:pt>
                <c:pt idx="344">
                  <c:v>0.27691001366870643</c:v>
                </c:pt>
                <c:pt idx="345">
                  <c:v>0.25971670611723957</c:v>
                </c:pt>
                <c:pt idx="346">
                  <c:v>0.2378935814092894</c:v>
                </c:pt>
                <c:pt idx="347">
                  <c:v>0.21928622051142915</c:v>
                </c:pt>
                <c:pt idx="348">
                  <c:v>0.21207694740502941</c:v>
                </c:pt>
                <c:pt idx="349">
                  <c:v>0.18844911513607221</c:v>
                </c:pt>
                <c:pt idx="350">
                  <c:v>0.17608184110296085</c:v>
                </c:pt>
                <c:pt idx="351">
                  <c:v>0.16859373161773694</c:v>
                </c:pt>
                <c:pt idx="352">
                  <c:v>0.16411927372024471</c:v>
                </c:pt>
                <c:pt idx="353">
                  <c:v>0.18383337108082679</c:v>
                </c:pt>
                <c:pt idx="354">
                  <c:v>0.23294618520064203</c:v>
                </c:pt>
                <c:pt idx="355">
                  <c:v>0.26747460915641241</c:v>
                </c:pt>
                <c:pt idx="356">
                  <c:v>0.29439372114701623</c:v>
                </c:pt>
                <c:pt idx="357">
                  <c:v>0.31759086238276873</c:v>
                </c:pt>
                <c:pt idx="358">
                  <c:v>0.35566705484537209</c:v>
                </c:pt>
                <c:pt idx="359">
                  <c:v>0.40083464529628043</c:v>
                </c:pt>
                <c:pt idx="360">
                  <c:v>0.43394463511785708</c:v>
                </c:pt>
                <c:pt idx="361">
                  <c:v>0.46488857779848897</c:v>
                </c:pt>
                <c:pt idx="362">
                  <c:v>0.47762457698014282</c:v>
                </c:pt>
                <c:pt idx="363">
                  <c:v>0.47798633554887943</c:v>
                </c:pt>
                <c:pt idx="364">
                  <c:v>0.47331544570514023</c:v>
                </c:pt>
                <c:pt idx="365">
                  <c:v>0.45578891040583475</c:v>
                </c:pt>
                <c:pt idx="366">
                  <c:v>0.41124790544492362</c:v>
                </c:pt>
                <c:pt idx="367">
                  <c:v>0.37850043970523223</c:v>
                </c:pt>
                <c:pt idx="368">
                  <c:v>0.3456556578747641</c:v>
                </c:pt>
                <c:pt idx="369">
                  <c:v>0.33515845000472178</c:v>
                </c:pt>
                <c:pt idx="370">
                  <c:v>0.30953260904046448</c:v>
                </c:pt>
                <c:pt idx="371">
                  <c:v>0.2640779395515242</c:v>
                </c:pt>
                <c:pt idx="372">
                  <c:v>0.2226062319869006</c:v>
                </c:pt>
                <c:pt idx="373">
                  <c:v>0.19287676410620139</c:v>
                </c:pt>
                <c:pt idx="374">
                  <c:v>0.17550788068390463</c:v>
                </c:pt>
                <c:pt idx="375">
                  <c:v>0.16593326821546966</c:v>
                </c:pt>
                <c:pt idx="376">
                  <c:v>0.15765025823418136</c:v>
                </c:pt>
                <c:pt idx="377">
                  <c:v>0.14161358923526932</c:v>
                </c:pt>
                <c:pt idx="378">
                  <c:v>0.11980800175697764</c:v>
                </c:pt>
                <c:pt idx="379">
                  <c:v>0.11177330353796139</c:v>
                </c:pt>
                <c:pt idx="380">
                  <c:v>0.10253982596498429</c:v>
                </c:pt>
                <c:pt idx="381">
                  <c:v>9.7570981339452689E-2</c:v>
                </c:pt>
                <c:pt idx="382">
                  <c:v>9.166858142366141E-2</c:v>
                </c:pt>
                <c:pt idx="383">
                  <c:v>7.597545849085563E-2</c:v>
                </c:pt>
                <c:pt idx="384">
                  <c:v>7.5334664216394315E-2</c:v>
                </c:pt>
                <c:pt idx="385">
                  <c:v>7.5685773537474299E-2</c:v>
                </c:pt>
                <c:pt idx="386">
                  <c:v>7.6342245123759325E-2</c:v>
                </c:pt>
                <c:pt idx="387">
                  <c:v>7.9797868705727568E-2</c:v>
                </c:pt>
                <c:pt idx="388">
                  <c:v>8.246693708644777E-2</c:v>
                </c:pt>
                <c:pt idx="389">
                  <c:v>8.6872583603395781E-2</c:v>
                </c:pt>
                <c:pt idx="390">
                  <c:v>0.11055383887760366</c:v>
                </c:pt>
                <c:pt idx="391">
                  <c:v>0.13707435865882411</c:v>
                </c:pt>
                <c:pt idx="392">
                  <c:v>0.12709129549884277</c:v>
                </c:pt>
                <c:pt idx="393">
                  <c:v>0.13570036892564502</c:v>
                </c:pt>
                <c:pt idx="394">
                  <c:v>0.1388365728917173</c:v>
                </c:pt>
                <c:pt idx="395">
                  <c:v>0.142896861918234</c:v>
                </c:pt>
                <c:pt idx="396">
                  <c:v>0.16232702045466371</c:v>
                </c:pt>
                <c:pt idx="397">
                  <c:v>0.19901275371042274</c:v>
                </c:pt>
                <c:pt idx="398">
                  <c:v>0.23504862247325725</c:v>
                </c:pt>
                <c:pt idx="399">
                  <c:v>0.26267628606709242</c:v>
                </c:pt>
                <c:pt idx="400">
                  <c:v>0.28614916567755216</c:v>
                </c:pt>
                <c:pt idx="401">
                  <c:v>0.29120171820308161</c:v>
                </c:pt>
                <c:pt idx="402">
                  <c:v>0.31967292946235615</c:v>
                </c:pt>
                <c:pt idx="403">
                  <c:v>0.34529333892919173</c:v>
                </c:pt>
                <c:pt idx="404">
                  <c:v>0.36700893493804565</c:v>
                </c:pt>
                <c:pt idx="405">
                  <c:v>0.37299953616673598</c:v>
                </c:pt>
                <c:pt idx="406">
                  <c:v>0.38549385981394213</c:v>
                </c:pt>
                <c:pt idx="407">
                  <c:v>0.37818715812885795</c:v>
                </c:pt>
                <c:pt idx="408">
                  <c:v>0.33753365177233213</c:v>
                </c:pt>
                <c:pt idx="409">
                  <c:v>0.3028547968477468</c:v>
                </c:pt>
                <c:pt idx="410">
                  <c:v>0.28302056929536878</c:v>
                </c:pt>
                <c:pt idx="411">
                  <c:v>0.27020271774221544</c:v>
                </c:pt>
                <c:pt idx="412">
                  <c:v>0.29565827025820801</c:v>
                </c:pt>
                <c:pt idx="413">
                  <c:v>0.37453481678207295</c:v>
                </c:pt>
                <c:pt idx="414">
                  <c:v>0.4046405442582261</c:v>
                </c:pt>
                <c:pt idx="415">
                  <c:v>0.39866103590549834</c:v>
                </c:pt>
                <c:pt idx="416">
                  <c:v>0.39266029225451532</c:v>
                </c:pt>
                <c:pt idx="417">
                  <c:v>0.38520969359710999</c:v>
                </c:pt>
                <c:pt idx="418">
                  <c:v>0.37959945373907722</c:v>
                </c:pt>
                <c:pt idx="419">
                  <c:v>0.37358982079496916</c:v>
                </c:pt>
                <c:pt idx="420">
                  <c:v>0.35832334800099847</c:v>
                </c:pt>
                <c:pt idx="421">
                  <c:v>0.31560982331830989</c:v>
                </c:pt>
                <c:pt idx="422">
                  <c:v>0.27547699859818664</c:v>
                </c:pt>
                <c:pt idx="423">
                  <c:v>0.26305164351544336</c:v>
                </c:pt>
                <c:pt idx="424">
                  <c:v>0.25658674180518048</c:v>
                </c:pt>
                <c:pt idx="425">
                  <c:v>0.19904289726493904</c:v>
                </c:pt>
                <c:pt idx="426">
                  <c:v>0.19779079438511613</c:v>
                </c:pt>
                <c:pt idx="427">
                  <c:v>0.2401260337854646</c:v>
                </c:pt>
                <c:pt idx="428">
                  <c:v>0.26514024998755953</c:v>
                </c:pt>
                <c:pt idx="429">
                  <c:v>0.27561121234889774</c:v>
                </c:pt>
                <c:pt idx="430">
                  <c:v>0.28550806845294391</c:v>
                </c:pt>
                <c:pt idx="431">
                  <c:v>0.2994652144481455</c:v>
                </c:pt>
                <c:pt idx="432">
                  <c:v>0.30398014500434112</c:v>
                </c:pt>
                <c:pt idx="433">
                  <c:v>0.3054131513588576</c:v>
                </c:pt>
                <c:pt idx="434">
                  <c:v>0.29729051601113177</c:v>
                </c:pt>
                <c:pt idx="435">
                  <c:v>0.28027534135004567</c:v>
                </c:pt>
                <c:pt idx="436">
                  <c:v>0.25691648730363187</c:v>
                </c:pt>
                <c:pt idx="437">
                  <c:v>0.22463388700819792</c:v>
                </c:pt>
                <c:pt idx="438">
                  <c:v>0.1986224955478576</c:v>
                </c:pt>
                <c:pt idx="439">
                  <c:v>0.18477649123090256</c:v>
                </c:pt>
                <c:pt idx="440">
                  <c:v>0.1863385956111466</c:v>
                </c:pt>
                <c:pt idx="441">
                  <c:v>0.19058845033890101</c:v>
                </c:pt>
                <c:pt idx="442">
                  <c:v>0.20035321451979962</c:v>
                </c:pt>
                <c:pt idx="443">
                  <c:v>0.20892210167378383</c:v>
                </c:pt>
                <c:pt idx="444">
                  <c:v>0.18452789904123451</c:v>
                </c:pt>
                <c:pt idx="445">
                  <c:v>0.15278502666221672</c:v>
                </c:pt>
                <c:pt idx="446">
                  <c:v>0.13533160796415766</c:v>
                </c:pt>
                <c:pt idx="447">
                  <c:v>0.13169028602559663</c:v>
                </c:pt>
                <c:pt idx="448">
                  <c:v>0.11449099407549333</c:v>
                </c:pt>
                <c:pt idx="449">
                  <c:v>7.0348523945100105E-2</c:v>
                </c:pt>
                <c:pt idx="450">
                  <c:v>5.4380952932711071E-2</c:v>
                </c:pt>
                <c:pt idx="451">
                  <c:v>6.3821592014634262E-2</c:v>
                </c:pt>
                <c:pt idx="452">
                  <c:v>7.1142839229993815E-2</c:v>
                </c:pt>
                <c:pt idx="453">
                  <c:v>8.1628648880452473E-2</c:v>
                </c:pt>
                <c:pt idx="454">
                  <c:v>8.7948693693056468E-2</c:v>
                </c:pt>
                <c:pt idx="455">
                  <c:v>9.7379464253830414E-2</c:v>
                </c:pt>
                <c:pt idx="456">
                  <c:v>0.11498164209542608</c:v>
                </c:pt>
                <c:pt idx="457">
                  <c:v>0.12513137904806193</c:v>
                </c:pt>
                <c:pt idx="458">
                  <c:v>0.1324480207973347</c:v>
                </c:pt>
                <c:pt idx="459">
                  <c:v>0.13395885989754036</c:v>
                </c:pt>
                <c:pt idx="460">
                  <c:v>0.13699681804158437</c:v>
                </c:pt>
                <c:pt idx="461">
                  <c:v>0.13022919716409095</c:v>
                </c:pt>
                <c:pt idx="462">
                  <c:v>0.12423354449749846</c:v>
                </c:pt>
                <c:pt idx="463">
                  <c:v>0.12124715686440092</c:v>
                </c:pt>
                <c:pt idx="464">
                  <c:v>0.12065352219125858</c:v>
                </c:pt>
                <c:pt idx="465">
                  <c:v>0.11682913324934116</c:v>
                </c:pt>
                <c:pt idx="466">
                  <c:v>0.11692643653161509</c:v>
                </c:pt>
                <c:pt idx="467">
                  <c:v>0.11893357076031018</c:v>
                </c:pt>
                <c:pt idx="468">
                  <c:v>0.10625873462408411</c:v>
                </c:pt>
                <c:pt idx="469">
                  <c:v>8.6556798701019247E-2</c:v>
                </c:pt>
                <c:pt idx="470">
                  <c:v>7.8127302923357525E-2</c:v>
                </c:pt>
                <c:pt idx="471">
                  <c:v>7.6242595623125492E-2</c:v>
                </c:pt>
                <c:pt idx="472">
                  <c:v>6.9358299743612226E-2</c:v>
                </c:pt>
                <c:pt idx="473">
                  <c:v>5.7372814428841776E-2</c:v>
                </c:pt>
                <c:pt idx="474">
                  <c:v>7.0925677650299404E-2</c:v>
                </c:pt>
                <c:pt idx="475">
                  <c:v>8.8083882530050742E-2</c:v>
                </c:pt>
                <c:pt idx="476">
                  <c:v>0.10544925310800664</c:v>
                </c:pt>
                <c:pt idx="477">
                  <c:v>0.11847331233045727</c:v>
                </c:pt>
                <c:pt idx="478">
                  <c:v>0.14705347725237131</c:v>
                </c:pt>
                <c:pt idx="479">
                  <c:v>0.1918083367589643</c:v>
                </c:pt>
                <c:pt idx="480">
                  <c:v>0.2180180027738515</c:v>
                </c:pt>
                <c:pt idx="481">
                  <c:v>0.2245085864607739</c:v>
                </c:pt>
                <c:pt idx="482">
                  <c:v>0.21484371130709165</c:v>
                </c:pt>
                <c:pt idx="483">
                  <c:v>0.19913233843906572</c:v>
                </c:pt>
                <c:pt idx="484">
                  <c:v>0.20741418197561798</c:v>
                </c:pt>
                <c:pt idx="485">
                  <c:v>0.20581053429263241</c:v>
                </c:pt>
                <c:pt idx="486">
                  <c:v>0.19572228919305798</c:v>
                </c:pt>
                <c:pt idx="487">
                  <c:v>0.21120992166554209</c:v>
                </c:pt>
                <c:pt idx="488">
                  <c:v>0.22769424392556295</c:v>
                </c:pt>
                <c:pt idx="489">
                  <c:v>0.22826494754765045</c:v>
                </c:pt>
                <c:pt idx="490">
                  <c:v>0.30150173039339784</c:v>
                </c:pt>
                <c:pt idx="491">
                  <c:v>0.33567564287957835</c:v>
                </c:pt>
                <c:pt idx="492">
                  <c:v>0.37265820206882011</c:v>
                </c:pt>
                <c:pt idx="493">
                  <c:v>0.40328676710573907</c:v>
                </c:pt>
                <c:pt idx="494">
                  <c:v>0.42218668323953534</c:v>
                </c:pt>
                <c:pt idx="495">
                  <c:v>0.43291848065365662</c:v>
                </c:pt>
                <c:pt idx="496">
                  <c:v>0.43085407220402605</c:v>
                </c:pt>
                <c:pt idx="497">
                  <c:v>0.3973196382869329</c:v>
                </c:pt>
                <c:pt idx="498">
                  <c:v>0.35284308602775533</c:v>
                </c:pt>
                <c:pt idx="499">
                  <c:v>0.34601316107570818</c:v>
                </c:pt>
                <c:pt idx="500">
                  <c:v>0.35631779481406206</c:v>
                </c:pt>
                <c:pt idx="501">
                  <c:v>0.38439509447929354</c:v>
                </c:pt>
                <c:pt idx="502">
                  <c:v>0.40434040867814902</c:v>
                </c:pt>
                <c:pt idx="503">
                  <c:v>0.44954840823696202</c:v>
                </c:pt>
                <c:pt idx="504">
                  <c:v>0.46582997205769455</c:v>
                </c:pt>
                <c:pt idx="505">
                  <c:v>0.46794556703034429</c:v>
                </c:pt>
                <c:pt idx="506">
                  <c:v>0.45493535066437385</c:v>
                </c:pt>
                <c:pt idx="507">
                  <c:v>0.43020791094624061</c:v>
                </c:pt>
                <c:pt idx="508">
                  <c:v>0.40131624090863027</c:v>
                </c:pt>
                <c:pt idx="509">
                  <c:v>0.35781501785135195</c:v>
                </c:pt>
                <c:pt idx="510">
                  <c:v>0.31935273342775738</c:v>
                </c:pt>
                <c:pt idx="511">
                  <c:v>0.31168390723688089</c:v>
                </c:pt>
                <c:pt idx="512">
                  <c:v>0.30032004011437607</c:v>
                </c:pt>
                <c:pt idx="513">
                  <c:v>0.30000185718313371</c:v>
                </c:pt>
                <c:pt idx="514">
                  <c:v>0.31359390118516212</c:v>
                </c:pt>
                <c:pt idx="515">
                  <c:v>0.31525309301261062</c:v>
                </c:pt>
                <c:pt idx="516">
                  <c:v>0.31577399608027368</c:v>
                </c:pt>
                <c:pt idx="517">
                  <c:v>0.30800876165716262</c:v>
                </c:pt>
                <c:pt idx="518">
                  <c:v>0.29708351132312893</c:v>
                </c:pt>
                <c:pt idx="519">
                  <c:v>0.25955393928231058</c:v>
                </c:pt>
                <c:pt idx="520">
                  <c:v>0.23575396597931372</c:v>
                </c:pt>
                <c:pt idx="521">
                  <c:v>0.16595168893414625</c:v>
                </c:pt>
                <c:pt idx="522">
                  <c:v>0.13010861315984981</c:v>
                </c:pt>
                <c:pt idx="523">
                  <c:v>0.14660423734033182</c:v>
                </c:pt>
                <c:pt idx="524">
                  <c:v>0.15311274883354647</c:v>
                </c:pt>
                <c:pt idx="525">
                  <c:v>0.145926943399418</c:v>
                </c:pt>
                <c:pt idx="526">
                  <c:v>0.13018482038608536</c:v>
                </c:pt>
                <c:pt idx="527">
                  <c:v>0.13657287053246914</c:v>
                </c:pt>
                <c:pt idx="528">
                  <c:v>0.13277050814418437</c:v>
                </c:pt>
                <c:pt idx="529">
                  <c:v>0.13653475614608643</c:v>
                </c:pt>
                <c:pt idx="530">
                  <c:v>0.1423141075903154</c:v>
                </c:pt>
                <c:pt idx="531">
                  <c:v>0.17646385013130508</c:v>
                </c:pt>
                <c:pt idx="532">
                  <c:v>0.17845788366851417</c:v>
                </c:pt>
                <c:pt idx="533">
                  <c:v>0.18318762159849902</c:v>
                </c:pt>
                <c:pt idx="534">
                  <c:v>0.18631713098466154</c:v>
                </c:pt>
                <c:pt idx="535">
                  <c:v>0.20849165556230723</c:v>
                </c:pt>
                <c:pt idx="536">
                  <c:v>0.23798866178765316</c:v>
                </c:pt>
                <c:pt idx="537">
                  <c:v>0.24891499940038578</c:v>
                </c:pt>
                <c:pt idx="538">
                  <c:v>0.28281891756762484</c:v>
                </c:pt>
                <c:pt idx="539">
                  <c:v>0.27890659234238402</c:v>
                </c:pt>
                <c:pt idx="540">
                  <c:v>0.24650980714411094</c:v>
                </c:pt>
                <c:pt idx="541">
                  <c:v>0.2134508223171537</c:v>
                </c:pt>
                <c:pt idx="542">
                  <c:v>0.20176055053904718</c:v>
                </c:pt>
                <c:pt idx="543">
                  <c:v>0.1762115707243514</c:v>
                </c:pt>
                <c:pt idx="544">
                  <c:v>0.15624510032993003</c:v>
                </c:pt>
                <c:pt idx="545">
                  <c:v>9.5044722096985015E-2</c:v>
                </c:pt>
                <c:pt idx="546">
                  <c:v>8.8616841046033831E-2</c:v>
                </c:pt>
                <c:pt idx="547">
                  <c:v>0.1126248803882193</c:v>
                </c:pt>
                <c:pt idx="548">
                  <c:v>0.15167803303867541</c:v>
                </c:pt>
                <c:pt idx="549">
                  <c:v>0.16881633597060175</c:v>
                </c:pt>
                <c:pt idx="550">
                  <c:v>0.18481571931662744</c:v>
                </c:pt>
                <c:pt idx="551">
                  <c:v>0.18706196199739361</c:v>
                </c:pt>
                <c:pt idx="552">
                  <c:v>0.18087759314323995</c:v>
                </c:pt>
                <c:pt idx="553">
                  <c:v>0.15641719955474087</c:v>
                </c:pt>
                <c:pt idx="554">
                  <c:v>0.14214305224414189</c:v>
                </c:pt>
                <c:pt idx="555">
                  <c:v>0.12894031713849541</c:v>
                </c:pt>
                <c:pt idx="556">
                  <c:v>0.11341762286039236</c:v>
                </c:pt>
                <c:pt idx="557">
                  <c:v>9.2351945505174782E-2</c:v>
                </c:pt>
                <c:pt idx="558">
                  <c:v>7.8730053253008025E-2</c:v>
                </c:pt>
                <c:pt idx="559">
                  <c:v>6.8271304159009269E-2</c:v>
                </c:pt>
                <c:pt idx="560">
                  <c:v>7.5401472419753354E-2</c:v>
                </c:pt>
                <c:pt idx="561">
                  <c:v>9.1810012542839589E-2</c:v>
                </c:pt>
                <c:pt idx="562">
                  <c:v>0.11226362033690326</c:v>
                </c:pt>
                <c:pt idx="563">
                  <c:v>0.15287502640631553</c:v>
                </c:pt>
                <c:pt idx="564">
                  <c:v>0.1729437894881988</c:v>
                </c:pt>
                <c:pt idx="565">
                  <c:v>0.16662840240915203</c:v>
                </c:pt>
                <c:pt idx="566">
                  <c:v>0.15486400804181186</c:v>
                </c:pt>
                <c:pt idx="567">
                  <c:v>0.14582868133996518</c:v>
                </c:pt>
                <c:pt idx="568">
                  <c:v>0.13784013807238818</c:v>
                </c:pt>
                <c:pt idx="569">
                  <c:v>0.11127031102119041</c:v>
                </c:pt>
                <c:pt idx="570">
                  <c:v>0.12174932322551701</c:v>
                </c:pt>
                <c:pt idx="571">
                  <c:v>0.18746458378853217</c:v>
                </c:pt>
                <c:pt idx="572">
                  <c:v>0.24807845407385942</c:v>
                </c:pt>
                <c:pt idx="573">
                  <c:v>0.30416230756788515</c:v>
                </c:pt>
                <c:pt idx="574">
                  <c:v>0.36901300635041945</c:v>
                </c:pt>
                <c:pt idx="575">
                  <c:v>0.40638463209041131</c:v>
                </c:pt>
                <c:pt idx="576">
                  <c:v>0.44005019477156465</c:v>
                </c:pt>
                <c:pt idx="577">
                  <c:v>0.45529069422028412</c:v>
                </c:pt>
                <c:pt idx="578">
                  <c:v>0.4444544767408401</c:v>
                </c:pt>
                <c:pt idx="579">
                  <c:v>0.44449604070983545</c:v>
                </c:pt>
                <c:pt idx="580">
                  <c:v>0.41839029833204994</c:v>
                </c:pt>
                <c:pt idx="581">
                  <c:v>0.41481170751040619</c:v>
                </c:pt>
                <c:pt idx="582">
                  <c:v>0.3930135059718961</c:v>
                </c:pt>
                <c:pt idx="583">
                  <c:v>0.38959229762104414</c:v>
                </c:pt>
                <c:pt idx="584">
                  <c:v>0.36476573239001781</c:v>
                </c:pt>
                <c:pt idx="585">
                  <c:v>0.32552951682645387</c:v>
                </c:pt>
                <c:pt idx="586">
                  <c:v>0.32610897603829575</c:v>
                </c:pt>
                <c:pt idx="587">
                  <c:v>0.34618924537835838</c:v>
                </c:pt>
                <c:pt idx="588">
                  <c:v>0.35458164021350669</c:v>
                </c:pt>
                <c:pt idx="589">
                  <c:v>0.36152690806689747</c:v>
                </c:pt>
                <c:pt idx="590">
                  <c:v>0.35333918274816728</c:v>
                </c:pt>
                <c:pt idx="591">
                  <c:v>0.33566899873491152</c:v>
                </c:pt>
                <c:pt idx="592">
                  <c:v>0.31747332323638811</c:v>
                </c:pt>
                <c:pt idx="593">
                  <c:v>0.25791609360435536</c:v>
                </c:pt>
                <c:pt idx="594">
                  <c:v>0.23738065630341598</c:v>
                </c:pt>
                <c:pt idx="595">
                  <c:v>0.24507412317182614</c:v>
                </c:pt>
                <c:pt idx="596">
                  <c:v>0.22560555013056569</c:v>
                </c:pt>
                <c:pt idx="597">
                  <c:v>0.18523610929850579</c:v>
                </c:pt>
                <c:pt idx="598">
                  <c:v>0.15715560036933066</c:v>
                </c:pt>
                <c:pt idx="599">
                  <c:v>0.14600225624910851</c:v>
                </c:pt>
                <c:pt idx="600">
                  <c:v>0.14884053626728652</c:v>
                </c:pt>
                <c:pt idx="601">
                  <c:v>0.15998085026555298</c:v>
                </c:pt>
                <c:pt idx="602">
                  <c:v>0.13955274035655638</c:v>
                </c:pt>
                <c:pt idx="603">
                  <c:v>0.11380338398673848</c:v>
                </c:pt>
                <c:pt idx="604">
                  <c:v>0.10869751917961176</c:v>
                </c:pt>
                <c:pt idx="605">
                  <c:v>0.11658032080455702</c:v>
                </c:pt>
                <c:pt idx="606">
                  <c:v>0.10577899834929884</c:v>
                </c:pt>
                <c:pt idx="607">
                  <c:v>0.10796035199589331</c:v>
                </c:pt>
                <c:pt idx="608">
                  <c:v>0.10957141380830586</c:v>
                </c:pt>
                <c:pt idx="609">
                  <c:v>0.10929038398042895</c:v>
                </c:pt>
                <c:pt idx="610">
                  <c:v>0.10492542066579545</c:v>
                </c:pt>
                <c:pt idx="611">
                  <c:v>0.11514796710096148</c:v>
                </c:pt>
                <c:pt idx="612">
                  <c:v>0.11027045627298893</c:v>
                </c:pt>
                <c:pt idx="613">
                  <c:v>0.107792568555069</c:v>
                </c:pt>
                <c:pt idx="614">
                  <c:v>9.9143484112518193E-2</c:v>
                </c:pt>
                <c:pt idx="615">
                  <c:v>8.0157274178951674E-2</c:v>
                </c:pt>
                <c:pt idx="616">
                  <c:v>6.5748228336443185E-2</c:v>
                </c:pt>
                <c:pt idx="617">
                  <c:v>2.9513920869487748E-2</c:v>
                </c:pt>
                <c:pt idx="618">
                  <c:v>2.4137638659271762E-2</c:v>
                </c:pt>
                <c:pt idx="619">
                  <c:v>4.603556389260223E-2</c:v>
                </c:pt>
                <c:pt idx="620">
                  <c:v>7.7253011326610957E-2</c:v>
                </c:pt>
                <c:pt idx="621">
                  <c:v>0.12762563316255859</c:v>
                </c:pt>
                <c:pt idx="622">
                  <c:v>0.16335476740936555</c:v>
                </c:pt>
                <c:pt idx="623">
                  <c:v>0.19347748458223113</c:v>
                </c:pt>
                <c:pt idx="624">
                  <c:v>0.22328948059805021</c:v>
                </c:pt>
                <c:pt idx="625">
                  <c:v>0.2463276358127196</c:v>
                </c:pt>
                <c:pt idx="626">
                  <c:v>0.28770593265012667</c:v>
                </c:pt>
                <c:pt idx="627">
                  <c:v>0.30509318192497203</c:v>
                </c:pt>
                <c:pt idx="628">
                  <c:v>0.29750288151139875</c:v>
                </c:pt>
                <c:pt idx="629">
                  <c:v>0.27888214963198593</c:v>
                </c:pt>
                <c:pt idx="630">
                  <c:v>0.27217199991160052</c:v>
                </c:pt>
                <c:pt idx="631">
                  <c:v>0.26859784612508258</c:v>
                </c:pt>
                <c:pt idx="632">
                  <c:v>0.2612278656442541</c:v>
                </c:pt>
                <c:pt idx="633">
                  <c:v>0.22086253801437949</c:v>
                </c:pt>
                <c:pt idx="634">
                  <c:v>0.19684237397969914</c:v>
                </c:pt>
                <c:pt idx="635">
                  <c:v>0.22511279917512794</c:v>
                </c:pt>
                <c:pt idx="636">
                  <c:v>0.25902464161734923</c:v>
                </c:pt>
                <c:pt idx="637">
                  <c:v>0.29347871379870272</c:v>
                </c:pt>
                <c:pt idx="638">
                  <c:v>0.32632456842654894</c:v>
                </c:pt>
                <c:pt idx="639">
                  <c:v>0.37469303659985287</c:v>
                </c:pt>
                <c:pt idx="640">
                  <c:v>0.39780342642477168</c:v>
                </c:pt>
                <c:pt idx="641">
                  <c:v>0.34260373342487066</c:v>
                </c:pt>
                <c:pt idx="642">
                  <c:v>0.31621761925848518</c:v>
                </c:pt>
                <c:pt idx="643">
                  <c:v>0.35556713924454419</c:v>
                </c:pt>
                <c:pt idx="644">
                  <c:v>0.35617476544176546</c:v>
                </c:pt>
                <c:pt idx="645">
                  <c:v>0.37665166941098449</c:v>
                </c:pt>
                <c:pt idx="646">
                  <c:v>0.41735145731889073</c:v>
                </c:pt>
                <c:pt idx="647">
                  <c:v>0.45144083309542177</c:v>
                </c:pt>
                <c:pt idx="648">
                  <c:v>0.47362330879572978</c:v>
                </c:pt>
                <c:pt idx="649">
                  <c:v>0.47237648078333244</c:v>
                </c:pt>
                <c:pt idx="650">
                  <c:v>0.47882567630835204</c:v>
                </c:pt>
                <c:pt idx="651">
                  <c:v>0.47039980358956673</c:v>
                </c:pt>
                <c:pt idx="652">
                  <c:v>0.4405492830422349</c:v>
                </c:pt>
                <c:pt idx="653">
                  <c:v>0.38718182143347202</c:v>
                </c:pt>
                <c:pt idx="654">
                  <c:v>0.33659028613173925</c:v>
                </c:pt>
                <c:pt idx="655">
                  <c:v>0.32160663017836127</c:v>
                </c:pt>
                <c:pt idx="656">
                  <c:v>0.34198828592968145</c:v>
                </c:pt>
                <c:pt idx="657">
                  <c:v>0.37566667249035046</c:v>
                </c:pt>
                <c:pt idx="658">
                  <c:v>0.38041694305886803</c:v>
                </c:pt>
                <c:pt idx="659">
                  <c:v>0.4180370867954093</c:v>
                </c:pt>
                <c:pt idx="660">
                  <c:v>0.43009419161942569</c:v>
                </c:pt>
                <c:pt idx="661">
                  <c:v>0.43350669756589483</c:v>
                </c:pt>
                <c:pt idx="662">
                  <c:v>0.45477332566670092</c:v>
                </c:pt>
                <c:pt idx="663">
                  <c:v>0.46470472640414107</c:v>
                </c:pt>
                <c:pt idx="664">
                  <c:v>0.455597500673184</c:v>
                </c:pt>
                <c:pt idx="665">
                  <c:v>0.44955934225352895</c:v>
                </c:pt>
                <c:pt idx="666">
                  <c:v>0.43145018386620404</c:v>
                </c:pt>
                <c:pt idx="667">
                  <c:v>0.41469556830498167</c:v>
                </c:pt>
                <c:pt idx="668">
                  <c:v>0.41326927213781939</c:v>
                </c:pt>
                <c:pt idx="669">
                  <c:v>0.4238496789168858</c:v>
                </c:pt>
                <c:pt idx="670">
                  <c:v>0.42742116083311066</c:v>
                </c:pt>
                <c:pt idx="671">
                  <c:v>0.44158471883115574</c:v>
                </c:pt>
                <c:pt idx="672">
                  <c:v>0.43538483514310633</c:v>
                </c:pt>
                <c:pt idx="673">
                  <c:v>0.40330751312697111</c:v>
                </c:pt>
                <c:pt idx="674">
                  <c:v>0.37329030452178796</c:v>
                </c:pt>
                <c:pt idx="675">
                  <c:v>0.34039807079987477</c:v>
                </c:pt>
                <c:pt idx="676">
                  <c:v>0.28731852868265806</c:v>
                </c:pt>
                <c:pt idx="677">
                  <c:v>0.24107390125940906</c:v>
                </c:pt>
                <c:pt idx="678">
                  <c:v>0.1875148738527817</c:v>
                </c:pt>
                <c:pt idx="679">
                  <c:v>0.16811744401780798</c:v>
                </c:pt>
                <c:pt idx="680">
                  <c:v>0.15678435449478317</c:v>
                </c:pt>
                <c:pt idx="681">
                  <c:v>0.16103853483042541</c:v>
                </c:pt>
                <c:pt idx="682">
                  <c:v>0.15443605617866957</c:v>
                </c:pt>
                <c:pt idx="683">
                  <c:v>0.13375540166375843</c:v>
                </c:pt>
                <c:pt idx="684">
                  <c:v>0.13141928303966657</c:v>
                </c:pt>
                <c:pt idx="685">
                  <c:v>0.12602146947474285</c:v>
                </c:pt>
                <c:pt idx="686">
                  <c:v>0.12524937159155575</c:v>
                </c:pt>
                <c:pt idx="687">
                  <c:v>0.1311448948248044</c:v>
                </c:pt>
                <c:pt idx="688">
                  <c:v>0.13908252717056394</c:v>
                </c:pt>
                <c:pt idx="689">
                  <c:v>0.12010614263756117</c:v>
                </c:pt>
                <c:pt idx="690">
                  <c:v>0.14842129277841717</c:v>
                </c:pt>
                <c:pt idx="691">
                  <c:v>0.19117462313258046</c:v>
                </c:pt>
                <c:pt idx="692">
                  <c:v>0.20593508999466986</c:v>
                </c:pt>
                <c:pt idx="693">
                  <c:v>0.21724194138690978</c:v>
                </c:pt>
                <c:pt idx="694">
                  <c:v>0.22395201005480805</c:v>
                </c:pt>
                <c:pt idx="695">
                  <c:v>0.21382101408934143</c:v>
                </c:pt>
                <c:pt idx="696">
                  <c:v>0.19848851166976067</c:v>
                </c:pt>
                <c:pt idx="697">
                  <c:v>0.17821496811297025</c:v>
                </c:pt>
                <c:pt idx="698">
                  <c:v>0.15512350454181104</c:v>
                </c:pt>
                <c:pt idx="699">
                  <c:v>0.13729001619265763</c:v>
                </c:pt>
                <c:pt idx="700">
                  <c:v>0.10766311020543883</c:v>
                </c:pt>
                <c:pt idx="701">
                  <c:v>7.9418829094691945E-2</c:v>
                </c:pt>
                <c:pt idx="702">
                  <c:v>6.7881579899835107E-2</c:v>
                </c:pt>
                <c:pt idx="703">
                  <c:v>5.6806761520880482E-2</c:v>
                </c:pt>
                <c:pt idx="704">
                  <c:v>4.1436783236827361E-2</c:v>
                </c:pt>
                <c:pt idx="705">
                  <c:v>3.5678917844805723E-2</c:v>
                </c:pt>
                <c:pt idx="706">
                  <c:v>4.0442376029813466E-2</c:v>
                </c:pt>
                <c:pt idx="707">
                  <c:v>4.8492040650954457E-2</c:v>
                </c:pt>
                <c:pt idx="708">
                  <c:v>5.918128554926614E-2</c:v>
                </c:pt>
                <c:pt idx="709">
                  <c:v>6.409424855755784E-2</c:v>
                </c:pt>
                <c:pt idx="710">
                  <c:v>7.0471331268061696E-2</c:v>
                </c:pt>
                <c:pt idx="711">
                  <c:v>7.7374141096939963E-2</c:v>
                </c:pt>
                <c:pt idx="712">
                  <c:v>7.0817960920534481E-2</c:v>
                </c:pt>
                <c:pt idx="713">
                  <c:v>5.7751605901243223E-2</c:v>
                </c:pt>
                <c:pt idx="714">
                  <c:v>5.2803741093255002E-2</c:v>
                </c:pt>
                <c:pt idx="715">
                  <c:v>6.487908994882377E-2</c:v>
                </c:pt>
                <c:pt idx="716">
                  <c:v>7.5644184419901589E-2</c:v>
                </c:pt>
                <c:pt idx="717">
                  <c:v>9.775626096396213E-2</c:v>
                </c:pt>
                <c:pt idx="718">
                  <c:v>0.10352462188234621</c:v>
                </c:pt>
                <c:pt idx="719">
                  <c:v>9.8093347722352009E-2</c:v>
                </c:pt>
                <c:pt idx="720">
                  <c:v>0.10642301365821717</c:v>
                </c:pt>
                <c:pt idx="721">
                  <c:v>0.12648444488415958</c:v>
                </c:pt>
                <c:pt idx="722">
                  <c:v>0.12793947832471578</c:v>
                </c:pt>
                <c:pt idx="723">
                  <c:v>0.13108663262081632</c:v>
                </c:pt>
                <c:pt idx="724">
                  <c:v>0.15420792419113741</c:v>
                </c:pt>
                <c:pt idx="725">
                  <c:v>0.15514404291926986</c:v>
                </c:pt>
                <c:pt idx="726">
                  <c:v>0.15920418939619257</c:v>
                </c:pt>
                <c:pt idx="727">
                  <c:v>0.16443533960850676</c:v>
                </c:pt>
                <c:pt idx="728">
                  <c:v>0.18065770282809998</c:v>
                </c:pt>
                <c:pt idx="729">
                  <c:v>0.20076720601289244</c:v>
                </c:pt>
                <c:pt idx="730">
                  <c:v>0.24053343072043729</c:v>
                </c:pt>
                <c:pt idx="731">
                  <c:v>0.21107247462998879</c:v>
                </c:pt>
                <c:pt idx="732">
                  <c:v>0.16948880656948653</c:v>
                </c:pt>
                <c:pt idx="733">
                  <c:v>0.16284465964074396</c:v>
                </c:pt>
                <c:pt idx="734">
                  <c:v>0.1616727193746692</c:v>
                </c:pt>
                <c:pt idx="735">
                  <c:v>0.1656036186395419</c:v>
                </c:pt>
                <c:pt idx="736">
                  <c:v>0.15262218012554407</c:v>
                </c:pt>
                <c:pt idx="737">
                  <c:v>0.10949826187555328</c:v>
                </c:pt>
                <c:pt idx="738">
                  <c:v>6.6057178134966685E-2</c:v>
                </c:pt>
                <c:pt idx="739">
                  <c:v>7.3340181259945084E-2</c:v>
                </c:pt>
                <c:pt idx="740">
                  <c:v>9.7166735634983778E-2</c:v>
                </c:pt>
                <c:pt idx="741">
                  <c:v>0.12875603855979836</c:v>
                </c:pt>
                <c:pt idx="742">
                  <c:v>0.17798121605878919</c:v>
                </c:pt>
                <c:pt idx="743">
                  <c:v>0.22272755587543158</c:v>
                </c:pt>
                <c:pt idx="744">
                  <c:v>0.26728064208155139</c:v>
                </c:pt>
                <c:pt idx="745">
                  <c:v>0.2999340108797845</c:v>
                </c:pt>
                <c:pt idx="746">
                  <c:v>0.33324644236774587</c:v>
                </c:pt>
                <c:pt idx="747">
                  <c:v>0.36036095043925404</c:v>
                </c:pt>
                <c:pt idx="748">
                  <c:v>0.34869902825046722</c:v>
                </c:pt>
                <c:pt idx="749">
                  <c:v>0.33224981756416527</c:v>
                </c:pt>
                <c:pt idx="750">
                  <c:v>0.30321540410134667</c:v>
                </c:pt>
                <c:pt idx="751">
                  <c:v>0.26833817837141521</c:v>
                </c:pt>
                <c:pt idx="752">
                  <c:v>0.24088152462780488</c:v>
                </c:pt>
                <c:pt idx="753">
                  <c:v>0.17479525875092838</c:v>
                </c:pt>
                <c:pt idx="754">
                  <c:v>0.1228564101233323</c:v>
                </c:pt>
                <c:pt idx="755">
                  <c:v>0.11863412085907894</c:v>
                </c:pt>
                <c:pt idx="756">
                  <c:v>0.13507717497706997</c:v>
                </c:pt>
                <c:pt idx="757">
                  <c:v>0.16494810721730577</c:v>
                </c:pt>
                <c:pt idx="758">
                  <c:v>0.18913358665458307</c:v>
                </c:pt>
                <c:pt idx="759">
                  <c:v>0.20295766381219826</c:v>
                </c:pt>
                <c:pt idx="760">
                  <c:v>0.19151622847064487</c:v>
                </c:pt>
                <c:pt idx="761">
                  <c:v>0.14188599593927712</c:v>
                </c:pt>
                <c:pt idx="762">
                  <c:v>0.1560510714457366</c:v>
                </c:pt>
                <c:pt idx="763">
                  <c:v>0.21413026825829382</c:v>
                </c:pt>
                <c:pt idx="764">
                  <c:v>0.27539812080859083</c:v>
                </c:pt>
                <c:pt idx="765">
                  <c:v>0.31510650566088005</c:v>
                </c:pt>
                <c:pt idx="766">
                  <c:v>0.33951395400053069</c:v>
                </c:pt>
                <c:pt idx="767">
                  <c:v>0.38505218082315079</c:v>
                </c:pt>
                <c:pt idx="768">
                  <c:v>0.42112675746765232</c:v>
                </c:pt>
                <c:pt idx="769">
                  <c:v>0.42678209310251403</c:v>
                </c:pt>
                <c:pt idx="770">
                  <c:v>0.42879686647818438</c:v>
                </c:pt>
                <c:pt idx="771">
                  <c:v>0.44310258117367007</c:v>
                </c:pt>
                <c:pt idx="772">
                  <c:v>0.41672955805458967</c:v>
                </c:pt>
                <c:pt idx="773">
                  <c:v>0.38292008726272514</c:v>
                </c:pt>
                <c:pt idx="774">
                  <c:v>0.34094873743698767</c:v>
                </c:pt>
                <c:pt idx="775">
                  <c:v>0.31654034166909345</c:v>
                </c:pt>
                <c:pt idx="776">
                  <c:v>0.27982244950209578</c:v>
                </c:pt>
                <c:pt idx="777">
                  <c:v>0.21206186790467058</c:v>
                </c:pt>
                <c:pt idx="778">
                  <c:v>0.20405068783423755</c:v>
                </c:pt>
                <c:pt idx="779">
                  <c:v>0.24486982690339626</c:v>
                </c:pt>
                <c:pt idx="780">
                  <c:v>0.31233523726331475</c:v>
                </c:pt>
                <c:pt idx="781">
                  <c:v>0.39826251801687557</c:v>
                </c:pt>
                <c:pt idx="782">
                  <c:v>0.4433967739199382</c:v>
                </c:pt>
                <c:pt idx="783">
                  <c:v>0.44922822176708299</c:v>
                </c:pt>
                <c:pt idx="784">
                  <c:v>0.45217864614065384</c:v>
                </c:pt>
                <c:pt idx="785">
                  <c:v>0.46270835483100708</c:v>
                </c:pt>
                <c:pt idx="786">
                  <c:v>0.48308591658690458</c:v>
                </c:pt>
                <c:pt idx="787">
                  <c:v>0.49365002416204878</c:v>
                </c:pt>
                <c:pt idx="788">
                  <c:v>0.50782079312398232</c:v>
                </c:pt>
                <c:pt idx="789">
                  <c:v>0.52077866422243257</c:v>
                </c:pt>
                <c:pt idx="790">
                  <c:v>0.52718739139548132</c:v>
                </c:pt>
                <c:pt idx="791">
                  <c:v>0.51711103026614658</c:v>
                </c:pt>
                <c:pt idx="792">
                  <c:v>0.50777861689912518</c:v>
                </c:pt>
                <c:pt idx="793">
                  <c:v>0.52146857883903341</c:v>
                </c:pt>
                <c:pt idx="794">
                  <c:v>0.51824689885822373</c:v>
                </c:pt>
                <c:pt idx="795">
                  <c:v>0.52191310616344211</c:v>
                </c:pt>
                <c:pt idx="796">
                  <c:v>0.52604218660621149</c:v>
                </c:pt>
                <c:pt idx="797">
                  <c:v>0.5267561594003648</c:v>
                </c:pt>
                <c:pt idx="798">
                  <c:v>0.49654653706682261</c:v>
                </c:pt>
                <c:pt idx="799">
                  <c:v>0.46874478399121583</c:v>
                </c:pt>
                <c:pt idx="800">
                  <c:v>0.4456778809833471</c:v>
                </c:pt>
                <c:pt idx="801">
                  <c:v>0.43972201119801413</c:v>
                </c:pt>
                <c:pt idx="802">
                  <c:v>0.4332745744219238</c:v>
                </c:pt>
                <c:pt idx="803">
                  <c:v>0.40363114055053012</c:v>
                </c:pt>
                <c:pt idx="804">
                  <c:v>0.40433049886890637</c:v>
                </c:pt>
                <c:pt idx="805">
                  <c:v>0.39141476330574154</c:v>
                </c:pt>
                <c:pt idx="806">
                  <c:v>0.37373839183256291</c:v>
                </c:pt>
                <c:pt idx="807">
                  <c:v>0.37840557543917996</c:v>
                </c:pt>
                <c:pt idx="808">
                  <c:v>0.39282572572260177</c:v>
                </c:pt>
                <c:pt idx="809">
                  <c:v>0.38145420845431321</c:v>
                </c:pt>
                <c:pt idx="810">
                  <c:v>0.38426468541621117</c:v>
                </c:pt>
                <c:pt idx="811">
                  <c:v>0.43491138775631732</c:v>
                </c:pt>
                <c:pt idx="812">
                  <c:v>0.45722586891252376</c:v>
                </c:pt>
                <c:pt idx="813">
                  <c:v>0.46044515777704476</c:v>
                </c:pt>
                <c:pt idx="814">
                  <c:v>0.47779080200924895</c:v>
                </c:pt>
                <c:pt idx="815">
                  <c:v>0.48822429296226422</c:v>
                </c:pt>
                <c:pt idx="816">
                  <c:v>0.50787099508613609</c:v>
                </c:pt>
                <c:pt idx="817">
                  <c:v>0.49715952265612012</c:v>
                </c:pt>
                <c:pt idx="818">
                  <c:v>0.47317806768017051</c:v>
                </c:pt>
                <c:pt idx="819">
                  <c:v>0.45307122432137764</c:v>
                </c:pt>
                <c:pt idx="820">
                  <c:v>0.41572058963428432</c:v>
                </c:pt>
                <c:pt idx="821">
                  <c:v>0.36604277144194319</c:v>
                </c:pt>
                <c:pt idx="822">
                  <c:v>0.33873273662620879</c:v>
                </c:pt>
                <c:pt idx="823">
                  <c:v>0.34000945621002798</c:v>
                </c:pt>
                <c:pt idx="824">
                  <c:v>0.37190144297995009</c:v>
                </c:pt>
                <c:pt idx="825">
                  <c:v>0.3842657573510308</c:v>
                </c:pt>
                <c:pt idx="826">
                  <c:v>0.37723331661823467</c:v>
                </c:pt>
                <c:pt idx="827">
                  <c:v>0.3607069642942351</c:v>
                </c:pt>
                <c:pt idx="828">
                  <c:v>0.33703114843231591</c:v>
                </c:pt>
                <c:pt idx="829">
                  <c:v>0.32944209481598519</c:v>
                </c:pt>
                <c:pt idx="830">
                  <c:v>0.32895993546836028</c:v>
                </c:pt>
                <c:pt idx="831">
                  <c:v>0.31323394917410297</c:v>
                </c:pt>
                <c:pt idx="832">
                  <c:v>0.30194721203981056</c:v>
                </c:pt>
                <c:pt idx="833">
                  <c:v>0.27254535334861529</c:v>
                </c:pt>
                <c:pt idx="834">
                  <c:v>0.29266660948515716</c:v>
                </c:pt>
                <c:pt idx="835">
                  <c:v>0.3337432709412318</c:v>
                </c:pt>
                <c:pt idx="836">
                  <c:v>0.34964936355618836</c:v>
                </c:pt>
                <c:pt idx="837">
                  <c:v>0.32237502540011875</c:v>
                </c:pt>
                <c:pt idx="838">
                  <c:v>0.32178297587869487</c:v>
                </c:pt>
                <c:pt idx="839">
                  <c:v>0.32485345974139468</c:v>
                </c:pt>
                <c:pt idx="840">
                  <c:v>0.32558479124162182</c:v>
                </c:pt>
                <c:pt idx="841">
                  <c:v>0.32299117906269781</c:v>
                </c:pt>
                <c:pt idx="842">
                  <c:v>0.31118834045817978</c:v>
                </c:pt>
                <c:pt idx="843">
                  <c:v>0.30524735344404397</c:v>
                </c:pt>
                <c:pt idx="844">
                  <c:v>0.27309582508080443</c:v>
                </c:pt>
                <c:pt idx="845">
                  <c:v>0.23520822258714066</c:v>
                </c:pt>
                <c:pt idx="846">
                  <c:v>0.2165352605542446</c:v>
                </c:pt>
                <c:pt idx="847">
                  <c:v>0.20637317252924964</c:v>
                </c:pt>
                <c:pt idx="848">
                  <c:v>0.19316956436126367</c:v>
                </c:pt>
                <c:pt idx="849">
                  <c:v>0.19025559781266257</c:v>
                </c:pt>
                <c:pt idx="850">
                  <c:v>0.18525499505452153</c:v>
                </c:pt>
                <c:pt idx="851">
                  <c:v>0.18379100175701477</c:v>
                </c:pt>
                <c:pt idx="852">
                  <c:v>0.18797521515822685</c:v>
                </c:pt>
                <c:pt idx="853">
                  <c:v>0.17732339241490142</c:v>
                </c:pt>
                <c:pt idx="854">
                  <c:v>0.16315641033222097</c:v>
                </c:pt>
                <c:pt idx="855">
                  <c:v>0.15762347189626044</c:v>
                </c:pt>
                <c:pt idx="856">
                  <c:v>0.14299458720871946</c:v>
                </c:pt>
                <c:pt idx="857">
                  <c:v>0.11607622212953952</c:v>
                </c:pt>
                <c:pt idx="858">
                  <c:v>8.6555470340299159E-2</c:v>
                </c:pt>
                <c:pt idx="859">
                  <c:v>8.6979492120846394E-2</c:v>
                </c:pt>
                <c:pt idx="860">
                  <c:v>0.11103469452703474</c:v>
                </c:pt>
                <c:pt idx="861">
                  <c:v>0.11614890249234396</c:v>
                </c:pt>
                <c:pt idx="862">
                  <c:v>0.1088824780405523</c:v>
                </c:pt>
                <c:pt idx="863">
                  <c:v>0.11334979258128056</c:v>
                </c:pt>
                <c:pt idx="864">
                  <c:v>0.13734703193658138</c:v>
                </c:pt>
                <c:pt idx="865">
                  <c:v>0.13032973351966753</c:v>
                </c:pt>
                <c:pt idx="866">
                  <c:v>0.12551433960418623</c:v>
                </c:pt>
                <c:pt idx="867">
                  <c:v>0.12712343562705541</c:v>
                </c:pt>
                <c:pt idx="868">
                  <c:v>0.13204367410455417</c:v>
                </c:pt>
                <c:pt idx="869">
                  <c:v>0.13012881520126546</c:v>
                </c:pt>
                <c:pt idx="870">
                  <c:v>0.12186389722548828</c:v>
                </c:pt>
                <c:pt idx="871">
                  <c:v>0.12715443610048474</c:v>
                </c:pt>
                <c:pt idx="872">
                  <c:v>0.14124893479926781</c:v>
                </c:pt>
                <c:pt idx="873">
                  <c:v>0.15558584689778099</c:v>
                </c:pt>
                <c:pt idx="874">
                  <c:v>0.13753801165011248</c:v>
                </c:pt>
                <c:pt idx="875">
                  <c:v>0.14662979615484986</c:v>
                </c:pt>
                <c:pt idx="876">
                  <c:v>0.17019271911805497</c:v>
                </c:pt>
                <c:pt idx="877">
                  <c:v>0.23148408842346041</c:v>
                </c:pt>
                <c:pt idx="878">
                  <c:v>0.29942943475799733</c:v>
                </c:pt>
                <c:pt idx="879">
                  <c:v>0.32933655713441079</c:v>
                </c:pt>
                <c:pt idx="880">
                  <c:v>0.32181287143746823</c:v>
                </c:pt>
                <c:pt idx="881">
                  <c:v>0.23018529190747436</c:v>
                </c:pt>
                <c:pt idx="882">
                  <c:v>0.15016729343817303</c:v>
                </c:pt>
                <c:pt idx="883">
                  <c:v>0.13877701946747892</c:v>
                </c:pt>
                <c:pt idx="884">
                  <c:v>0.15407851273017364</c:v>
                </c:pt>
                <c:pt idx="885">
                  <c:v>0.17183129556910232</c:v>
                </c:pt>
                <c:pt idx="886">
                  <c:v>0.20707707298916206</c:v>
                </c:pt>
                <c:pt idx="887">
                  <c:v>0.24943723992092126</c:v>
                </c:pt>
                <c:pt idx="888">
                  <c:v>0.27430442579247261</c:v>
                </c:pt>
                <c:pt idx="889">
                  <c:v>0.30279994284529443</c:v>
                </c:pt>
                <c:pt idx="890">
                  <c:v>0.32474597852321302</c:v>
                </c:pt>
                <c:pt idx="891">
                  <c:v>0.3262672264665038</c:v>
                </c:pt>
                <c:pt idx="892">
                  <c:v>0.31737331323203577</c:v>
                </c:pt>
                <c:pt idx="893">
                  <c:v>0.28233163257197269</c:v>
                </c:pt>
                <c:pt idx="894">
                  <c:v>0.25340901934856835</c:v>
                </c:pt>
                <c:pt idx="895">
                  <c:v>0.23642329833033049</c:v>
                </c:pt>
                <c:pt idx="896">
                  <c:v>0.21334190266062988</c:v>
                </c:pt>
                <c:pt idx="897">
                  <c:v>0.19220224629266969</c:v>
                </c:pt>
                <c:pt idx="898">
                  <c:v>0.20511843365468635</c:v>
                </c:pt>
                <c:pt idx="899">
                  <c:v>0.18923276758755611</c:v>
                </c:pt>
                <c:pt idx="900">
                  <c:v>0.15971751955934282</c:v>
                </c:pt>
                <c:pt idx="901">
                  <c:v>0.13471505563303129</c:v>
                </c:pt>
                <c:pt idx="902">
                  <c:v>0.11761683097385413</c:v>
                </c:pt>
                <c:pt idx="903">
                  <c:v>0.10891638622646022</c:v>
                </c:pt>
                <c:pt idx="904">
                  <c:v>0.1189730637092894</c:v>
                </c:pt>
                <c:pt idx="905">
                  <c:v>0.10459813745797242</c:v>
                </c:pt>
                <c:pt idx="906">
                  <c:v>0.13022903374106815</c:v>
                </c:pt>
                <c:pt idx="907">
                  <c:v>0.17216488903633759</c:v>
                </c:pt>
                <c:pt idx="908">
                  <c:v>0.18739359696323046</c:v>
                </c:pt>
                <c:pt idx="909">
                  <c:v>0.20066088970858811</c:v>
                </c:pt>
                <c:pt idx="910">
                  <c:v>0.22601108295746514</c:v>
                </c:pt>
                <c:pt idx="911">
                  <c:v>0.22567703553986787</c:v>
                </c:pt>
                <c:pt idx="912">
                  <c:v>0.21841656642307888</c:v>
                </c:pt>
                <c:pt idx="913">
                  <c:v>0.19960974669252426</c:v>
                </c:pt>
                <c:pt idx="914">
                  <c:v>0.18324871914918137</c:v>
                </c:pt>
                <c:pt idx="915">
                  <c:v>0.17843810825438577</c:v>
                </c:pt>
                <c:pt idx="916">
                  <c:v>0.18007681303246717</c:v>
                </c:pt>
                <c:pt idx="917">
                  <c:v>0.18807592067354412</c:v>
                </c:pt>
                <c:pt idx="918">
                  <c:v>0.19054029823661217</c:v>
                </c:pt>
                <c:pt idx="919">
                  <c:v>0.19888149735429886</c:v>
                </c:pt>
                <c:pt idx="920">
                  <c:v>0.21547117062788024</c:v>
                </c:pt>
                <c:pt idx="921">
                  <c:v>0.2311036634362032</c:v>
                </c:pt>
                <c:pt idx="922">
                  <c:v>0.3164638822684262</c:v>
                </c:pt>
                <c:pt idx="923">
                  <c:v>0.35157384385716167</c:v>
                </c:pt>
                <c:pt idx="924">
                  <c:v>0.36085964657976283</c:v>
                </c:pt>
                <c:pt idx="925">
                  <c:v>0.37477282105414561</c:v>
                </c:pt>
                <c:pt idx="926">
                  <c:v>0.39880379420314083</c:v>
                </c:pt>
                <c:pt idx="927">
                  <c:v>0.43119117092042925</c:v>
                </c:pt>
                <c:pt idx="928">
                  <c:v>0.44381897981443869</c:v>
                </c:pt>
                <c:pt idx="929">
                  <c:v>0.41389595772258181</c:v>
                </c:pt>
                <c:pt idx="930">
                  <c:v>0.4110244805071136</c:v>
                </c:pt>
                <c:pt idx="931">
                  <c:v>0.47974127053497245</c:v>
                </c:pt>
                <c:pt idx="932">
                  <c:v>0.50048058976264775</c:v>
                </c:pt>
                <c:pt idx="933">
                  <c:v>0.5082038295432264</c:v>
                </c:pt>
                <c:pt idx="934">
                  <c:v>0.51173066342470053</c:v>
                </c:pt>
                <c:pt idx="935">
                  <c:v>0.52302222712569157</c:v>
                </c:pt>
                <c:pt idx="936">
                  <c:v>0.52766673779249917</c:v>
                </c:pt>
                <c:pt idx="937">
                  <c:v>0.52751724236247355</c:v>
                </c:pt>
                <c:pt idx="938">
                  <c:v>0.53703083867621892</c:v>
                </c:pt>
                <c:pt idx="939">
                  <c:v>0.53969787108029521</c:v>
                </c:pt>
                <c:pt idx="940">
                  <c:v>0.54481411647607336</c:v>
                </c:pt>
                <c:pt idx="941">
                  <c:v>0.5355343978574133</c:v>
                </c:pt>
                <c:pt idx="942">
                  <c:v>0.53267485027654959</c:v>
                </c:pt>
                <c:pt idx="943">
                  <c:v>0.51137565174100874</c:v>
                </c:pt>
                <c:pt idx="944">
                  <c:v>0.51644363275926353</c:v>
                </c:pt>
                <c:pt idx="945">
                  <c:v>0.51365991153901125</c:v>
                </c:pt>
                <c:pt idx="946">
                  <c:v>0.50090931886382772</c:v>
                </c:pt>
                <c:pt idx="947">
                  <c:v>0.46203001180172293</c:v>
                </c:pt>
                <c:pt idx="948">
                  <c:v>0.41581975656862336</c:v>
                </c:pt>
                <c:pt idx="949">
                  <c:v>0.38471698759434453</c:v>
                </c:pt>
                <c:pt idx="950">
                  <c:v>0.36268521796152992</c:v>
                </c:pt>
                <c:pt idx="951">
                  <c:v>0.33163957651218529</c:v>
                </c:pt>
                <c:pt idx="952">
                  <c:v>0.30754280415926288</c:v>
                </c:pt>
                <c:pt idx="953">
                  <c:v>0.28623088098644489</c:v>
                </c:pt>
                <c:pt idx="954">
                  <c:v>0.28688241513169738</c:v>
                </c:pt>
                <c:pt idx="955">
                  <c:v>0.34132237477933125</c:v>
                </c:pt>
                <c:pt idx="956">
                  <c:v>0.39853180530913385</c:v>
                </c:pt>
                <c:pt idx="957">
                  <c:v>0.42753379419696164</c:v>
                </c:pt>
                <c:pt idx="958">
                  <c:v>0.450197052184303</c:v>
                </c:pt>
                <c:pt idx="959">
                  <c:v>0.47131311803764003</c:v>
                </c:pt>
                <c:pt idx="960">
                  <c:v>0.47111749334571112</c:v>
                </c:pt>
                <c:pt idx="961">
                  <c:v>0.44488337442571435</c:v>
                </c:pt>
                <c:pt idx="962">
                  <c:v>0.39273102225120105</c:v>
                </c:pt>
                <c:pt idx="963">
                  <c:v>0.36594796122591627</c:v>
                </c:pt>
                <c:pt idx="964">
                  <c:v>0.33080523313933091</c:v>
                </c:pt>
                <c:pt idx="965">
                  <c:v>0.31527603089414197</c:v>
                </c:pt>
                <c:pt idx="966">
                  <c:v>0.27752271648076615</c:v>
                </c:pt>
                <c:pt idx="967">
                  <c:v>0.25978958173497463</c:v>
                </c:pt>
                <c:pt idx="968">
                  <c:v>0.25018300411690853</c:v>
                </c:pt>
                <c:pt idx="969">
                  <c:v>0.20871964249199976</c:v>
                </c:pt>
                <c:pt idx="970">
                  <c:v>0.17558661500430719</c:v>
                </c:pt>
                <c:pt idx="971">
                  <c:v>0.17414501707091662</c:v>
                </c:pt>
                <c:pt idx="972">
                  <c:v>0.16650371371384473</c:v>
                </c:pt>
                <c:pt idx="973">
                  <c:v>0.16450596539486445</c:v>
                </c:pt>
                <c:pt idx="974">
                  <c:v>0.1542647497008956</c:v>
                </c:pt>
                <c:pt idx="975">
                  <c:v>0.14112770229923921</c:v>
                </c:pt>
                <c:pt idx="976">
                  <c:v>0.11989971516304211</c:v>
                </c:pt>
                <c:pt idx="977">
                  <c:v>9.9915898809957673E-2</c:v>
                </c:pt>
                <c:pt idx="978">
                  <c:v>9.5719921971840469E-2</c:v>
                </c:pt>
                <c:pt idx="979">
                  <c:v>0.11564297382325707</c:v>
                </c:pt>
                <c:pt idx="980">
                  <c:v>0.14472786721175054</c:v>
                </c:pt>
                <c:pt idx="981">
                  <c:v>0.18244221360779198</c:v>
                </c:pt>
                <c:pt idx="982">
                  <c:v>0.22411971647736006</c:v>
                </c:pt>
                <c:pt idx="983">
                  <c:v>0.24999654594963819</c:v>
                </c:pt>
                <c:pt idx="984">
                  <c:v>0.26462713189680859</c:v>
                </c:pt>
                <c:pt idx="985">
                  <c:v>0.26944465354534197</c:v>
                </c:pt>
                <c:pt idx="986">
                  <c:v>0.26346059174445352</c:v>
                </c:pt>
                <c:pt idx="987">
                  <c:v>0.24849602091545314</c:v>
                </c:pt>
                <c:pt idx="988">
                  <c:v>0.25796280028096208</c:v>
                </c:pt>
                <c:pt idx="989">
                  <c:v>0.26806949974123018</c:v>
                </c:pt>
                <c:pt idx="990">
                  <c:v>0.25369055183831596</c:v>
                </c:pt>
                <c:pt idx="991">
                  <c:v>0.25743100814232311</c:v>
                </c:pt>
                <c:pt idx="992">
                  <c:v>0.25931646461026026</c:v>
                </c:pt>
                <c:pt idx="993">
                  <c:v>0.2626070951498895</c:v>
                </c:pt>
                <c:pt idx="994">
                  <c:v>0.25194055916564462</c:v>
                </c:pt>
                <c:pt idx="995">
                  <c:v>0.25483855644114856</c:v>
                </c:pt>
                <c:pt idx="996">
                  <c:v>0.2441860112035851</c:v>
                </c:pt>
                <c:pt idx="997">
                  <c:v>0.21847258014928914</c:v>
                </c:pt>
                <c:pt idx="998">
                  <c:v>0.19499310624565097</c:v>
                </c:pt>
                <c:pt idx="999">
                  <c:v>0.17764300674730216</c:v>
                </c:pt>
                <c:pt idx="1000">
                  <c:v>0.15827311381160361</c:v>
                </c:pt>
                <c:pt idx="1001">
                  <c:v>0.13822425088768564</c:v>
                </c:pt>
                <c:pt idx="1002">
                  <c:v>0.1227008884106289</c:v>
                </c:pt>
                <c:pt idx="1003">
                  <c:v>0.11584536144987258</c:v>
                </c:pt>
                <c:pt idx="1004">
                  <c:v>0.10363188722005433</c:v>
                </c:pt>
                <c:pt idx="1005">
                  <c:v>8.077653614524484E-2</c:v>
                </c:pt>
                <c:pt idx="1006">
                  <c:v>6.2531409399804422E-2</c:v>
                </c:pt>
                <c:pt idx="1007">
                  <c:v>4.9247837243013015E-2</c:v>
                </c:pt>
                <c:pt idx="1008">
                  <c:v>6.0476285558581727E-2</c:v>
                </c:pt>
                <c:pt idx="1009">
                  <c:v>7.2951031226710178E-2</c:v>
                </c:pt>
                <c:pt idx="1010">
                  <c:v>7.4576343625193345E-2</c:v>
                </c:pt>
                <c:pt idx="1011">
                  <c:v>8.591951418887829E-2</c:v>
                </c:pt>
                <c:pt idx="1012">
                  <c:v>8.0086951374578913E-2</c:v>
                </c:pt>
                <c:pt idx="1013">
                  <c:v>7.2704228907012336E-2</c:v>
                </c:pt>
                <c:pt idx="1014">
                  <c:v>5.464919104393115E-2</c:v>
                </c:pt>
                <c:pt idx="1015">
                  <c:v>4.9920927202194675E-2</c:v>
                </c:pt>
                <c:pt idx="1016">
                  <c:v>5.4823244711747245E-2</c:v>
                </c:pt>
                <c:pt idx="1017">
                  <c:v>8.9917405508665518E-2</c:v>
                </c:pt>
                <c:pt idx="1018">
                  <c:v>0.14764266779697904</c:v>
                </c:pt>
                <c:pt idx="1019">
                  <c:v>0.20283276137286416</c:v>
                </c:pt>
                <c:pt idx="1020">
                  <c:v>0.25576991673337407</c:v>
                </c:pt>
                <c:pt idx="1021">
                  <c:v>0.32120174594020667</c:v>
                </c:pt>
                <c:pt idx="1022">
                  <c:v>0.33741066190321933</c:v>
                </c:pt>
                <c:pt idx="1023">
                  <c:v>0.33927545893956579</c:v>
                </c:pt>
                <c:pt idx="1024">
                  <c:v>0.33357830306755276</c:v>
                </c:pt>
                <c:pt idx="1025">
                  <c:v>0.30654733048156557</c:v>
                </c:pt>
                <c:pt idx="1026">
                  <c:v>0.23329421757865185</c:v>
                </c:pt>
                <c:pt idx="1027">
                  <c:v>0.22213594264569234</c:v>
                </c:pt>
                <c:pt idx="1028">
                  <c:v>0.22514788084402459</c:v>
                </c:pt>
                <c:pt idx="1029">
                  <c:v>0.23434614717737218</c:v>
                </c:pt>
                <c:pt idx="1030">
                  <c:v>0.24870037985598098</c:v>
                </c:pt>
                <c:pt idx="1031">
                  <c:v>0.26228764443597247</c:v>
                </c:pt>
                <c:pt idx="1032">
                  <c:v>0.27653919902538032</c:v>
                </c:pt>
                <c:pt idx="1033">
                  <c:v>0.28145419289618606</c:v>
                </c:pt>
                <c:pt idx="1034">
                  <c:v>0.26987980986086751</c:v>
                </c:pt>
                <c:pt idx="1035">
                  <c:v>0.27256255855762207</c:v>
                </c:pt>
                <c:pt idx="1036">
                  <c:v>0.27316495193536283</c:v>
                </c:pt>
                <c:pt idx="1037">
                  <c:v>0.26116005120515223</c:v>
                </c:pt>
                <c:pt idx="1038">
                  <c:v>0.23320404174625686</c:v>
                </c:pt>
                <c:pt idx="1039">
                  <c:v>0.20445681091972051</c:v>
                </c:pt>
                <c:pt idx="1040">
                  <c:v>0.19211586643158127</c:v>
                </c:pt>
                <c:pt idx="1041">
                  <c:v>0.18805103769441209</c:v>
                </c:pt>
                <c:pt idx="1042">
                  <c:v>0.14473965411093051</c:v>
                </c:pt>
                <c:pt idx="1043">
                  <c:v>0.10985036487224462</c:v>
                </c:pt>
                <c:pt idx="1044">
                  <c:v>9.8740953893193165E-2</c:v>
                </c:pt>
                <c:pt idx="1045">
                  <c:v>9.7594188262987686E-2</c:v>
                </c:pt>
                <c:pt idx="1046">
                  <c:v>0.10928512621259255</c:v>
                </c:pt>
                <c:pt idx="1047">
                  <c:v>0.12539753169629328</c:v>
                </c:pt>
                <c:pt idx="1048">
                  <c:v>0.12964747128780077</c:v>
                </c:pt>
                <c:pt idx="1049">
                  <c:v>0.11746964931960488</c:v>
                </c:pt>
                <c:pt idx="1050">
                  <c:v>0.12616409751989854</c:v>
                </c:pt>
                <c:pt idx="1051">
                  <c:v>0.17584334450693884</c:v>
                </c:pt>
                <c:pt idx="1052">
                  <c:v>0.20606980899971622</c:v>
                </c:pt>
                <c:pt idx="1053">
                  <c:v>0.21761877972099181</c:v>
                </c:pt>
                <c:pt idx="1054">
                  <c:v>0.22476485696260873</c:v>
                </c:pt>
                <c:pt idx="1055">
                  <c:v>0.23535052506508172</c:v>
                </c:pt>
                <c:pt idx="1056">
                  <c:v>0.23052674567238049</c:v>
                </c:pt>
                <c:pt idx="1057">
                  <c:v>0.22345557585593223</c:v>
                </c:pt>
                <c:pt idx="1058">
                  <c:v>0.198479188936069</c:v>
                </c:pt>
                <c:pt idx="1059">
                  <c:v>0.1673158857746776</c:v>
                </c:pt>
                <c:pt idx="1060">
                  <c:v>0.14221523667029559</c:v>
                </c:pt>
                <c:pt idx="1061">
                  <c:v>0.12259341466920982</c:v>
                </c:pt>
                <c:pt idx="1062">
                  <c:v>9.8575185324942416E-2</c:v>
                </c:pt>
                <c:pt idx="1063">
                  <c:v>9.0081576237297692E-2</c:v>
                </c:pt>
                <c:pt idx="1064">
                  <c:v>9.0702419041836749E-2</c:v>
                </c:pt>
                <c:pt idx="1065">
                  <c:v>0.10555673757906868</c:v>
                </c:pt>
                <c:pt idx="1066">
                  <c:v>0.12769264885248768</c:v>
                </c:pt>
                <c:pt idx="1067">
                  <c:v>0.14843186431786418</c:v>
                </c:pt>
                <c:pt idx="1068">
                  <c:v>0.18199071246840159</c:v>
                </c:pt>
                <c:pt idx="1069">
                  <c:v>0.21410512921796787</c:v>
                </c:pt>
                <c:pt idx="1070">
                  <c:v>0.24064552933964761</c:v>
                </c:pt>
                <c:pt idx="1071">
                  <c:v>0.2789241046751994</c:v>
                </c:pt>
                <c:pt idx="1072">
                  <c:v>0.31090898611923062</c:v>
                </c:pt>
                <c:pt idx="1073">
                  <c:v>0.3038402398242247</c:v>
                </c:pt>
                <c:pt idx="1074">
                  <c:v>0.27858412862560455</c:v>
                </c:pt>
                <c:pt idx="1075">
                  <c:v>0.32892623843028801</c:v>
                </c:pt>
                <c:pt idx="1076">
                  <c:v>0.39006886334458624</c:v>
                </c:pt>
                <c:pt idx="1077">
                  <c:v>0.40931553516044067</c:v>
                </c:pt>
                <c:pt idx="1078">
                  <c:v>0.41862875774763791</c:v>
                </c:pt>
                <c:pt idx="1079">
                  <c:v>0.42409793675509772</c:v>
                </c:pt>
                <c:pt idx="1080">
                  <c:v>0.43279731999523163</c:v>
                </c:pt>
                <c:pt idx="1081">
                  <c:v>0.43807680542696958</c:v>
                </c:pt>
                <c:pt idx="1082">
                  <c:v>0.43832937056056964</c:v>
                </c:pt>
                <c:pt idx="1083">
                  <c:v>0.43702994528846528</c:v>
                </c:pt>
                <c:pt idx="1084">
                  <c:v>0.42528422568067142</c:v>
                </c:pt>
                <c:pt idx="1085">
                  <c:v>0.40875983972846214</c:v>
                </c:pt>
                <c:pt idx="1086">
                  <c:v>0.37164091585117176</c:v>
                </c:pt>
                <c:pt idx="1087">
                  <c:v>0.3575311641358585</c:v>
                </c:pt>
                <c:pt idx="1088">
                  <c:v>0.34029941609631348</c:v>
                </c:pt>
                <c:pt idx="1089">
                  <c:v>0.33030125449851355</c:v>
                </c:pt>
                <c:pt idx="1090">
                  <c:v>0.35450332569691162</c:v>
                </c:pt>
                <c:pt idx="1091">
                  <c:v>0.33436912965306542</c:v>
                </c:pt>
                <c:pt idx="1092">
                  <c:v>0.29792776980686997</c:v>
                </c:pt>
                <c:pt idx="1093">
                  <c:v>0.24962435184576631</c:v>
                </c:pt>
                <c:pt idx="1094">
                  <c:v>0.21254534836956213</c:v>
                </c:pt>
                <c:pt idx="1095">
                  <c:v>0.19547389160920112</c:v>
                </c:pt>
                <c:pt idx="1096">
                  <c:v>0.17255738464645756</c:v>
                </c:pt>
                <c:pt idx="1097">
                  <c:v>0.12723951923556864</c:v>
                </c:pt>
                <c:pt idx="1098">
                  <c:v>0.1049160520697462</c:v>
                </c:pt>
                <c:pt idx="1099">
                  <c:v>0.14033602128776104</c:v>
                </c:pt>
                <c:pt idx="1100">
                  <c:v>0.18582348091626741</c:v>
                </c:pt>
                <c:pt idx="1101">
                  <c:v>0.20186746166639691</c:v>
                </c:pt>
                <c:pt idx="1102">
                  <c:v>0.22052024872174658</c:v>
                </c:pt>
                <c:pt idx="1103">
                  <c:v>0.22527112407360994</c:v>
                </c:pt>
                <c:pt idx="1104">
                  <c:v>0.22354694832328875</c:v>
                </c:pt>
                <c:pt idx="1105">
                  <c:v>0.21566390488198764</c:v>
                </c:pt>
                <c:pt idx="1106">
                  <c:v>0.21531356594117559</c:v>
                </c:pt>
                <c:pt idx="1107">
                  <c:v>0.22372397068288127</c:v>
                </c:pt>
                <c:pt idx="1108">
                  <c:v>0.22834861571852755</c:v>
                </c:pt>
                <c:pt idx="1109">
                  <c:v>0.22005735945281454</c:v>
                </c:pt>
                <c:pt idx="1110">
                  <c:v>0.21537423574124631</c:v>
                </c:pt>
                <c:pt idx="1111">
                  <c:v>0.21305942028942057</c:v>
                </c:pt>
                <c:pt idx="1112">
                  <c:v>0.22294724924704173</c:v>
                </c:pt>
                <c:pt idx="1113">
                  <c:v>0.19125358929058955</c:v>
                </c:pt>
                <c:pt idx="1114">
                  <c:v>0.15569864869582595</c:v>
                </c:pt>
                <c:pt idx="1115">
                  <c:v>0.14924208128170718</c:v>
                </c:pt>
                <c:pt idx="1116">
                  <c:v>0.15556648665874731</c:v>
                </c:pt>
                <c:pt idx="1117">
                  <c:v>0.14386378573913583</c:v>
                </c:pt>
                <c:pt idx="1118">
                  <c:v>0.14694369785800293</c:v>
                </c:pt>
                <c:pt idx="1119">
                  <c:v>0.17097464102460241</c:v>
                </c:pt>
                <c:pt idx="1120">
                  <c:v>0.20413410541830262</c:v>
                </c:pt>
                <c:pt idx="1121">
                  <c:v>0.17629171994451609</c:v>
                </c:pt>
                <c:pt idx="1122">
                  <c:v>0.17842299378372622</c:v>
                </c:pt>
                <c:pt idx="1123">
                  <c:v>0.2432725005850376</c:v>
                </c:pt>
                <c:pt idx="1124">
                  <c:v>0.31357353660721971</c:v>
                </c:pt>
                <c:pt idx="1125">
                  <c:v>0.39624986685492064</c:v>
                </c:pt>
                <c:pt idx="1126">
                  <c:v>0.45950406588369602</c:v>
                </c:pt>
                <c:pt idx="1127">
                  <c:v>0.4816906146061356</c:v>
                </c:pt>
                <c:pt idx="1128">
                  <c:v>0.48866010686529315</c:v>
                </c:pt>
                <c:pt idx="1129">
                  <c:v>0.49999114572171283</c:v>
                </c:pt>
                <c:pt idx="1130">
                  <c:v>0.48363607492804161</c:v>
                </c:pt>
                <c:pt idx="1131">
                  <c:v>0.47527851983971975</c:v>
                </c:pt>
                <c:pt idx="1132">
                  <c:v>0.46890424253007296</c:v>
                </c:pt>
                <c:pt idx="1133">
                  <c:v>0.44100518892640389</c:v>
                </c:pt>
                <c:pt idx="1134">
                  <c:v>0.40302563581671252</c:v>
                </c:pt>
                <c:pt idx="1135">
                  <c:v>0.37784410477346708</c:v>
                </c:pt>
                <c:pt idx="1136">
                  <c:v>0.36005917435262758</c:v>
                </c:pt>
                <c:pt idx="1137">
                  <c:v>0.30971349620768879</c:v>
                </c:pt>
                <c:pt idx="1138">
                  <c:v>0.27639277525519745</c:v>
                </c:pt>
                <c:pt idx="1139">
                  <c:v>0.27107378090329204</c:v>
                </c:pt>
                <c:pt idx="1140">
                  <c:v>0.26682176354434045</c:v>
                </c:pt>
                <c:pt idx="1141">
                  <c:v>0.2363971865068748</c:v>
                </c:pt>
                <c:pt idx="1142">
                  <c:v>0.23617848085029031</c:v>
                </c:pt>
                <c:pt idx="1143">
                  <c:v>0.23189103075119655</c:v>
                </c:pt>
                <c:pt idx="1144">
                  <c:v>0.23868856877916239</c:v>
                </c:pt>
                <c:pt idx="1145">
                  <c:v>0.21670994253000245</c:v>
                </c:pt>
                <c:pt idx="1146">
                  <c:v>0.20760554188654862</c:v>
                </c:pt>
                <c:pt idx="1147">
                  <c:v>0.22186268174419563</c:v>
                </c:pt>
                <c:pt idx="1148">
                  <c:v>0.23739468265424499</c:v>
                </c:pt>
                <c:pt idx="1149">
                  <c:v>0.26174495961745753</c:v>
                </c:pt>
                <c:pt idx="1150">
                  <c:v>0.29959897310540412</c:v>
                </c:pt>
                <c:pt idx="1151">
                  <c:v>0.32412816848301196</c:v>
                </c:pt>
                <c:pt idx="1152">
                  <c:v>0.34475876662736554</c:v>
                </c:pt>
                <c:pt idx="1153">
                  <c:v>0.37773508633969849</c:v>
                </c:pt>
                <c:pt idx="1154">
                  <c:v>0.40145675922002055</c:v>
                </c:pt>
                <c:pt idx="1155">
                  <c:v>0.42802204801344851</c:v>
                </c:pt>
                <c:pt idx="1156">
                  <c:v>0.43966385155544702</c:v>
                </c:pt>
                <c:pt idx="1157">
                  <c:v>0.45157426661439704</c:v>
                </c:pt>
                <c:pt idx="1158">
                  <c:v>0.43587022697316141</c:v>
                </c:pt>
                <c:pt idx="1159">
                  <c:v>0.42563636979961922</c:v>
                </c:pt>
                <c:pt idx="1160">
                  <c:v>0.42854375679786033</c:v>
                </c:pt>
                <c:pt idx="1161">
                  <c:v>0.42710357761976647</c:v>
                </c:pt>
                <c:pt idx="1162">
                  <c:v>0.42106797065458273</c:v>
                </c:pt>
                <c:pt idx="1163">
                  <c:v>0.41279979445878168</c:v>
                </c:pt>
                <c:pt idx="1164">
                  <c:v>0.40047331035553646</c:v>
                </c:pt>
                <c:pt idx="1165">
                  <c:v>0.36426717316459395</c:v>
                </c:pt>
                <c:pt idx="1166">
                  <c:v>0.31267404151740236</c:v>
                </c:pt>
                <c:pt idx="1167">
                  <c:v>0.27415761677741679</c:v>
                </c:pt>
                <c:pt idx="1168">
                  <c:v>0.23840899848846137</c:v>
                </c:pt>
                <c:pt idx="1169">
                  <c:v>0.20635608181869608</c:v>
                </c:pt>
                <c:pt idx="1170">
                  <c:v>0.18181271622045364</c:v>
                </c:pt>
                <c:pt idx="1171">
                  <c:v>0.20368896632321237</c:v>
                </c:pt>
                <c:pt idx="1172">
                  <c:v>0.21476965518602184</c:v>
                </c:pt>
                <c:pt idx="1173">
                  <c:v>0.2530922328009152</c:v>
                </c:pt>
                <c:pt idx="1174">
                  <c:v>0.27235625672674518</c:v>
                </c:pt>
                <c:pt idx="1175">
                  <c:v>0.27726237765110401</c:v>
                </c:pt>
                <c:pt idx="1176">
                  <c:v>0.29313234908486019</c:v>
                </c:pt>
                <c:pt idx="1177">
                  <c:v>0.28424080481233988</c:v>
                </c:pt>
                <c:pt idx="1178">
                  <c:v>0.24978141801279241</c:v>
                </c:pt>
                <c:pt idx="1179">
                  <c:v>0.2249996540175325</c:v>
                </c:pt>
                <c:pt idx="1180">
                  <c:v>0.20503910257013744</c:v>
                </c:pt>
                <c:pt idx="1181">
                  <c:v>0.1779173676364488</c:v>
                </c:pt>
                <c:pt idx="1182">
                  <c:v>0.15193153483089578</c:v>
                </c:pt>
                <c:pt idx="1183">
                  <c:v>0.13603595665840318</c:v>
                </c:pt>
                <c:pt idx="1184">
                  <c:v>0.10913264257982319</c:v>
                </c:pt>
                <c:pt idx="1185">
                  <c:v>8.3640773331978946E-2</c:v>
                </c:pt>
                <c:pt idx="1186">
                  <c:v>6.3020444056321276E-2</c:v>
                </c:pt>
                <c:pt idx="1187">
                  <c:v>5.0194161971684685E-2</c:v>
                </c:pt>
                <c:pt idx="1188">
                  <c:v>4.9241183241922899E-2</c:v>
                </c:pt>
                <c:pt idx="1189">
                  <c:v>4.6615945478898344E-2</c:v>
                </c:pt>
                <c:pt idx="1190">
                  <c:v>4.4536485428948225E-2</c:v>
                </c:pt>
                <c:pt idx="1191">
                  <c:v>4.2444530216262273E-2</c:v>
                </c:pt>
                <c:pt idx="1192">
                  <c:v>4.7739430210530572E-2</c:v>
                </c:pt>
                <c:pt idx="1193">
                  <c:v>4.868768890149712E-2</c:v>
                </c:pt>
                <c:pt idx="1194">
                  <c:v>5.0599704999041352E-2</c:v>
                </c:pt>
                <c:pt idx="1195">
                  <c:v>4.9610553158067512E-2</c:v>
                </c:pt>
                <c:pt idx="1196">
                  <c:v>5.7093052239749968E-2</c:v>
                </c:pt>
                <c:pt idx="1197">
                  <c:v>4.9167581187197704E-2</c:v>
                </c:pt>
                <c:pt idx="1198">
                  <c:v>6.2450888540913824E-2</c:v>
                </c:pt>
                <c:pt idx="1199">
                  <c:v>8.1005547411507117E-2</c:v>
                </c:pt>
                <c:pt idx="1200">
                  <c:v>0.1329500971165487</c:v>
                </c:pt>
                <c:pt idx="1201">
                  <c:v>0.20041191956624713</c:v>
                </c:pt>
                <c:pt idx="1202">
                  <c:v>0.29521177032665052</c:v>
                </c:pt>
                <c:pt idx="1203">
                  <c:v>0.33667863830666617</c:v>
                </c:pt>
                <c:pt idx="1204">
                  <c:v>0.37226165988917043</c:v>
                </c:pt>
                <c:pt idx="1205">
                  <c:v>0.39163962559819721</c:v>
                </c:pt>
                <c:pt idx="1206">
                  <c:v>0.37783689456028352</c:v>
                </c:pt>
                <c:pt idx="1207">
                  <c:v>0.37650359765878771</c:v>
                </c:pt>
                <c:pt idx="1208">
                  <c:v>0.3751264569369504</c:v>
                </c:pt>
                <c:pt idx="1209">
                  <c:v>0.37736184117817478</c:v>
                </c:pt>
                <c:pt idx="1210">
                  <c:v>0.3813938378150874</c:v>
                </c:pt>
                <c:pt idx="1211">
                  <c:v>0.38620328032707052</c:v>
                </c:pt>
                <c:pt idx="1212">
                  <c:v>0.39371360192931359</c:v>
                </c:pt>
                <c:pt idx="1213">
                  <c:v>0.39248281138890539</c:v>
                </c:pt>
                <c:pt idx="1214">
                  <c:v>0.39114215848757206</c:v>
                </c:pt>
                <c:pt idx="1215">
                  <c:v>0.36583665899009427</c:v>
                </c:pt>
                <c:pt idx="1216">
                  <c:v>0.35651907209146066</c:v>
                </c:pt>
                <c:pt idx="1217">
                  <c:v>0.31627859365981442</c:v>
                </c:pt>
                <c:pt idx="1218">
                  <c:v>0.28216575498961294</c:v>
                </c:pt>
                <c:pt idx="1219">
                  <c:v>0.25300728500287845</c:v>
                </c:pt>
                <c:pt idx="1220">
                  <c:v>0.24090108495226484</c:v>
                </c:pt>
                <c:pt idx="1221">
                  <c:v>0.22654837643178893</c:v>
                </c:pt>
                <c:pt idx="1222">
                  <c:v>0.20507082315623884</c:v>
                </c:pt>
                <c:pt idx="1223">
                  <c:v>0.18978688682950948</c:v>
                </c:pt>
                <c:pt idx="1224">
                  <c:v>0.17120846900362818</c:v>
                </c:pt>
                <c:pt idx="1225">
                  <c:v>0.15717199373861493</c:v>
                </c:pt>
                <c:pt idx="1226">
                  <c:v>0.15060598415241819</c:v>
                </c:pt>
                <c:pt idx="1227">
                  <c:v>0.14804057031088572</c:v>
                </c:pt>
                <c:pt idx="1228">
                  <c:v>0.13286359688989069</c:v>
                </c:pt>
                <c:pt idx="1229">
                  <c:v>0.12355651007393736</c:v>
                </c:pt>
                <c:pt idx="1230">
                  <c:v>0.11100668612663371</c:v>
                </c:pt>
                <c:pt idx="1231">
                  <c:v>0.10895478159077736</c:v>
                </c:pt>
                <c:pt idx="1232">
                  <c:v>0.12182063636454621</c:v>
                </c:pt>
                <c:pt idx="1233">
                  <c:v>0.12071436296193946</c:v>
                </c:pt>
                <c:pt idx="1234">
                  <c:v>0.13356867104933093</c:v>
                </c:pt>
                <c:pt idx="1235">
                  <c:v>0.14518402405104586</c:v>
                </c:pt>
                <c:pt idx="1236">
                  <c:v>0.15495874309819413</c:v>
                </c:pt>
                <c:pt idx="1237">
                  <c:v>0.16657840569403284</c:v>
                </c:pt>
                <c:pt idx="1238">
                  <c:v>0.1659106075356899</c:v>
                </c:pt>
                <c:pt idx="1239">
                  <c:v>0.16587223605996779</c:v>
                </c:pt>
                <c:pt idx="1240">
                  <c:v>0.16348528729113387</c:v>
                </c:pt>
                <c:pt idx="1241">
                  <c:v>0.14555617094617027</c:v>
                </c:pt>
                <c:pt idx="1242">
                  <c:v>0.12835359553290804</c:v>
                </c:pt>
                <c:pt idx="1243">
                  <c:v>0.16702003025633222</c:v>
                </c:pt>
                <c:pt idx="1244">
                  <c:v>0.19074300000589528</c:v>
                </c:pt>
                <c:pt idx="1245">
                  <c:v>0.22929220732796907</c:v>
                </c:pt>
                <c:pt idx="1246">
                  <c:v>0.26813574204475088</c:v>
                </c:pt>
                <c:pt idx="1247">
                  <c:v>0.29940505500912795</c:v>
                </c:pt>
                <c:pt idx="1248">
                  <c:v>0.32359724994169464</c:v>
                </c:pt>
                <c:pt idx="1249">
                  <c:v>0.34683241237091122</c:v>
                </c:pt>
                <c:pt idx="1250">
                  <c:v>0.33583925644173995</c:v>
                </c:pt>
                <c:pt idx="1251">
                  <c:v>0.33494481958683747</c:v>
                </c:pt>
                <c:pt idx="1252">
                  <c:v>0.33381591996371679</c:v>
                </c:pt>
                <c:pt idx="1253">
                  <c:v>0.32165366773970827</c:v>
                </c:pt>
                <c:pt idx="1254">
                  <c:v>0.29255721360119069</c:v>
                </c:pt>
                <c:pt idx="1255">
                  <c:v>0.29514285617966429</c:v>
                </c:pt>
                <c:pt idx="1256">
                  <c:v>0.25989828498214051</c:v>
                </c:pt>
                <c:pt idx="1257">
                  <c:v>0.27637746164334637</c:v>
                </c:pt>
                <c:pt idx="1258">
                  <c:v>0.2986639807785535</c:v>
                </c:pt>
                <c:pt idx="1259">
                  <c:v>0.30545196135990937</c:v>
                </c:pt>
                <c:pt idx="1260">
                  <c:v>0.31542296039685797</c:v>
                </c:pt>
                <c:pt idx="1261">
                  <c:v>0.33684895430062889</c:v>
                </c:pt>
                <c:pt idx="1262">
                  <c:v>0.33423938334292896</c:v>
                </c:pt>
                <c:pt idx="1263">
                  <c:v>0.34731359962769892</c:v>
                </c:pt>
                <c:pt idx="1264">
                  <c:v>0.33957946919842924</c:v>
                </c:pt>
                <c:pt idx="1265">
                  <c:v>0.30580112323629804</c:v>
                </c:pt>
                <c:pt idx="1266">
                  <c:v>0.28479391121497533</c:v>
                </c:pt>
                <c:pt idx="1267">
                  <c:v>0.33617143118725007</c:v>
                </c:pt>
                <c:pt idx="1268">
                  <c:v>0.39602182697906896</c:v>
                </c:pt>
                <c:pt idx="1269">
                  <c:v>0.4175321321631088</c:v>
                </c:pt>
                <c:pt idx="1270">
                  <c:v>0.4366567640852565</c:v>
                </c:pt>
                <c:pt idx="1271">
                  <c:v>0.4546627206091452</c:v>
                </c:pt>
                <c:pt idx="1272">
                  <c:v>0.46648309134954702</c:v>
                </c:pt>
                <c:pt idx="1273">
                  <c:v>0.47585387671596058</c:v>
                </c:pt>
                <c:pt idx="1274">
                  <c:v>0.48172775373973875</c:v>
                </c:pt>
                <c:pt idx="1275">
                  <c:v>0.48398437586174048</c:v>
                </c:pt>
                <c:pt idx="1276">
                  <c:v>0.47356591665746461</c:v>
                </c:pt>
                <c:pt idx="1277">
                  <c:v>0.43537565827508656</c:v>
                </c:pt>
                <c:pt idx="1278">
                  <c:v>0.40177972419538516</c:v>
                </c:pt>
                <c:pt idx="1279">
                  <c:v>0.37050550120616949</c:v>
                </c:pt>
                <c:pt idx="1280">
                  <c:v>0.31848338464467207</c:v>
                </c:pt>
                <c:pt idx="1281">
                  <c:v>0.28405959590846674</c:v>
                </c:pt>
                <c:pt idx="1282">
                  <c:v>0.28173275159056443</c:v>
                </c:pt>
                <c:pt idx="1283">
                  <c:v>0.30942010093826761</c:v>
                </c:pt>
                <c:pt idx="1284">
                  <c:v>0.3333654007646637</c:v>
                </c:pt>
                <c:pt idx="1285">
                  <c:v>0.35474681691541066</c:v>
                </c:pt>
                <c:pt idx="1286">
                  <c:v>0.36404196180896503</c:v>
                </c:pt>
                <c:pt idx="1287">
                  <c:v>0.3692725070184088</c:v>
                </c:pt>
                <c:pt idx="1288">
                  <c:v>0.38190420741577957</c:v>
                </c:pt>
                <c:pt idx="1289">
                  <c:v>0.39213667141594372</c:v>
                </c:pt>
                <c:pt idx="1290">
                  <c:v>0.40257373595145385</c:v>
                </c:pt>
                <c:pt idx="1291">
                  <c:v>0.42233597049573485</c:v>
                </c:pt>
                <c:pt idx="1292">
                  <c:v>0.43508662957799299</c:v>
                </c:pt>
                <c:pt idx="1293">
                  <c:v>0.46431736554446601</c:v>
                </c:pt>
                <c:pt idx="1294">
                  <c:v>0.490579358801979</c:v>
                </c:pt>
                <c:pt idx="1295">
                  <c:v>0.50511461157939386</c:v>
                </c:pt>
                <c:pt idx="1296">
                  <c:v>0.51319518873634518</c:v>
                </c:pt>
                <c:pt idx="1297">
                  <c:v>0.5150898287173522</c:v>
                </c:pt>
                <c:pt idx="1298">
                  <c:v>0.51113109207225971</c:v>
                </c:pt>
                <c:pt idx="1299">
                  <c:v>0.48878585768196792</c:v>
                </c:pt>
                <c:pt idx="1300">
                  <c:v>0.46456910025169967</c:v>
                </c:pt>
                <c:pt idx="1301">
                  <c:v>0.3899367500853837</c:v>
                </c:pt>
                <c:pt idx="1302">
                  <c:v>0.32991970593154418</c:v>
                </c:pt>
                <c:pt idx="1303">
                  <c:v>0.29588646320927831</c:v>
                </c:pt>
                <c:pt idx="1304">
                  <c:v>0.26800685523794171</c:v>
                </c:pt>
                <c:pt idx="1305">
                  <c:v>0.26520615282690146</c:v>
                </c:pt>
                <c:pt idx="1306">
                  <c:v>0.28359632834586312</c:v>
                </c:pt>
                <c:pt idx="1307">
                  <c:v>0.26473833217425297</c:v>
                </c:pt>
                <c:pt idx="1308">
                  <c:v>0.24752860983708205</c:v>
                </c:pt>
                <c:pt idx="1309">
                  <c:v>0.24298859092465758</c:v>
                </c:pt>
                <c:pt idx="1310">
                  <c:v>0.24318334384450332</c:v>
                </c:pt>
                <c:pt idx="1311">
                  <c:v>0.22894073807032325</c:v>
                </c:pt>
                <c:pt idx="1312">
                  <c:v>0.19155488586935451</c:v>
                </c:pt>
                <c:pt idx="1313">
                  <c:v>0.15201696734105183</c:v>
                </c:pt>
                <c:pt idx="1314">
                  <c:v>0.13309969694335355</c:v>
                </c:pt>
                <c:pt idx="1315">
                  <c:v>0.19738782043209535</c:v>
                </c:pt>
                <c:pt idx="1316">
                  <c:v>0.25817423534775952</c:v>
                </c:pt>
                <c:pt idx="1317">
                  <c:v>0.30975067605117085</c:v>
                </c:pt>
                <c:pt idx="1318">
                  <c:v>0.34560912777553732</c:v>
                </c:pt>
                <c:pt idx="1319">
                  <c:v>0.38837567700222603</c:v>
                </c:pt>
                <c:pt idx="1320">
                  <c:v>0.43758078879423584</c:v>
                </c:pt>
                <c:pt idx="1321">
                  <c:v>0.45712254918561745</c:v>
                </c:pt>
                <c:pt idx="1322">
                  <c:v>0.45683518540004336</c:v>
                </c:pt>
                <c:pt idx="1323">
                  <c:v>0.42765026394473216</c:v>
                </c:pt>
                <c:pt idx="1324">
                  <c:v>0.35995306185434262</c:v>
                </c:pt>
                <c:pt idx="1325">
                  <c:v>0.26559451131123046</c:v>
                </c:pt>
                <c:pt idx="1326">
                  <c:v>0.21271213418376778</c:v>
                </c:pt>
                <c:pt idx="1327">
                  <c:v>0.21035570337540993</c:v>
                </c:pt>
                <c:pt idx="1328">
                  <c:v>0.21737988456866733</c:v>
                </c:pt>
                <c:pt idx="1329">
                  <c:v>0.29098045556108298</c:v>
                </c:pt>
                <c:pt idx="1330">
                  <c:v>0.32404937947091061</c:v>
                </c:pt>
                <c:pt idx="1331">
                  <c:v>0.3136415796670558</c:v>
                </c:pt>
                <c:pt idx="1332">
                  <c:v>0.31922932458556602</c:v>
                </c:pt>
                <c:pt idx="1333">
                  <c:v>0.34307626785174333</c:v>
                </c:pt>
                <c:pt idx="1334">
                  <c:v>0.3596665010970494</c:v>
                </c:pt>
                <c:pt idx="1335">
                  <c:v>0.37406389049721861</c:v>
                </c:pt>
                <c:pt idx="1336">
                  <c:v>0.3726074450382359</c:v>
                </c:pt>
                <c:pt idx="1337">
                  <c:v>0.37400728869925831</c:v>
                </c:pt>
                <c:pt idx="1338">
                  <c:v>0.38678468663267918</c:v>
                </c:pt>
                <c:pt idx="1339">
                  <c:v>0.41327230017516459</c:v>
                </c:pt>
                <c:pt idx="1340">
                  <c:v>0.43379635804463867</c:v>
                </c:pt>
                <c:pt idx="1341">
                  <c:v>0.4526986366621647</c:v>
                </c:pt>
                <c:pt idx="1342">
                  <c:v>0.47475636794082066</c:v>
                </c:pt>
                <c:pt idx="1343">
                  <c:v>0.4829600873636325</c:v>
                </c:pt>
                <c:pt idx="1344">
                  <c:v>0.48760036264804618</c:v>
                </c:pt>
                <c:pt idx="1345">
                  <c:v>0.49039939654877401</c:v>
                </c:pt>
                <c:pt idx="1346">
                  <c:v>0.48650597185939237</c:v>
                </c:pt>
                <c:pt idx="1347">
                  <c:v>0.48252819654146561</c:v>
                </c:pt>
                <c:pt idx="1348">
                  <c:v>0.46265243203111067</c:v>
                </c:pt>
                <c:pt idx="1349">
                  <c:v>0.41924803920537979</c:v>
                </c:pt>
                <c:pt idx="1350">
                  <c:v>0.36165244784779504</c:v>
                </c:pt>
                <c:pt idx="1351">
                  <c:v>0.32305959527266209</c:v>
                </c:pt>
                <c:pt idx="1352">
                  <c:v>0.3200265423452115</c:v>
                </c:pt>
                <c:pt idx="1353">
                  <c:v>0.33691434044125412</c:v>
                </c:pt>
                <c:pt idx="1354">
                  <c:v>0.33010012363423463</c:v>
                </c:pt>
                <c:pt idx="1355">
                  <c:v>0.31802752687809888</c:v>
                </c:pt>
                <c:pt idx="1356">
                  <c:v>0.31611006171694828</c:v>
                </c:pt>
                <c:pt idx="1357">
                  <c:v>0.31454901028170151</c:v>
                </c:pt>
                <c:pt idx="1358">
                  <c:v>0.30281448583820736</c:v>
                </c:pt>
                <c:pt idx="1359">
                  <c:v>0.28221981113185879</c:v>
                </c:pt>
                <c:pt idx="1360">
                  <c:v>0.24702113010225318</c:v>
                </c:pt>
                <c:pt idx="1361">
                  <c:v>0.18309615909774921</c:v>
                </c:pt>
                <c:pt idx="1362">
                  <c:v>8.9959479914976034E-2</c:v>
                </c:pt>
                <c:pt idx="1363">
                  <c:v>5.31622981564807E-2</c:v>
                </c:pt>
                <c:pt idx="1364">
                  <c:v>4.5871631309258885E-2</c:v>
                </c:pt>
                <c:pt idx="1365">
                  <c:v>4.5444432511700258E-2</c:v>
                </c:pt>
                <c:pt idx="1366">
                  <c:v>6.4336255773304638E-2</c:v>
                </c:pt>
                <c:pt idx="1367">
                  <c:v>0.10138804375281442</c:v>
                </c:pt>
                <c:pt idx="1368">
                  <c:v>0.14898126146579288</c:v>
                </c:pt>
                <c:pt idx="1369">
                  <c:v>0.19592152379134567</c:v>
                </c:pt>
                <c:pt idx="1370">
                  <c:v>0.22368765275274896</c:v>
                </c:pt>
                <c:pt idx="1371">
                  <c:v>0.25547185814514123</c:v>
                </c:pt>
                <c:pt idx="1372">
                  <c:v>0.26222724292458666</c:v>
                </c:pt>
                <c:pt idx="1373">
                  <c:v>0.25892163205605034</c:v>
                </c:pt>
                <c:pt idx="1374">
                  <c:v>0.24190876577617793</c:v>
                </c:pt>
                <c:pt idx="1375">
                  <c:v>0.24224251651646903</c:v>
                </c:pt>
                <c:pt idx="1376">
                  <c:v>0.25831928125057257</c:v>
                </c:pt>
                <c:pt idx="1377">
                  <c:v>0.246096617136736</c:v>
                </c:pt>
                <c:pt idx="1378">
                  <c:v>0.24180234871403206</c:v>
                </c:pt>
                <c:pt idx="1379">
                  <c:v>0.23648699208643095</c:v>
                </c:pt>
                <c:pt idx="1380">
                  <c:v>0.23500364782544389</c:v>
                </c:pt>
                <c:pt idx="1381">
                  <c:v>0.23582488027657134</c:v>
                </c:pt>
                <c:pt idx="1382">
                  <c:v>0.23911941151876709</c:v>
                </c:pt>
                <c:pt idx="1383">
                  <c:v>0.22939440117903745</c:v>
                </c:pt>
                <c:pt idx="1384">
                  <c:v>0.21001359326859487</c:v>
                </c:pt>
                <c:pt idx="1385">
                  <c:v>0.1586527184932307</c:v>
                </c:pt>
                <c:pt idx="1386">
                  <c:v>0.10338570509388118</c:v>
                </c:pt>
                <c:pt idx="1387">
                  <c:v>0.12390245527326726</c:v>
                </c:pt>
                <c:pt idx="1388">
                  <c:v>0.16227346076342938</c:v>
                </c:pt>
                <c:pt idx="1389">
                  <c:v>0.19442984587715409</c:v>
                </c:pt>
                <c:pt idx="1390">
                  <c:v>0.21175895679307449</c:v>
                </c:pt>
                <c:pt idx="1391">
                  <c:v>0.21359651433930876</c:v>
                </c:pt>
                <c:pt idx="1392">
                  <c:v>0.22103571697456229</c:v>
                </c:pt>
                <c:pt idx="1393">
                  <c:v>0.19848492892184291</c:v>
                </c:pt>
                <c:pt idx="1394">
                  <c:v>0.16678890359815979</c:v>
                </c:pt>
                <c:pt idx="1395">
                  <c:v>0.13263286960029846</c:v>
                </c:pt>
                <c:pt idx="1396">
                  <c:v>0.10404569748010564</c:v>
                </c:pt>
                <c:pt idx="1397">
                  <c:v>8.3150828330869328E-2</c:v>
                </c:pt>
                <c:pt idx="1398">
                  <c:v>6.9775119148256098E-2</c:v>
                </c:pt>
                <c:pt idx="1399">
                  <c:v>6.3727585808632595E-2</c:v>
                </c:pt>
                <c:pt idx="1400">
                  <c:v>7.0193655882644881E-2</c:v>
                </c:pt>
                <c:pt idx="1401">
                  <c:v>8.3400545293584788E-2</c:v>
                </c:pt>
                <c:pt idx="1402">
                  <c:v>0.10586596706424635</c:v>
                </c:pt>
                <c:pt idx="1403">
                  <c:v>0.11275954936779828</c:v>
                </c:pt>
                <c:pt idx="1404">
                  <c:v>0.10454710184885233</c:v>
                </c:pt>
                <c:pt idx="1405">
                  <c:v>8.9866669871390373E-2</c:v>
                </c:pt>
                <c:pt idx="1406">
                  <c:v>9.0593959377214872E-2</c:v>
                </c:pt>
                <c:pt idx="1407">
                  <c:v>8.3906741572201432E-2</c:v>
                </c:pt>
                <c:pt idx="1408">
                  <c:v>6.2475530662621938E-2</c:v>
                </c:pt>
                <c:pt idx="1409">
                  <c:v>4.94062149678276E-2</c:v>
                </c:pt>
                <c:pt idx="1410">
                  <c:v>6.1364942560922862E-2</c:v>
                </c:pt>
                <c:pt idx="1411">
                  <c:v>9.7355078505109535E-2</c:v>
                </c:pt>
                <c:pt idx="1412">
                  <c:v>0.13576748288053858</c:v>
                </c:pt>
                <c:pt idx="1413">
                  <c:v>0.17952652359242433</c:v>
                </c:pt>
                <c:pt idx="1414">
                  <c:v>0.23904401589547838</c:v>
                </c:pt>
                <c:pt idx="1415">
                  <c:v>0.29556664191012227</c:v>
                </c:pt>
                <c:pt idx="1416">
                  <c:v>0.33947085608229888</c:v>
                </c:pt>
                <c:pt idx="1417">
                  <c:v>0.37839936272442609</c:v>
                </c:pt>
                <c:pt idx="1418">
                  <c:v>0.37160710210951642</c:v>
                </c:pt>
                <c:pt idx="1419">
                  <c:v>0.37694493855006922</c:v>
                </c:pt>
                <c:pt idx="1420">
                  <c:v>0.38482978720412275</c:v>
                </c:pt>
                <c:pt idx="1421">
                  <c:v>0.38127512342270992</c:v>
                </c:pt>
                <c:pt idx="1422">
                  <c:v>0.37898016832087322</c:v>
                </c:pt>
                <c:pt idx="1423">
                  <c:v>0.37339699612332156</c:v>
                </c:pt>
                <c:pt idx="1424">
                  <c:v>0.36707013401667388</c:v>
                </c:pt>
                <c:pt idx="1425">
                  <c:v>0.37871904197984779</c:v>
                </c:pt>
                <c:pt idx="1426">
                  <c:v>0.43904996895387716</c:v>
                </c:pt>
                <c:pt idx="1427">
                  <c:v>0.46272083363379801</c:v>
                </c:pt>
                <c:pt idx="1428">
                  <c:v>0.46963420420197588</c:v>
                </c:pt>
                <c:pt idx="1429">
                  <c:v>0.47626123225519734</c:v>
                </c:pt>
                <c:pt idx="1430">
                  <c:v>0.48204558398285574</c:v>
                </c:pt>
                <c:pt idx="1431">
                  <c:v>0.48225025870877547</c:v>
                </c:pt>
                <c:pt idx="1432">
                  <c:v>0.48792420327632413</c:v>
                </c:pt>
                <c:pt idx="1433">
                  <c:v>0.49559405414486346</c:v>
                </c:pt>
                <c:pt idx="1434">
                  <c:v>0.47588301392381199</c:v>
                </c:pt>
                <c:pt idx="1435">
                  <c:v>0.4853402579875139</c:v>
                </c:pt>
                <c:pt idx="1436">
                  <c:v>0.49140586724041696</c:v>
                </c:pt>
                <c:pt idx="1437">
                  <c:v>0.49688984899712624</c:v>
                </c:pt>
                <c:pt idx="1438">
                  <c:v>0.49685498093640523</c:v>
                </c:pt>
                <c:pt idx="1439">
                  <c:v>0.51299514909287836</c:v>
                </c:pt>
                <c:pt idx="1440">
                  <c:v>0.52145244662557766</c:v>
                </c:pt>
                <c:pt idx="1441">
                  <c:v>0.52276909748859091</c:v>
                </c:pt>
                <c:pt idx="1442">
                  <c:v>0.52614171696143486</c:v>
                </c:pt>
                <c:pt idx="1443">
                  <c:v>0.53271681548296757</c:v>
                </c:pt>
                <c:pt idx="1444">
                  <c:v>0.52661412319276657</c:v>
                </c:pt>
                <c:pt idx="1445">
                  <c:v>0.49692331009748919</c:v>
                </c:pt>
                <c:pt idx="1446">
                  <c:v>0.48282068407778006</c:v>
                </c:pt>
                <c:pt idx="1447">
                  <c:v>0.46297465369637386</c:v>
                </c:pt>
                <c:pt idx="1448">
                  <c:v>0.45279836979130816</c:v>
                </c:pt>
                <c:pt idx="1449">
                  <c:v>0.39943308205043887</c:v>
                </c:pt>
                <c:pt idx="1450">
                  <c:v>0.36465245018946146</c:v>
                </c:pt>
                <c:pt idx="1451">
                  <c:v>0.35156272133037114</c:v>
                </c:pt>
                <c:pt idx="1452">
                  <c:v>0.34322611069697923</c:v>
                </c:pt>
                <c:pt idx="1453">
                  <c:v>0.37238396775061039</c:v>
                </c:pt>
                <c:pt idx="1454">
                  <c:v>0.38573772461334971</c:v>
                </c:pt>
                <c:pt idx="1455">
                  <c:v>0.38195374615844385</c:v>
                </c:pt>
                <c:pt idx="1456">
                  <c:v>0.37019581359820225</c:v>
                </c:pt>
                <c:pt idx="1457">
                  <c:v>0.33851089548319918</c:v>
                </c:pt>
                <c:pt idx="1458">
                  <c:v>0.31277344414707065</c:v>
                </c:pt>
                <c:pt idx="1459">
                  <c:v>0.32316273732711626</c:v>
                </c:pt>
                <c:pt idx="1460">
                  <c:v>0.35201126922821391</c:v>
                </c:pt>
                <c:pt idx="1461">
                  <c:v>0.36728637802761704</c:v>
                </c:pt>
                <c:pt idx="1462">
                  <c:v>0.36055937417784872</c:v>
                </c:pt>
                <c:pt idx="1463">
                  <c:v>0.37971406774843336</c:v>
                </c:pt>
                <c:pt idx="1464">
                  <c:v>0.40151677379456252</c:v>
                </c:pt>
                <c:pt idx="1465">
                  <c:v>0.39741397857786398</c:v>
                </c:pt>
                <c:pt idx="1466">
                  <c:v>0.40407309560705695</c:v>
                </c:pt>
                <c:pt idx="1467">
                  <c:v>0.38543880956090715</c:v>
                </c:pt>
                <c:pt idx="1468">
                  <c:v>0.34936551096772445</c:v>
                </c:pt>
                <c:pt idx="1469">
                  <c:v>0.31290539423559416</c:v>
                </c:pt>
                <c:pt idx="1470">
                  <c:v>0.28287821062327584</c:v>
                </c:pt>
                <c:pt idx="1471">
                  <c:v>0.29414314056433227</c:v>
                </c:pt>
                <c:pt idx="1472">
                  <c:v>0.27043562903153823</c:v>
                </c:pt>
                <c:pt idx="1473">
                  <c:v>0.21120173466033187</c:v>
                </c:pt>
                <c:pt idx="1474">
                  <c:v>0.13860324708535893</c:v>
                </c:pt>
                <c:pt idx="1475">
                  <c:v>9.25084604015627E-2</c:v>
                </c:pt>
                <c:pt idx="1476">
                  <c:v>7.021697666378339E-2</c:v>
                </c:pt>
                <c:pt idx="1477">
                  <c:v>6.3619332302327122E-2</c:v>
                </c:pt>
                <c:pt idx="1478">
                  <c:v>6.3282691296031854E-2</c:v>
                </c:pt>
                <c:pt idx="1479">
                  <c:v>6.8156720103297486E-2</c:v>
                </c:pt>
                <c:pt idx="1480">
                  <c:v>8.471598531411946E-2</c:v>
                </c:pt>
                <c:pt idx="1481">
                  <c:v>9.6366605276281422E-2</c:v>
                </c:pt>
                <c:pt idx="1482">
                  <c:v>0.10351131230260764</c:v>
                </c:pt>
                <c:pt idx="1483">
                  <c:v>0.12823457302181088</c:v>
                </c:pt>
                <c:pt idx="1484">
                  <c:v>0.18815440749380499</c:v>
                </c:pt>
                <c:pt idx="1485">
                  <c:v>0.23416371450511858</c:v>
                </c:pt>
                <c:pt idx="1486">
                  <c:v>0.28542315947406205</c:v>
                </c:pt>
                <c:pt idx="1487">
                  <c:v>0.32310844161990149</c:v>
                </c:pt>
                <c:pt idx="1488">
                  <c:v>0.34923883424223623</c:v>
                </c:pt>
                <c:pt idx="1489">
                  <c:v>0.35635090805078323</c:v>
                </c:pt>
                <c:pt idx="1490">
                  <c:v>0.33656408885349465</c:v>
                </c:pt>
                <c:pt idx="1491">
                  <c:v>0.30787442289099815</c:v>
                </c:pt>
                <c:pt idx="1492">
                  <c:v>0.27073815256525119</c:v>
                </c:pt>
                <c:pt idx="1493">
                  <c:v>0.23836662836441042</c:v>
                </c:pt>
                <c:pt idx="1494">
                  <c:v>0.21416112411372443</c:v>
                </c:pt>
                <c:pt idx="1495">
                  <c:v>0.18606856775046135</c:v>
                </c:pt>
                <c:pt idx="1496">
                  <c:v>0.1619847799543141</c:v>
                </c:pt>
                <c:pt idx="1497">
                  <c:v>0.14183388851330198</c:v>
                </c:pt>
                <c:pt idx="1498">
                  <c:v>0.12146978482649062</c:v>
                </c:pt>
                <c:pt idx="1499">
                  <c:v>0.12567423373356346</c:v>
                </c:pt>
                <c:pt idx="1500">
                  <c:v>0.12454655223001028</c:v>
                </c:pt>
                <c:pt idx="1501">
                  <c:v>0.1245668204145267</c:v>
                </c:pt>
                <c:pt idx="1502">
                  <c:v>0.1317657009879436</c:v>
                </c:pt>
                <c:pt idx="1503">
                  <c:v>0.12764130554421238</c:v>
                </c:pt>
                <c:pt idx="1504">
                  <c:v>0.11777609907666896</c:v>
                </c:pt>
                <c:pt idx="1505">
                  <c:v>0.12264602302589563</c:v>
                </c:pt>
                <c:pt idx="1506">
                  <c:v>0.11797940923264341</c:v>
                </c:pt>
                <c:pt idx="1507">
                  <c:v>0.13234003032588676</c:v>
                </c:pt>
                <c:pt idx="1508">
                  <c:v>0.15846630276045692</c:v>
                </c:pt>
                <c:pt idx="1509">
                  <c:v>0.18300991577739992</c:v>
                </c:pt>
                <c:pt idx="1510">
                  <c:v>0.22415386194779824</c:v>
                </c:pt>
                <c:pt idx="1511">
                  <c:v>0.26322496596916894</c:v>
                </c:pt>
                <c:pt idx="1512">
                  <c:v>0.26861865630630744</c:v>
                </c:pt>
                <c:pt idx="1513">
                  <c:v>0.24877875790949458</c:v>
                </c:pt>
                <c:pt idx="1514">
                  <c:v>0.26072354962603639</c:v>
                </c:pt>
                <c:pt idx="1515">
                  <c:v>0.31365483100301955</c:v>
                </c:pt>
                <c:pt idx="1516">
                  <c:v>0.33225443154968481</c:v>
                </c:pt>
                <c:pt idx="1517">
                  <c:v>0.31897331846024496</c:v>
                </c:pt>
                <c:pt idx="1518">
                  <c:v>0.31054593414646126</c:v>
                </c:pt>
                <c:pt idx="1519">
                  <c:v>0.32289516930789869</c:v>
                </c:pt>
                <c:pt idx="1520">
                  <c:v>0.33541450167698317</c:v>
                </c:pt>
                <c:pt idx="1521">
                  <c:v>0.34624155758282116</c:v>
                </c:pt>
                <c:pt idx="1522">
                  <c:v>0.34699346535792702</c:v>
                </c:pt>
                <c:pt idx="1523">
                  <c:v>0.34292804265985971</c:v>
                </c:pt>
                <c:pt idx="1524">
                  <c:v>0.30981935829676632</c:v>
                </c:pt>
                <c:pt idx="1525">
                  <c:v>0.28255627829976504</c:v>
                </c:pt>
                <c:pt idx="1526">
                  <c:v>0.27451773640842758</c:v>
                </c:pt>
                <c:pt idx="1527">
                  <c:v>0.28400670191298449</c:v>
                </c:pt>
                <c:pt idx="1528">
                  <c:v>0.28439127619977655</c:v>
                </c:pt>
                <c:pt idx="1529">
                  <c:v>0.28726300248424236</c:v>
                </c:pt>
                <c:pt idx="1530">
                  <c:v>0.26221209163554809</c:v>
                </c:pt>
                <c:pt idx="1531">
                  <c:v>0.23655817330993925</c:v>
                </c:pt>
                <c:pt idx="1532">
                  <c:v>0.23488778391914744</c:v>
                </c:pt>
                <c:pt idx="1533">
                  <c:v>0.26568691950005269</c:v>
                </c:pt>
                <c:pt idx="1534">
                  <c:v>0.28844681792155069</c:v>
                </c:pt>
                <c:pt idx="1535">
                  <c:v>0.28497670454138874</c:v>
                </c:pt>
                <c:pt idx="1536">
                  <c:v>0.30101521170581874</c:v>
                </c:pt>
                <c:pt idx="1537">
                  <c:v>0.3350782236227739</c:v>
                </c:pt>
                <c:pt idx="1538">
                  <c:v>0.35284812451648923</c:v>
                </c:pt>
                <c:pt idx="1539">
                  <c:v>0.36791985731983923</c:v>
                </c:pt>
                <c:pt idx="1540">
                  <c:v>0.37269043624504172</c:v>
                </c:pt>
                <c:pt idx="1541">
                  <c:v>0.34406525114582676</c:v>
                </c:pt>
                <c:pt idx="1542">
                  <c:v>0.32102369861711288</c:v>
                </c:pt>
                <c:pt idx="1543">
                  <c:v>0.31191999081434868</c:v>
                </c:pt>
                <c:pt idx="1544">
                  <c:v>0.3276799080110952</c:v>
                </c:pt>
                <c:pt idx="1545">
                  <c:v>0.303515526833251</c:v>
                </c:pt>
                <c:pt idx="1546">
                  <c:v>0.3157624933040159</c:v>
                </c:pt>
                <c:pt idx="1547">
                  <c:v>0.331035419312177</c:v>
                </c:pt>
                <c:pt idx="1548">
                  <c:v>0.34156103879760086</c:v>
                </c:pt>
                <c:pt idx="1549">
                  <c:v>0.333026286496031</c:v>
                </c:pt>
                <c:pt idx="1550">
                  <c:v>0.31820185967556636</c:v>
                </c:pt>
                <c:pt idx="1551">
                  <c:v>0.31248705461067733</c:v>
                </c:pt>
                <c:pt idx="1552">
                  <c:v>0.30980076224548769</c:v>
                </c:pt>
                <c:pt idx="1553">
                  <c:v>0.26563269479710749</c:v>
                </c:pt>
                <c:pt idx="1554">
                  <c:v>0.19618258435870359</c:v>
                </c:pt>
                <c:pt idx="1555">
                  <c:v>0.18374682380415924</c:v>
                </c:pt>
                <c:pt idx="1556">
                  <c:v>0.21820227290687697</c:v>
                </c:pt>
                <c:pt idx="1557">
                  <c:v>0.24671593424191621</c:v>
                </c:pt>
                <c:pt idx="1558">
                  <c:v>0.26077730702875196</c:v>
                </c:pt>
                <c:pt idx="1559">
                  <c:v>0.25954795886172738</c:v>
                </c:pt>
                <c:pt idx="1560">
                  <c:v>0.25311566981448136</c:v>
                </c:pt>
                <c:pt idx="1561">
                  <c:v>0.23582172337024776</c:v>
                </c:pt>
                <c:pt idx="1562">
                  <c:v>0.22216125922321606</c:v>
                </c:pt>
                <c:pt idx="1563">
                  <c:v>0.21688264549311725</c:v>
                </c:pt>
                <c:pt idx="1564">
                  <c:v>0.217502779564471</c:v>
                </c:pt>
                <c:pt idx="1565">
                  <c:v>0.20561990592913001</c:v>
                </c:pt>
                <c:pt idx="1566">
                  <c:v>0.2015256192862501</c:v>
                </c:pt>
                <c:pt idx="1567">
                  <c:v>0.19416520189418304</c:v>
                </c:pt>
                <c:pt idx="1568">
                  <c:v>0.19107554662060658</c:v>
                </c:pt>
                <c:pt idx="1569">
                  <c:v>0.22512760628517534</c:v>
                </c:pt>
                <c:pt idx="1570">
                  <c:v>0.26140645818921471</c:v>
                </c:pt>
                <c:pt idx="1571">
                  <c:v>0.26707295530812963</c:v>
                </c:pt>
                <c:pt idx="1572">
                  <c:v>0.26328895733961544</c:v>
                </c:pt>
                <c:pt idx="1573">
                  <c:v>0.2548865858109039</c:v>
                </c:pt>
                <c:pt idx="1574">
                  <c:v>0.25769438070420553</c:v>
                </c:pt>
                <c:pt idx="1575">
                  <c:v>0.27918860619987784</c:v>
                </c:pt>
                <c:pt idx="1576">
                  <c:v>0.30396307527749683</c:v>
                </c:pt>
                <c:pt idx="1577">
                  <c:v>0.29780265961727503</c:v>
                </c:pt>
                <c:pt idx="1578">
                  <c:v>0.27156396110395181</c:v>
                </c:pt>
                <c:pt idx="1579">
                  <c:v>0.30972362692953465</c:v>
                </c:pt>
                <c:pt idx="1580">
                  <c:v>0.36742091606009492</c:v>
                </c:pt>
                <c:pt idx="1581">
                  <c:v>0.40883821869501924</c:v>
                </c:pt>
                <c:pt idx="1582">
                  <c:v>0.43463191925697975</c:v>
                </c:pt>
                <c:pt idx="1583">
                  <c:v>0.4525237914937757</c:v>
                </c:pt>
                <c:pt idx="1584">
                  <c:v>0.46890039999738908</c:v>
                </c:pt>
                <c:pt idx="1585">
                  <c:v>0.48321798169671187</c:v>
                </c:pt>
                <c:pt idx="1586">
                  <c:v>0.47880155665539892</c:v>
                </c:pt>
                <c:pt idx="1587">
                  <c:v>0.46172299402818878</c:v>
                </c:pt>
                <c:pt idx="1588">
                  <c:v>0.43851938449250116</c:v>
                </c:pt>
                <c:pt idx="1589">
                  <c:v>0.42690853897957659</c:v>
                </c:pt>
                <c:pt idx="1590">
                  <c:v>0.41655683333715254</c:v>
                </c:pt>
                <c:pt idx="1591">
                  <c:v>0.40924516714140169</c:v>
                </c:pt>
                <c:pt idx="1592">
                  <c:v>0.39054161456340891</c:v>
                </c:pt>
                <c:pt idx="1593">
                  <c:v>0.39590708678097447</c:v>
                </c:pt>
                <c:pt idx="1594">
                  <c:v>0.42065091109807201</c:v>
                </c:pt>
                <c:pt idx="1595">
                  <c:v>0.43106505164248565</c:v>
                </c:pt>
                <c:pt idx="1596">
                  <c:v>0.43812354031970235</c:v>
                </c:pt>
                <c:pt idx="1597">
                  <c:v>0.45304276717036551</c:v>
                </c:pt>
                <c:pt idx="1598">
                  <c:v>0.46579827029737775</c:v>
                </c:pt>
                <c:pt idx="1599">
                  <c:v>0.46871405784820547</c:v>
                </c:pt>
                <c:pt idx="1600">
                  <c:v>0.48066974301471432</c:v>
                </c:pt>
                <c:pt idx="1601">
                  <c:v>0.48781191727484163</c:v>
                </c:pt>
                <c:pt idx="1602">
                  <c:v>0.47463377833769044</c:v>
                </c:pt>
                <c:pt idx="1603">
                  <c:v>0.46069746207328605</c:v>
                </c:pt>
                <c:pt idx="1604">
                  <c:v>0.46520228982012551</c:v>
                </c:pt>
                <c:pt idx="1605">
                  <c:v>0.47894006977931119</c:v>
                </c:pt>
                <c:pt idx="1606">
                  <c:v>0.49937677398478408</c:v>
                </c:pt>
                <c:pt idx="1607">
                  <c:v>0.50336229679235212</c:v>
                </c:pt>
                <c:pt idx="1608">
                  <c:v>0.51451929832100585</c:v>
                </c:pt>
                <c:pt idx="1609">
                  <c:v>0.52211664880910391</c:v>
                </c:pt>
                <c:pt idx="1610">
                  <c:v>0.52205498327995914</c:v>
                </c:pt>
                <c:pt idx="1611">
                  <c:v>0.51776843695595753</c:v>
                </c:pt>
                <c:pt idx="1612">
                  <c:v>0.51077435690727735</c:v>
                </c:pt>
                <c:pt idx="1613">
                  <c:v>0.50701562164192981</c:v>
                </c:pt>
                <c:pt idx="1614">
                  <c:v>0.49795541812262106</c:v>
                </c:pt>
                <c:pt idx="1615">
                  <c:v>0.49203864008556936</c:v>
                </c:pt>
                <c:pt idx="1616">
                  <c:v>0.48043259371174801</c:v>
                </c:pt>
                <c:pt idx="1617">
                  <c:v>0.50290177273362291</c:v>
                </c:pt>
                <c:pt idx="1618">
                  <c:v>0.51103503752409707</c:v>
                </c:pt>
                <c:pt idx="1619">
                  <c:v>0.52042864004559242</c:v>
                </c:pt>
                <c:pt idx="1620">
                  <c:v>0.52476022977922521</c:v>
                </c:pt>
                <c:pt idx="1621">
                  <c:v>0.53022788735145909</c:v>
                </c:pt>
                <c:pt idx="1622">
                  <c:v>0.52636093823493757</c:v>
                </c:pt>
                <c:pt idx="1623">
                  <c:v>0.52568625245738287</c:v>
                </c:pt>
                <c:pt idx="1624">
                  <c:v>0.51850892669495008</c:v>
                </c:pt>
                <c:pt idx="1625">
                  <c:v>0.5091825681844584</c:v>
                </c:pt>
                <c:pt idx="1626">
                  <c:v>0.49851746233080441</c:v>
                </c:pt>
                <c:pt idx="1627">
                  <c:v>0.49227811512658159</c:v>
                </c:pt>
                <c:pt idx="1628">
                  <c:v>0.49874459059862308</c:v>
                </c:pt>
                <c:pt idx="1629">
                  <c:v>0.51650389543670028</c:v>
                </c:pt>
                <c:pt idx="1630">
                  <c:v>0.53140740442160139</c:v>
                </c:pt>
                <c:pt idx="1631">
                  <c:v>0.54590082695598308</c:v>
                </c:pt>
                <c:pt idx="1632">
                  <c:v>0.53858326950498059</c:v>
                </c:pt>
                <c:pt idx="1633">
                  <c:v>0.53220937907766608</c:v>
                </c:pt>
                <c:pt idx="1634">
                  <c:v>0.52403551152387573</c:v>
                </c:pt>
                <c:pt idx="1635">
                  <c:v>0.50635320637845638</c:v>
                </c:pt>
                <c:pt idx="1636">
                  <c:v>0.47184412055201858</c:v>
                </c:pt>
                <c:pt idx="1637">
                  <c:v>0.45933639916030805</c:v>
                </c:pt>
                <c:pt idx="1638">
                  <c:v>0.42672682196036943</c:v>
                </c:pt>
                <c:pt idx="1639">
                  <c:v>0.3859922410294741</c:v>
                </c:pt>
                <c:pt idx="1640">
                  <c:v>0.34737460570263329</c:v>
                </c:pt>
                <c:pt idx="1641">
                  <c:v>0.33715079300125084</c:v>
                </c:pt>
                <c:pt idx="1642">
                  <c:v>0.34717220717252384</c:v>
                </c:pt>
                <c:pt idx="1643">
                  <c:v>0.31669874591993175</c:v>
                </c:pt>
                <c:pt idx="1644">
                  <c:v>0.2847139016371209</c:v>
                </c:pt>
                <c:pt idx="1645">
                  <c:v>0.25827039323749884</c:v>
                </c:pt>
                <c:pt idx="1646">
                  <c:v>0.23502608482379955</c:v>
                </c:pt>
                <c:pt idx="1647">
                  <c:v>0.20799849176372553</c:v>
                </c:pt>
                <c:pt idx="1648">
                  <c:v>0.1779823416163773</c:v>
                </c:pt>
                <c:pt idx="1649">
                  <c:v>0.11588472945702075</c:v>
                </c:pt>
                <c:pt idx="1650">
                  <c:v>9.4407379572632927E-2</c:v>
                </c:pt>
                <c:pt idx="1651">
                  <c:v>0.12354301384372468</c:v>
                </c:pt>
                <c:pt idx="1652">
                  <c:v>0.16162888418183002</c:v>
                </c:pt>
                <c:pt idx="1653">
                  <c:v>0.20433937241434333</c:v>
                </c:pt>
                <c:pt idx="1654">
                  <c:v>0.26904333479475551</c:v>
                </c:pt>
                <c:pt idx="1655">
                  <c:v>0.30930830726522168</c:v>
                </c:pt>
                <c:pt idx="1656">
                  <c:v>0.3115407997100092</c:v>
                </c:pt>
                <c:pt idx="1657">
                  <c:v>0.31830669260304789</c:v>
                </c:pt>
                <c:pt idx="1658">
                  <c:v>0.3152452733196795</c:v>
                </c:pt>
                <c:pt idx="1659">
                  <c:v>0.30930191232797899</c:v>
                </c:pt>
                <c:pt idx="1660">
                  <c:v>0.2474550238067682</c:v>
                </c:pt>
                <c:pt idx="1661">
                  <c:v>0.19814847220602461</c:v>
                </c:pt>
                <c:pt idx="1662">
                  <c:v>0.16505921230688861</c:v>
                </c:pt>
                <c:pt idx="1663">
                  <c:v>0.13765927895600313</c:v>
                </c:pt>
                <c:pt idx="1664">
                  <c:v>0.13065143972156495</c:v>
                </c:pt>
                <c:pt idx="1665">
                  <c:v>0.13178853845037553</c:v>
                </c:pt>
                <c:pt idx="1666">
                  <c:v>0.15189106164029786</c:v>
                </c:pt>
                <c:pt idx="1667">
                  <c:v>0.16575787644206599</c:v>
                </c:pt>
                <c:pt idx="1668">
                  <c:v>0.18164803414563693</c:v>
                </c:pt>
                <c:pt idx="1669">
                  <c:v>0.21776544705744849</c:v>
                </c:pt>
                <c:pt idx="1670">
                  <c:v>0.25224753530848842</c:v>
                </c:pt>
                <c:pt idx="1671">
                  <c:v>0.27053740252052383</c:v>
                </c:pt>
                <c:pt idx="1672">
                  <c:v>0.28715526007077452</c:v>
                </c:pt>
                <c:pt idx="1673">
                  <c:v>0.28985601233561015</c:v>
                </c:pt>
                <c:pt idx="1674">
                  <c:v>0.27670902763610772</c:v>
                </c:pt>
                <c:pt idx="1675">
                  <c:v>0.32009038241518867</c:v>
                </c:pt>
                <c:pt idx="1676">
                  <c:v>0.37480114763473393</c:v>
                </c:pt>
                <c:pt idx="1677">
                  <c:v>0.41866442251059316</c:v>
                </c:pt>
                <c:pt idx="1678">
                  <c:v>0.45901919605026814</c:v>
                </c:pt>
                <c:pt idx="1679">
                  <c:v>0.48934609130188794</c:v>
                </c:pt>
                <c:pt idx="1680">
                  <c:v>0.50332306155242512</c:v>
                </c:pt>
                <c:pt idx="1681">
                  <c:v>0.5052527248714791</c:v>
                </c:pt>
                <c:pt idx="1682">
                  <c:v>0.48819561396488126</c:v>
                </c:pt>
                <c:pt idx="1683">
                  <c:v>0.4606496802843027</c:v>
                </c:pt>
                <c:pt idx="1684">
                  <c:v>0.4143192367966313</c:v>
                </c:pt>
                <c:pt idx="1685">
                  <c:v>0.35250791724384678</c:v>
                </c:pt>
                <c:pt idx="1686">
                  <c:v>0.27786563113789969</c:v>
                </c:pt>
                <c:pt idx="1687">
                  <c:v>0.21494354543173672</c:v>
                </c:pt>
                <c:pt idx="1688">
                  <c:v>0.17562257027202477</c:v>
                </c:pt>
                <c:pt idx="1689">
                  <c:v>0.15110452663956578</c:v>
                </c:pt>
                <c:pt idx="1690">
                  <c:v>0.1324467642214632</c:v>
                </c:pt>
                <c:pt idx="1691">
                  <c:v>0.10779024046283359</c:v>
                </c:pt>
                <c:pt idx="1692">
                  <c:v>9.9201778768515408E-2</c:v>
                </c:pt>
                <c:pt idx="1693">
                  <c:v>0.10431746781657146</c:v>
                </c:pt>
                <c:pt idx="1694">
                  <c:v>0.11945003391716129</c:v>
                </c:pt>
                <c:pt idx="1695">
                  <c:v>0.13952876961220576</c:v>
                </c:pt>
                <c:pt idx="1696">
                  <c:v>0.15031655710083661</c:v>
                </c:pt>
                <c:pt idx="1697">
                  <c:v>0.15086665756520368</c:v>
                </c:pt>
                <c:pt idx="1698">
                  <c:v>0.14354742485560407</c:v>
                </c:pt>
                <c:pt idx="1699">
                  <c:v>0.18254748425156228</c:v>
                </c:pt>
                <c:pt idx="1700">
                  <c:v>0.24452180441559204</c:v>
                </c:pt>
                <c:pt idx="1701">
                  <c:v>0.32507384402998818</c:v>
                </c:pt>
                <c:pt idx="1702">
                  <c:v>0.383084141175905</c:v>
                </c:pt>
                <c:pt idx="1703">
                  <c:v>0.43044091093102405</c:v>
                </c:pt>
                <c:pt idx="1704">
                  <c:v>0.47041397381628219</c:v>
                </c:pt>
                <c:pt idx="1705">
                  <c:v>0.49843119614199527</c:v>
                </c:pt>
                <c:pt idx="1706">
                  <c:v>0.49588878339868642</c:v>
                </c:pt>
                <c:pt idx="1707">
                  <c:v>0.49451915969059002</c:v>
                </c:pt>
                <c:pt idx="1708">
                  <c:v>0.47334368065003424</c:v>
                </c:pt>
                <c:pt idx="1709">
                  <c:v>0.42423817816389781</c:v>
                </c:pt>
                <c:pt idx="1710">
                  <c:v>0.37607477497343889</c:v>
                </c:pt>
                <c:pt idx="1711">
                  <c:v>0.34012691068554846</c:v>
                </c:pt>
                <c:pt idx="1712">
                  <c:v>0.27237461838265659</c:v>
                </c:pt>
                <c:pt idx="1713">
                  <c:v>0.22038513526128467</c:v>
                </c:pt>
                <c:pt idx="1714">
                  <c:v>0.1823841772431605</c:v>
                </c:pt>
                <c:pt idx="1715">
                  <c:v>0.16314421714919644</c:v>
                </c:pt>
                <c:pt idx="1716">
                  <c:v>0.13800903787399074</c:v>
                </c:pt>
                <c:pt idx="1717">
                  <c:v>0.13154503496493802</c:v>
                </c:pt>
                <c:pt idx="1718">
                  <c:v>0.1265110498736432</c:v>
                </c:pt>
                <c:pt idx="1719">
                  <c:v>0.11851809707404182</c:v>
                </c:pt>
                <c:pt idx="1720">
                  <c:v>0.10472620069218744</c:v>
                </c:pt>
                <c:pt idx="1721">
                  <c:v>0.11097754832828143</c:v>
                </c:pt>
                <c:pt idx="1722">
                  <c:v>0.11748109575896994</c:v>
                </c:pt>
                <c:pt idx="1723">
                  <c:v>0.14060912676119933</c:v>
                </c:pt>
                <c:pt idx="1724">
                  <c:v>0.16298896550588196</c:v>
                </c:pt>
                <c:pt idx="1725">
                  <c:v>0.18232191990582569</c:v>
                </c:pt>
                <c:pt idx="1726">
                  <c:v>0.2227806954383609</c:v>
                </c:pt>
                <c:pt idx="1727">
                  <c:v>0.26052057940432843</c:v>
                </c:pt>
                <c:pt idx="1728">
                  <c:v>0.31659506383568153</c:v>
                </c:pt>
                <c:pt idx="1729">
                  <c:v>0.36690325684393055</c:v>
                </c:pt>
                <c:pt idx="1730">
                  <c:v>0.39142883131433742</c:v>
                </c:pt>
                <c:pt idx="1731">
                  <c:v>0.37420299191969558</c:v>
                </c:pt>
                <c:pt idx="1732">
                  <c:v>0.37875230057108772</c:v>
                </c:pt>
                <c:pt idx="1733">
                  <c:v>0.34932506940822278</c:v>
                </c:pt>
                <c:pt idx="1734">
                  <c:v>0.35968591881108208</c:v>
                </c:pt>
                <c:pt idx="1735">
                  <c:v>0.35682606449971299</c:v>
                </c:pt>
                <c:pt idx="1736">
                  <c:v>0.32443861702714549</c:v>
                </c:pt>
                <c:pt idx="1737">
                  <c:v>0.30047916135608271</c:v>
                </c:pt>
                <c:pt idx="1738">
                  <c:v>0.27621884026879961</c:v>
                </c:pt>
                <c:pt idx="1739">
                  <c:v>0.24086746166797798</c:v>
                </c:pt>
                <c:pt idx="1740">
                  <c:v>0.21139670421294335</c:v>
                </c:pt>
                <c:pt idx="1741">
                  <c:v>0.18884431874424046</c:v>
                </c:pt>
                <c:pt idx="1742">
                  <c:v>0.18759422664101122</c:v>
                </c:pt>
                <c:pt idx="1743">
                  <c:v>0.18433410781495066</c:v>
                </c:pt>
                <c:pt idx="1744">
                  <c:v>0.18939407663798746</c:v>
                </c:pt>
                <c:pt idx="1745">
                  <c:v>0.19369587252823681</c:v>
                </c:pt>
                <c:pt idx="1746">
                  <c:v>0.20989499947888499</c:v>
                </c:pt>
                <c:pt idx="1747">
                  <c:v>0.19379595817287318</c:v>
                </c:pt>
                <c:pt idx="1748">
                  <c:v>0.1810956667288324</c:v>
                </c:pt>
                <c:pt idx="1749">
                  <c:v>0.16605228154264154</c:v>
                </c:pt>
                <c:pt idx="1750">
                  <c:v>0.16916665541644205</c:v>
                </c:pt>
                <c:pt idx="1751">
                  <c:v>0.17536329473587578</c:v>
                </c:pt>
                <c:pt idx="1752">
                  <c:v>0.17592845073499644</c:v>
                </c:pt>
                <c:pt idx="1753">
                  <c:v>0.17093310502926951</c:v>
                </c:pt>
                <c:pt idx="1754">
                  <c:v>0.17249982766653738</c:v>
                </c:pt>
                <c:pt idx="1755">
                  <c:v>0.17239395973094995</c:v>
                </c:pt>
                <c:pt idx="1756">
                  <c:v>0.18589744265560496</c:v>
                </c:pt>
                <c:pt idx="1757">
                  <c:v>0.206017956778035</c:v>
                </c:pt>
                <c:pt idx="1758">
                  <c:v>0.19304310015800641</c:v>
                </c:pt>
                <c:pt idx="1759">
                  <c:v>0.15750399872157581</c:v>
                </c:pt>
                <c:pt idx="1760">
                  <c:v>0.14624587353973392</c:v>
                </c:pt>
                <c:pt idx="1761">
                  <c:v>0.1481379407529349</c:v>
                </c:pt>
                <c:pt idx="1762">
                  <c:v>0.14083581322609232</c:v>
                </c:pt>
                <c:pt idx="1763">
                  <c:v>0.14303057267233935</c:v>
                </c:pt>
                <c:pt idx="1764">
                  <c:v>0.1466816599168746</c:v>
                </c:pt>
                <c:pt idx="1765">
                  <c:v>0.15076283965075013</c:v>
                </c:pt>
                <c:pt idx="1766">
                  <c:v>0.16157944359089008</c:v>
                </c:pt>
                <c:pt idx="1767">
                  <c:v>0.1719963877442017</c:v>
                </c:pt>
                <c:pt idx="1768">
                  <c:v>0.18826039885067117</c:v>
                </c:pt>
                <c:pt idx="1769">
                  <c:v>0.19460912801442978</c:v>
                </c:pt>
                <c:pt idx="1770">
                  <c:v>0.17356534684317862</c:v>
                </c:pt>
                <c:pt idx="1771">
                  <c:v>0.18123143023917709</c:v>
                </c:pt>
                <c:pt idx="1772">
                  <c:v>0.22078905269135873</c:v>
                </c:pt>
                <c:pt idx="1773">
                  <c:v>0.25153063231475442</c:v>
                </c:pt>
                <c:pt idx="1774">
                  <c:v>0.25907764271696676</c:v>
                </c:pt>
                <c:pt idx="1775">
                  <c:v>0.26603606284531367</c:v>
                </c:pt>
                <c:pt idx="1776">
                  <c:v>0.25390438540757571</c:v>
                </c:pt>
                <c:pt idx="1777">
                  <c:v>0.25811012043020154</c:v>
                </c:pt>
                <c:pt idx="1778">
                  <c:v>0.27210200156908926</c:v>
                </c:pt>
                <c:pt idx="1779">
                  <c:v>0.29029413298409579</c:v>
                </c:pt>
                <c:pt idx="1780">
                  <c:v>0.29821189362493622</c:v>
                </c:pt>
                <c:pt idx="1781">
                  <c:v>0.28748604879115613</c:v>
                </c:pt>
                <c:pt idx="1782">
                  <c:v>0.26459801071614958</c:v>
                </c:pt>
                <c:pt idx="1783">
                  <c:v>0.26873141656396293</c:v>
                </c:pt>
                <c:pt idx="1784">
                  <c:v>0.27404706050622246</c:v>
                </c:pt>
                <c:pt idx="1785">
                  <c:v>0.27324113794103849</c:v>
                </c:pt>
                <c:pt idx="1786">
                  <c:v>0.27387727036646581</c:v>
                </c:pt>
                <c:pt idx="1787">
                  <c:v>0.26023070030976631</c:v>
                </c:pt>
                <c:pt idx="1788">
                  <c:v>0.22878941169617692</c:v>
                </c:pt>
                <c:pt idx="1789">
                  <c:v>0.1922176323059003</c:v>
                </c:pt>
                <c:pt idx="1790">
                  <c:v>0.17667303210794563</c:v>
                </c:pt>
                <c:pt idx="1791">
                  <c:v>0.1571476504763428</c:v>
                </c:pt>
                <c:pt idx="1792">
                  <c:v>0.14495934234177746</c:v>
                </c:pt>
                <c:pt idx="1793">
                  <c:v>0.14133705156414605</c:v>
                </c:pt>
                <c:pt idx="1794">
                  <c:v>0.1428015007515433</c:v>
                </c:pt>
                <c:pt idx="1795">
                  <c:v>0.16213454263264412</c:v>
                </c:pt>
                <c:pt idx="1796">
                  <c:v>0.18538988762179115</c:v>
                </c:pt>
                <c:pt idx="1797">
                  <c:v>0.18813358081908271</c:v>
                </c:pt>
                <c:pt idx="1798">
                  <c:v>0.16906811929190671</c:v>
                </c:pt>
                <c:pt idx="1799">
                  <c:v>0.14409369025578875</c:v>
                </c:pt>
                <c:pt idx="1800">
                  <c:v>0.15048908908046779</c:v>
                </c:pt>
                <c:pt idx="1801">
                  <c:v>0.12851618414041638</c:v>
                </c:pt>
                <c:pt idx="1802">
                  <c:v>0.11445952571180802</c:v>
                </c:pt>
                <c:pt idx="1803">
                  <c:v>0.11378556184793205</c:v>
                </c:pt>
                <c:pt idx="1804">
                  <c:v>8.6979516516556526E-2</c:v>
                </c:pt>
                <c:pt idx="1805">
                  <c:v>7.335548578710821E-2</c:v>
                </c:pt>
                <c:pt idx="1806">
                  <c:v>7.678719367061243E-2</c:v>
                </c:pt>
                <c:pt idx="1807">
                  <c:v>7.8332304496175315E-2</c:v>
                </c:pt>
                <c:pt idx="1808">
                  <c:v>8.5114603197090993E-2</c:v>
                </c:pt>
                <c:pt idx="1809">
                  <c:v>0.11440374184491484</c:v>
                </c:pt>
                <c:pt idx="1810">
                  <c:v>0.13980126585608715</c:v>
                </c:pt>
                <c:pt idx="1811">
                  <c:v>0.17463319698865304</c:v>
                </c:pt>
                <c:pt idx="1812">
                  <c:v>0.18614172869053752</c:v>
                </c:pt>
                <c:pt idx="1813">
                  <c:v>0.17547232280064687</c:v>
                </c:pt>
                <c:pt idx="1814">
                  <c:v>0.16513469620281035</c:v>
                </c:pt>
                <c:pt idx="1815">
                  <c:v>0.1574977736706516</c:v>
                </c:pt>
                <c:pt idx="1816">
                  <c:v>0.15858086482881284</c:v>
                </c:pt>
                <c:pt idx="1817">
                  <c:v>0.1563415326221512</c:v>
                </c:pt>
                <c:pt idx="1818">
                  <c:v>0.15656750237533068</c:v>
                </c:pt>
                <c:pt idx="1819">
                  <c:v>0.1880690342617071</c:v>
                </c:pt>
                <c:pt idx="1820">
                  <c:v>0.22631267898758325</c:v>
                </c:pt>
                <c:pt idx="1821">
                  <c:v>0.25741801828743216</c:v>
                </c:pt>
                <c:pt idx="1822">
                  <c:v>0.28016443864286744</c:v>
                </c:pt>
                <c:pt idx="1823">
                  <c:v>0.29693272197953685</c:v>
                </c:pt>
                <c:pt idx="1824">
                  <c:v>0.28282864325787377</c:v>
                </c:pt>
                <c:pt idx="1825">
                  <c:v>0.24646009818721143</c:v>
                </c:pt>
                <c:pt idx="1826">
                  <c:v>0.22151707938282567</c:v>
                </c:pt>
                <c:pt idx="1827">
                  <c:v>0.16557001118488929</c:v>
                </c:pt>
                <c:pt idx="1828">
                  <c:v>0.1392319259610196</c:v>
                </c:pt>
                <c:pt idx="1829">
                  <c:v>0.13729053091680699</c:v>
                </c:pt>
                <c:pt idx="1830">
                  <c:v>0.14498369905432407</c:v>
                </c:pt>
                <c:pt idx="1831">
                  <c:v>0.18125760772583208</c:v>
                </c:pt>
                <c:pt idx="1832">
                  <c:v>0.2232421602498153</c:v>
                </c:pt>
                <c:pt idx="1833">
                  <c:v>0.26916173348526534</c:v>
                </c:pt>
                <c:pt idx="1834">
                  <c:v>0.29971984563656379</c:v>
                </c:pt>
                <c:pt idx="1835">
                  <c:v>0.31052734644829094</c:v>
                </c:pt>
                <c:pt idx="1836">
                  <c:v>0.29001218242649779</c:v>
                </c:pt>
                <c:pt idx="1837">
                  <c:v>0.29074390728504151</c:v>
                </c:pt>
                <c:pt idx="1838">
                  <c:v>0.31009405317474092</c:v>
                </c:pt>
                <c:pt idx="1839">
                  <c:v>0.31286443792658752</c:v>
                </c:pt>
                <c:pt idx="1840">
                  <c:v>0.30872361317838648</c:v>
                </c:pt>
                <c:pt idx="1841">
                  <c:v>0.275758310290738</c:v>
                </c:pt>
                <c:pt idx="1842">
                  <c:v>0.20314864464156951</c:v>
                </c:pt>
                <c:pt idx="1843">
                  <c:v>0.16310385950032746</c:v>
                </c:pt>
                <c:pt idx="1844">
                  <c:v>0.15718252292002677</c:v>
                </c:pt>
                <c:pt idx="1845">
                  <c:v>0.17467948492008278</c:v>
                </c:pt>
                <c:pt idx="1846">
                  <c:v>0.18327581325585562</c:v>
                </c:pt>
                <c:pt idx="1847">
                  <c:v>0.20219248692002773</c:v>
                </c:pt>
                <c:pt idx="1848">
                  <c:v>0.20561934832497247</c:v>
                </c:pt>
                <c:pt idx="1849">
                  <c:v>0.19219755148610237</c:v>
                </c:pt>
                <c:pt idx="1850">
                  <c:v>0.20206353105724942</c:v>
                </c:pt>
                <c:pt idx="1851">
                  <c:v>0.23439880504217836</c:v>
                </c:pt>
                <c:pt idx="1852">
                  <c:v>0.2747159742723233</c:v>
                </c:pt>
                <c:pt idx="1853">
                  <c:v>0.30491653049572198</c:v>
                </c:pt>
                <c:pt idx="1854">
                  <c:v>0.31474814559005626</c:v>
                </c:pt>
                <c:pt idx="1855">
                  <c:v>0.32187496670165061</c:v>
                </c:pt>
                <c:pt idx="1856">
                  <c:v>0.30024147983865435</c:v>
                </c:pt>
                <c:pt idx="1857">
                  <c:v>0.29688697718801427</c:v>
                </c:pt>
                <c:pt idx="1858">
                  <c:v>0.2968158364615085</c:v>
                </c:pt>
                <c:pt idx="1859">
                  <c:v>0.27703075202752242</c:v>
                </c:pt>
                <c:pt idx="1860">
                  <c:v>0.27077196533502595</c:v>
                </c:pt>
                <c:pt idx="1861">
                  <c:v>0.26442182128715142</c:v>
                </c:pt>
                <c:pt idx="1862">
                  <c:v>0.25667314491308391</c:v>
                </c:pt>
                <c:pt idx="1863">
                  <c:v>0.26270899244741136</c:v>
                </c:pt>
                <c:pt idx="1864">
                  <c:v>0.26206962951902457</c:v>
                </c:pt>
                <c:pt idx="1865">
                  <c:v>0.27273186507839925</c:v>
                </c:pt>
                <c:pt idx="1866">
                  <c:v>0.28942600316281608</c:v>
                </c:pt>
                <c:pt idx="1867">
                  <c:v>0.27207909902118538</c:v>
                </c:pt>
                <c:pt idx="1868">
                  <c:v>0.28332081637814921</c:v>
                </c:pt>
                <c:pt idx="1869">
                  <c:v>0.33368013612777236</c:v>
                </c:pt>
                <c:pt idx="1870">
                  <c:v>0.35868660730128465</c:v>
                </c:pt>
                <c:pt idx="1871">
                  <c:v>0.35625963904222163</c:v>
                </c:pt>
                <c:pt idx="1872">
                  <c:v>0.38887921357457134</c:v>
                </c:pt>
                <c:pt idx="1873">
                  <c:v>0.41185394266111341</c:v>
                </c:pt>
                <c:pt idx="1874">
                  <c:v>0.41889221937432275</c:v>
                </c:pt>
                <c:pt idx="1875">
                  <c:v>0.42581125216721744</c:v>
                </c:pt>
                <c:pt idx="1876">
                  <c:v>0.46323087141706804</c:v>
                </c:pt>
                <c:pt idx="1877">
                  <c:v>0.46364375478371256</c:v>
                </c:pt>
                <c:pt idx="1878">
                  <c:v>0.42966038492342851</c:v>
                </c:pt>
                <c:pt idx="1879">
                  <c:v>0.412473133506705</c:v>
                </c:pt>
                <c:pt idx="1880">
                  <c:v>0.40713043769374307</c:v>
                </c:pt>
                <c:pt idx="1881">
                  <c:v>0.41438231366113443</c:v>
                </c:pt>
                <c:pt idx="1882">
                  <c:v>0.41564582792589444</c:v>
                </c:pt>
                <c:pt idx="1883">
                  <c:v>0.39170049292355019</c:v>
                </c:pt>
                <c:pt idx="1884">
                  <c:v>0.3637206101430554</c:v>
                </c:pt>
                <c:pt idx="1885">
                  <c:v>0.35590580588014503</c:v>
                </c:pt>
                <c:pt idx="1886">
                  <c:v>0.35888091285878965</c:v>
                </c:pt>
                <c:pt idx="1887">
                  <c:v>0.35505602094456051</c:v>
                </c:pt>
                <c:pt idx="1888">
                  <c:v>0.34645637350490399</c:v>
                </c:pt>
                <c:pt idx="1889">
                  <c:v>0.33841638731516815</c:v>
                </c:pt>
                <c:pt idx="1890">
                  <c:v>0.32367991963526249</c:v>
                </c:pt>
                <c:pt idx="1891">
                  <c:v>0.31803791794043257</c:v>
                </c:pt>
                <c:pt idx="1892">
                  <c:v>0.34396057234056543</c:v>
                </c:pt>
                <c:pt idx="1893">
                  <c:v>0.3439718842347797</c:v>
                </c:pt>
                <c:pt idx="1894">
                  <c:v>0.34087564338785381</c:v>
                </c:pt>
                <c:pt idx="1895">
                  <c:v>0.33984105392058789</c:v>
                </c:pt>
                <c:pt idx="1896">
                  <c:v>0.32312602756604752</c:v>
                </c:pt>
                <c:pt idx="1897">
                  <c:v>0.30826417297957837</c:v>
                </c:pt>
                <c:pt idx="1898">
                  <c:v>0.36587938713997958</c:v>
                </c:pt>
                <c:pt idx="1899">
                  <c:v>0.44022186631557469</c:v>
                </c:pt>
                <c:pt idx="1900">
                  <c:v>0.45211523356724204</c:v>
                </c:pt>
                <c:pt idx="1901">
                  <c:v>0.44478961059230809</c:v>
                </c:pt>
                <c:pt idx="1902">
                  <c:v>0.4289902591949209</c:v>
                </c:pt>
                <c:pt idx="1903">
                  <c:v>0.42965986143596391</c:v>
                </c:pt>
                <c:pt idx="1904">
                  <c:v>0.41658581617605583</c:v>
                </c:pt>
                <c:pt idx="1905">
                  <c:v>0.39838239222083405</c:v>
                </c:pt>
                <c:pt idx="1906">
                  <c:v>0.38262674365361343</c:v>
                </c:pt>
                <c:pt idx="1907">
                  <c:v>0.34896935714067717</c:v>
                </c:pt>
                <c:pt idx="1908">
                  <c:v>0.32623502334263998</c:v>
                </c:pt>
                <c:pt idx="1909">
                  <c:v>0.30299604773713634</c:v>
                </c:pt>
                <c:pt idx="1910">
                  <c:v>0.2725075851955806</c:v>
                </c:pt>
                <c:pt idx="1911">
                  <c:v>0.2661785895310862</c:v>
                </c:pt>
                <c:pt idx="1912">
                  <c:v>0.26814912922718398</c:v>
                </c:pt>
                <c:pt idx="1913">
                  <c:v>0.25313004655093685</c:v>
                </c:pt>
                <c:pt idx="1914">
                  <c:v>0.20641440773059888</c:v>
                </c:pt>
                <c:pt idx="1915">
                  <c:v>0.18826490395017614</c:v>
                </c:pt>
                <c:pt idx="1916">
                  <c:v>0.20809679793378386</c:v>
                </c:pt>
                <c:pt idx="1917">
                  <c:v>0.24403445314207736</c:v>
                </c:pt>
                <c:pt idx="1918">
                  <c:v>0.25741611092569111</c:v>
                </c:pt>
                <c:pt idx="1919">
                  <c:v>0.24871334077427851</c:v>
                </c:pt>
                <c:pt idx="1920">
                  <c:v>0.2279267591759595</c:v>
                </c:pt>
                <c:pt idx="1921">
                  <c:v>0.20829810991239392</c:v>
                </c:pt>
                <c:pt idx="1922">
                  <c:v>0.18846544657959297</c:v>
                </c:pt>
                <c:pt idx="1923">
                  <c:v>0.1784486935585847</c:v>
                </c:pt>
                <c:pt idx="1924">
                  <c:v>0.17773051130764686</c:v>
                </c:pt>
                <c:pt idx="1925">
                  <c:v>0.17105920768892888</c:v>
                </c:pt>
                <c:pt idx="1926">
                  <c:v>0.15953963717289923</c:v>
                </c:pt>
                <c:pt idx="1927">
                  <c:v>0.1564357781051165</c:v>
                </c:pt>
                <c:pt idx="1928">
                  <c:v>0.1481722277684723</c:v>
                </c:pt>
                <c:pt idx="1929">
                  <c:v>0.11622787520274608</c:v>
                </c:pt>
                <c:pt idx="1930">
                  <c:v>0.1016058259781126</c:v>
                </c:pt>
                <c:pt idx="1931">
                  <c:v>9.1700349854467483E-2</c:v>
                </c:pt>
                <c:pt idx="1932">
                  <c:v>8.9270535389972955E-2</c:v>
                </c:pt>
                <c:pt idx="1933">
                  <c:v>9.2803931928038139E-2</c:v>
                </c:pt>
                <c:pt idx="1934">
                  <c:v>8.6742432134073844E-2</c:v>
                </c:pt>
                <c:pt idx="1935">
                  <c:v>9.4363135112318142E-2</c:v>
                </c:pt>
                <c:pt idx="1936">
                  <c:v>9.6883997555924653E-2</c:v>
                </c:pt>
                <c:pt idx="1937">
                  <c:v>9.9910485791498874E-2</c:v>
                </c:pt>
                <c:pt idx="1938">
                  <c:v>0.10075641587036842</c:v>
                </c:pt>
                <c:pt idx="1939">
                  <c:v>0.10722499808063239</c:v>
                </c:pt>
                <c:pt idx="1940">
                  <c:v>9.3666056754830307E-2</c:v>
                </c:pt>
                <c:pt idx="1941">
                  <c:v>7.7981514694853121E-2</c:v>
                </c:pt>
                <c:pt idx="1942">
                  <c:v>7.5115839860073891E-2</c:v>
                </c:pt>
                <c:pt idx="1943">
                  <c:v>8.366336930071884E-2</c:v>
                </c:pt>
                <c:pt idx="1944">
                  <c:v>7.9303312201289486E-2</c:v>
                </c:pt>
                <c:pt idx="1945">
                  <c:v>8.5996752198788218E-2</c:v>
                </c:pt>
                <c:pt idx="1946">
                  <c:v>8.6421519742802488E-2</c:v>
                </c:pt>
                <c:pt idx="1947">
                  <c:v>9.338398934470242E-2</c:v>
                </c:pt>
                <c:pt idx="1948">
                  <c:v>9.4914126843025887E-2</c:v>
                </c:pt>
                <c:pt idx="1949">
                  <c:v>9.0496173550162623E-2</c:v>
                </c:pt>
                <c:pt idx="1950">
                  <c:v>9.0928527519091806E-2</c:v>
                </c:pt>
                <c:pt idx="1951">
                  <c:v>9.0687316532038417E-2</c:v>
                </c:pt>
                <c:pt idx="1952">
                  <c:v>9.0294788798945425E-2</c:v>
                </c:pt>
                <c:pt idx="1953">
                  <c:v>8.4635064748392108E-2</c:v>
                </c:pt>
                <c:pt idx="1954">
                  <c:v>8.640985806207771E-2</c:v>
                </c:pt>
                <c:pt idx="1955">
                  <c:v>0.10437442908938806</c:v>
                </c:pt>
                <c:pt idx="1956">
                  <c:v>0.13260133791305634</c:v>
                </c:pt>
                <c:pt idx="1957">
                  <c:v>0.1619158102264433</c:v>
                </c:pt>
                <c:pt idx="1958">
                  <c:v>0.19250252967718326</c:v>
                </c:pt>
                <c:pt idx="1959">
                  <c:v>0.22048202204952327</c:v>
                </c:pt>
                <c:pt idx="1960">
                  <c:v>0.23298586267548343</c:v>
                </c:pt>
                <c:pt idx="1961">
                  <c:v>0.21734751190291293</c:v>
                </c:pt>
                <c:pt idx="1962">
                  <c:v>0.16798898293087769</c:v>
                </c:pt>
                <c:pt idx="1963">
                  <c:v>0.18995151670174645</c:v>
                </c:pt>
                <c:pt idx="1964">
                  <c:v>0.22967622554243294</c:v>
                </c:pt>
                <c:pt idx="1965">
                  <c:v>0.26577175336076425</c:v>
                </c:pt>
                <c:pt idx="1966">
                  <c:v>0.29530200165998877</c:v>
                </c:pt>
                <c:pt idx="1967">
                  <c:v>0.32008538225231947</c:v>
                </c:pt>
                <c:pt idx="1968">
                  <c:v>0.33213516708902607</c:v>
                </c:pt>
                <c:pt idx="1969">
                  <c:v>0.3308469325430427</c:v>
                </c:pt>
                <c:pt idx="1970">
                  <c:v>0.31318661036303752</c:v>
                </c:pt>
                <c:pt idx="1971">
                  <c:v>0.26932644380984072</c:v>
                </c:pt>
                <c:pt idx="1972">
                  <c:v>0.22359010308316618</c:v>
                </c:pt>
                <c:pt idx="1973">
                  <c:v>0.16451098613835824</c:v>
                </c:pt>
                <c:pt idx="1974">
                  <c:v>0.13458882257647198</c:v>
                </c:pt>
                <c:pt idx="1975">
                  <c:v>0.12098847458362674</c:v>
                </c:pt>
                <c:pt idx="1976">
                  <c:v>0.11842067371164872</c:v>
                </c:pt>
                <c:pt idx="1977">
                  <c:v>0.13311594575016419</c:v>
                </c:pt>
                <c:pt idx="1978">
                  <c:v>0.13835797478146236</c:v>
                </c:pt>
                <c:pt idx="1979">
                  <c:v>0.14972398951885918</c:v>
                </c:pt>
                <c:pt idx="1980">
                  <c:v>0.16954074867754459</c:v>
                </c:pt>
                <c:pt idx="1981">
                  <c:v>0.18669081783455443</c:v>
                </c:pt>
                <c:pt idx="1982">
                  <c:v>0.20107426904595463</c:v>
                </c:pt>
                <c:pt idx="1983">
                  <c:v>0.21797086481193451</c:v>
                </c:pt>
                <c:pt idx="1984">
                  <c:v>0.23435559871295022</c:v>
                </c:pt>
                <c:pt idx="1985">
                  <c:v>0.24627051325799945</c:v>
                </c:pt>
                <c:pt idx="1986">
                  <c:v>0.24310883404225472</c:v>
                </c:pt>
                <c:pt idx="1987">
                  <c:v>0.26690668789824845</c:v>
                </c:pt>
                <c:pt idx="1988">
                  <c:v>0.29641826454383841</c:v>
                </c:pt>
                <c:pt idx="1989">
                  <c:v>0.31435599216214705</c:v>
                </c:pt>
                <c:pt idx="1990">
                  <c:v>0.36203870639954155</c:v>
                </c:pt>
                <c:pt idx="1991">
                  <c:v>0.38791548192797604</c:v>
                </c:pt>
                <c:pt idx="1992">
                  <c:v>0.39417291710412322</c:v>
                </c:pt>
                <c:pt idx="1993">
                  <c:v>0.40229332529334733</c:v>
                </c:pt>
                <c:pt idx="1994">
                  <c:v>0.40418686660872649</c:v>
                </c:pt>
                <c:pt idx="1995">
                  <c:v>0.39804209051006534</c:v>
                </c:pt>
                <c:pt idx="1996">
                  <c:v>0.37030961369227122</c:v>
                </c:pt>
                <c:pt idx="1997">
                  <c:v>0.31956572757055285</c:v>
                </c:pt>
                <c:pt idx="1998">
                  <c:v>0.2557775316782262</c:v>
                </c:pt>
                <c:pt idx="1999">
                  <c:v>0.22784152787769404</c:v>
                </c:pt>
                <c:pt idx="2000">
                  <c:v>0.2787396328968284</c:v>
                </c:pt>
                <c:pt idx="2001">
                  <c:v>0.30223329230396812</c:v>
                </c:pt>
                <c:pt idx="2002">
                  <c:v>0.27457925287211687</c:v>
                </c:pt>
                <c:pt idx="2003">
                  <c:v>0.24450428586818984</c:v>
                </c:pt>
                <c:pt idx="2004">
                  <c:v>0.23027153556071081</c:v>
                </c:pt>
                <c:pt idx="2005">
                  <c:v>0.23149359649510606</c:v>
                </c:pt>
                <c:pt idx="2006">
                  <c:v>0.22450847494456955</c:v>
                </c:pt>
                <c:pt idx="2007">
                  <c:v>0.2073966649475385</c:v>
                </c:pt>
                <c:pt idx="2008">
                  <c:v>0.18199932276461775</c:v>
                </c:pt>
                <c:pt idx="2009">
                  <c:v>0.15049097600550093</c:v>
                </c:pt>
                <c:pt idx="2010">
                  <c:v>9.7465197763807798E-2</c:v>
                </c:pt>
                <c:pt idx="2011">
                  <c:v>7.8304147656359402E-2</c:v>
                </c:pt>
                <c:pt idx="2012">
                  <c:v>9.1395836865627689E-2</c:v>
                </c:pt>
                <c:pt idx="2013">
                  <c:v>9.5764474771824606E-2</c:v>
                </c:pt>
                <c:pt idx="2014">
                  <c:v>0.12460561922391226</c:v>
                </c:pt>
                <c:pt idx="2015">
                  <c:v>0.16662520740536907</c:v>
                </c:pt>
                <c:pt idx="2016">
                  <c:v>0.22139426296198475</c:v>
                </c:pt>
                <c:pt idx="2017">
                  <c:v>0.26725315695021812</c:v>
                </c:pt>
                <c:pt idx="2018">
                  <c:v>0.30268524341868219</c:v>
                </c:pt>
                <c:pt idx="2019">
                  <c:v>0.31208376906566254</c:v>
                </c:pt>
                <c:pt idx="2020">
                  <c:v>0.29898699818732483</c:v>
                </c:pt>
                <c:pt idx="2021">
                  <c:v>0.27539293360742012</c:v>
                </c:pt>
                <c:pt idx="2022">
                  <c:v>0.26912958278052646</c:v>
                </c:pt>
                <c:pt idx="2023">
                  <c:v>0.27832052490545545</c:v>
                </c:pt>
                <c:pt idx="2024">
                  <c:v>0.24815546799146204</c:v>
                </c:pt>
                <c:pt idx="2025">
                  <c:v>0.19731429432255687</c:v>
                </c:pt>
                <c:pt idx="2026">
                  <c:v>0.2121496961498518</c:v>
                </c:pt>
                <c:pt idx="2027">
                  <c:v>0.22764839837229039</c:v>
                </c:pt>
                <c:pt idx="2028">
                  <c:v>0.24469988053638156</c:v>
                </c:pt>
                <c:pt idx="2029">
                  <c:v>0.26738628801754311</c:v>
                </c:pt>
                <c:pt idx="2030">
                  <c:v>0.2850797305355372</c:v>
                </c:pt>
                <c:pt idx="2031">
                  <c:v>0.29345994067497788</c:v>
                </c:pt>
                <c:pt idx="2032">
                  <c:v>0.2932891571096467</c:v>
                </c:pt>
                <c:pt idx="2033">
                  <c:v>0.27054261630016252</c:v>
                </c:pt>
                <c:pt idx="2034">
                  <c:v>0.23418301102278774</c:v>
                </c:pt>
                <c:pt idx="2035">
                  <c:v>0.26503322686320308</c:v>
                </c:pt>
                <c:pt idx="2036">
                  <c:v>0.33333384230089325</c:v>
                </c:pt>
                <c:pt idx="2037">
                  <c:v>0.38909998577370464</c:v>
                </c:pt>
                <c:pt idx="2038">
                  <c:v>0.42624946271452674</c:v>
                </c:pt>
                <c:pt idx="2039">
                  <c:v>0.46124342263417345</c:v>
                </c:pt>
                <c:pt idx="2040">
                  <c:v>0.48233732021970349</c:v>
                </c:pt>
                <c:pt idx="2041">
                  <c:v>0.49161438427155102</c:v>
                </c:pt>
                <c:pt idx="2042">
                  <c:v>0.49807269405729021</c:v>
                </c:pt>
                <c:pt idx="2043">
                  <c:v>0.50169690908362063</c:v>
                </c:pt>
                <c:pt idx="2044">
                  <c:v>0.47375769579586302</c:v>
                </c:pt>
                <c:pt idx="2045">
                  <c:v>0.42499337849634838</c:v>
                </c:pt>
                <c:pt idx="2046">
                  <c:v>0.39087153836830241</c:v>
                </c:pt>
                <c:pt idx="2047">
                  <c:v>0.35398009330097296</c:v>
                </c:pt>
                <c:pt idx="2048">
                  <c:v>0.33502530796755442</c:v>
                </c:pt>
                <c:pt idx="2049">
                  <c:v>0.31853072409228733</c:v>
                </c:pt>
                <c:pt idx="2050">
                  <c:v>0.29212857548759358</c:v>
                </c:pt>
                <c:pt idx="2051">
                  <c:v>0.2749212993039184</c:v>
                </c:pt>
                <c:pt idx="2052">
                  <c:v>0.27770202346085049</c:v>
                </c:pt>
                <c:pt idx="2053">
                  <c:v>0.28595913186430899</c:v>
                </c:pt>
                <c:pt idx="2054">
                  <c:v>0.28962674606191752</c:v>
                </c:pt>
                <c:pt idx="2055">
                  <c:v>0.28328019312583264</c:v>
                </c:pt>
                <c:pt idx="2056">
                  <c:v>0.28656255194822716</c:v>
                </c:pt>
                <c:pt idx="2057">
                  <c:v>0.27118375666799271</c:v>
                </c:pt>
                <c:pt idx="2058">
                  <c:v>0.27771295082756525</c:v>
                </c:pt>
                <c:pt idx="2059">
                  <c:v>0.32627876952034868</c:v>
                </c:pt>
                <c:pt idx="2060">
                  <c:v>0.36353550144383839</c:v>
                </c:pt>
                <c:pt idx="2061">
                  <c:v>0.37298158705448609</c:v>
                </c:pt>
                <c:pt idx="2062">
                  <c:v>0.37639850098280853</c:v>
                </c:pt>
                <c:pt idx="2063">
                  <c:v>0.38265200539326949</c:v>
                </c:pt>
                <c:pt idx="2064">
                  <c:v>0.35949959881116866</c:v>
                </c:pt>
                <c:pt idx="2065">
                  <c:v>0.33076504578185328</c:v>
                </c:pt>
                <c:pt idx="2066">
                  <c:v>0.31294170222163947</c:v>
                </c:pt>
                <c:pt idx="2067">
                  <c:v>0.28987929909027932</c:v>
                </c:pt>
                <c:pt idx="2068">
                  <c:v>0.25739101964670302</c:v>
                </c:pt>
                <c:pt idx="2069">
                  <c:v>0.24172798082103777</c:v>
                </c:pt>
                <c:pt idx="2070">
                  <c:v>0.26029415625680152</c:v>
                </c:pt>
                <c:pt idx="2071">
                  <c:v>0.2769964187833886</c:v>
                </c:pt>
                <c:pt idx="2072">
                  <c:v>0.25903514480282686</c:v>
                </c:pt>
                <c:pt idx="2073">
                  <c:v>0.23775016617154116</c:v>
                </c:pt>
                <c:pt idx="2074">
                  <c:v>0.22580045262576173</c:v>
                </c:pt>
                <c:pt idx="2075">
                  <c:v>0.20400356191617156</c:v>
                </c:pt>
                <c:pt idx="2076">
                  <c:v>0.21172231817271522</c:v>
                </c:pt>
                <c:pt idx="2077">
                  <c:v>0.22535061062931078</c:v>
                </c:pt>
                <c:pt idx="2078">
                  <c:v>0.22197032129666999</c:v>
                </c:pt>
                <c:pt idx="2079">
                  <c:v>0.22965249025647197</c:v>
                </c:pt>
                <c:pt idx="2080">
                  <c:v>0.24772658623630434</c:v>
                </c:pt>
                <c:pt idx="2081">
                  <c:v>0.25213010313291517</c:v>
                </c:pt>
                <c:pt idx="2082">
                  <c:v>0.26307306853322615</c:v>
                </c:pt>
                <c:pt idx="2083">
                  <c:v>0.30294790489219703</c:v>
                </c:pt>
                <c:pt idx="2084">
                  <c:v>0.35694613417359156</c:v>
                </c:pt>
                <c:pt idx="2085">
                  <c:v>0.41813890410671922</c:v>
                </c:pt>
                <c:pt idx="2086">
                  <c:v>0.45001551693913916</c:v>
                </c:pt>
                <c:pt idx="2087">
                  <c:v>0.48370660629758605</c:v>
                </c:pt>
                <c:pt idx="2088">
                  <c:v>0.5067609990543035</c:v>
                </c:pt>
                <c:pt idx="2089">
                  <c:v>0.52890616803369683</c:v>
                </c:pt>
                <c:pt idx="2090">
                  <c:v>0.54333583511903283</c:v>
                </c:pt>
                <c:pt idx="2091">
                  <c:v>0.52103875230578567</c:v>
                </c:pt>
                <c:pt idx="2092">
                  <c:v>0.49546241371664601</c:v>
                </c:pt>
                <c:pt idx="2093">
                  <c:v>0.48341128842262626</c:v>
                </c:pt>
                <c:pt idx="2094">
                  <c:v>0.48233606082904001</c:v>
                </c:pt>
                <c:pt idx="2095">
                  <c:v>0.46601446204124247</c:v>
                </c:pt>
                <c:pt idx="2096">
                  <c:v>0.46641067990492102</c:v>
                </c:pt>
                <c:pt idx="2097">
                  <c:v>0.46881811891498837</c:v>
                </c:pt>
                <c:pt idx="2098">
                  <c:v>0.45924310950546826</c:v>
                </c:pt>
                <c:pt idx="2099">
                  <c:v>0.43646921452561543</c:v>
                </c:pt>
                <c:pt idx="2100">
                  <c:v>0.42825592068743212</c:v>
                </c:pt>
                <c:pt idx="2101">
                  <c:v>0.41785769742122209</c:v>
                </c:pt>
                <c:pt idx="2102">
                  <c:v>0.40670261216405085</c:v>
                </c:pt>
                <c:pt idx="2103">
                  <c:v>0.40058329215559357</c:v>
                </c:pt>
                <c:pt idx="2104">
                  <c:v>0.39797691413286729</c:v>
                </c:pt>
                <c:pt idx="2105">
                  <c:v>0.36242199123874763</c:v>
                </c:pt>
                <c:pt idx="2106">
                  <c:v>0.25994083920087829</c:v>
                </c:pt>
                <c:pt idx="2107">
                  <c:v>0.18364070497430268</c:v>
                </c:pt>
                <c:pt idx="2108">
                  <c:v>0.20032432637499845</c:v>
                </c:pt>
                <c:pt idx="2109">
                  <c:v>0.24517562276374058</c:v>
                </c:pt>
                <c:pt idx="2110">
                  <c:v>0.25117506383012866</c:v>
                </c:pt>
                <c:pt idx="2111">
                  <c:v>0.24932060836469405</c:v>
                </c:pt>
                <c:pt idx="2112">
                  <c:v>0.22867099515908562</c:v>
                </c:pt>
                <c:pt idx="2113">
                  <c:v>0.20790982759532245</c:v>
                </c:pt>
                <c:pt idx="2114">
                  <c:v>0.21134799647425973</c:v>
                </c:pt>
                <c:pt idx="2115">
                  <c:v>0.18833993768437046</c:v>
                </c:pt>
                <c:pt idx="2116">
                  <c:v>0.16278981573950951</c:v>
                </c:pt>
                <c:pt idx="2117">
                  <c:v>0.13210088270848522</c:v>
                </c:pt>
                <c:pt idx="2118">
                  <c:v>0.14122173698167392</c:v>
                </c:pt>
                <c:pt idx="2119">
                  <c:v>0.15069098122186758</c:v>
                </c:pt>
                <c:pt idx="2120">
                  <c:v>0.15368764964867918</c:v>
                </c:pt>
                <c:pt idx="2121">
                  <c:v>0.17837929457645865</c:v>
                </c:pt>
                <c:pt idx="2122">
                  <c:v>0.21068996895413483</c:v>
                </c:pt>
                <c:pt idx="2123">
                  <c:v>0.2070501563466764</c:v>
                </c:pt>
                <c:pt idx="2124">
                  <c:v>0.20780313788322097</c:v>
                </c:pt>
                <c:pt idx="2125">
                  <c:v>0.22415981348809261</c:v>
                </c:pt>
                <c:pt idx="2126">
                  <c:v>0.23980508896119065</c:v>
                </c:pt>
                <c:pt idx="2127">
                  <c:v>0.25158207978911301</c:v>
                </c:pt>
                <c:pt idx="2128">
                  <c:v>0.26598330368147732</c:v>
                </c:pt>
                <c:pt idx="2129">
                  <c:v>0.29128666167267292</c:v>
                </c:pt>
                <c:pt idx="2130">
                  <c:v>0.28797733646656382</c:v>
                </c:pt>
                <c:pt idx="2131">
                  <c:v>0.3031149695047648</c:v>
                </c:pt>
                <c:pt idx="2132">
                  <c:v>0.34578819010047313</c:v>
                </c:pt>
                <c:pt idx="2133">
                  <c:v>0.38529777235579232</c:v>
                </c:pt>
                <c:pt idx="2134">
                  <c:v>0.41924397239415778</c:v>
                </c:pt>
                <c:pt idx="2135">
                  <c:v>0.44803604264548769</c:v>
                </c:pt>
                <c:pt idx="2136">
                  <c:v>0.45420335937422929</c:v>
                </c:pt>
                <c:pt idx="2137">
                  <c:v>0.44705644771110331</c:v>
                </c:pt>
                <c:pt idx="2138">
                  <c:v>0.39823063703792877</c:v>
                </c:pt>
                <c:pt idx="2139">
                  <c:v>0.37091300965352492</c:v>
                </c:pt>
                <c:pt idx="2140">
                  <c:v>0.33158535441995179</c:v>
                </c:pt>
                <c:pt idx="2141">
                  <c:v>0.2581924274208855</c:v>
                </c:pt>
                <c:pt idx="2142">
                  <c:v>0.23243834179575296</c:v>
                </c:pt>
                <c:pt idx="2143">
                  <c:v>0.22996938967464531</c:v>
                </c:pt>
                <c:pt idx="2144">
                  <c:v>0.24562157037018831</c:v>
                </c:pt>
                <c:pt idx="2145">
                  <c:v>0.28873659052845563</c:v>
                </c:pt>
                <c:pt idx="2146">
                  <c:v>0.30641021608401586</c:v>
                </c:pt>
                <c:pt idx="2147">
                  <c:v>0.26862323233617835</c:v>
                </c:pt>
                <c:pt idx="2148">
                  <c:v>0.25151209914763356</c:v>
                </c:pt>
                <c:pt idx="2149">
                  <c:v>0.25424775334812649</c:v>
                </c:pt>
                <c:pt idx="2150">
                  <c:v>0.2863161439183699</c:v>
                </c:pt>
                <c:pt idx="2151">
                  <c:v>0.31972201321314675</c:v>
                </c:pt>
                <c:pt idx="2152">
                  <c:v>0.34849377969707201</c:v>
                </c:pt>
                <c:pt idx="2153">
                  <c:v>0.34735756551664371</c:v>
                </c:pt>
                <c:pt idx="2154">
                  <c:v>0.2997568715936984</c:v>
                </c:pt>
                <c:pt idx="2155">
                  <c:v>0.27485267317015832</c:v>
                </c:pt>
                <c:pt idx="2156">
                  <c:v>0.26048859976195143</c:v>
                </c:pt>
                <c:pt idx="2157">
                  <c:v>0.23273359567545937</c:v>
                </c:pt>
                <c:pt idx="2158">
                  <c:v>0.22137628841076201</c:v>
                </c:pt>
                <c:pt idx="2159">
                  <c:v>0.19565384659047658</c:v>
                </c:pt>
                <c:pt idx="2160">
                  <c:v>0.18671770400413862</c:v>
                </c:pt>
                <c:pt idx="2161">
                  <c:v>0.20791073548174363</c:v>
                </c:pt>
                <c:pt idx="2162">
                  <c:v>0.23228088452294768</c:v>
                </c:pt>
                <c:pt idx="2163">
                  <c:v>0.26913007582415943</c:v>
                </c:pt>
                <c:pt idx="2164">
                  <c:v>0.26493011310870263</c:v>
                </c:pt>
                <c:pt idx="2165">
                  <c:v>0.25602687293796367</c:v>
                </c:pt>
                <c:pt idx="2166">
                  <c:v>0.23221337987523513</c:v>
                </c:pt>
                <c:pt idx="2167">
                  <c:v>0.19734152924520978</c:v>
                </c:pt>
                <c:pt idx="2168">
                  <c:v>0.18936032786707471</c:v>
                </c:pt>
                <c:pt idx="2169">
                  <c:v>0.21744720061583889</c:v>
                </c:pt>
                <c:pt idx="2170">
                  <c:v>0.21788878344464963</c:v>
                </c:pt>
                <c:pt idx="2171">
                  <c:v>0.18071512654308838</c:v>
                </c:pt>
                <c:pt idx="2172">
                  <c:v>0.14820718334509023</c:v>
                </c:pt>
                <c:pt idx="2173">
                  <c:v>0.13239005966496137</c:v>
                </c:pt>
                <c:pt idx="2174">
                  <c:v>0.13349942127666062</c:v>
                </c:pt>
                <c:pt idx="2175">
                  <c:v>0.13594128627616719</c:v>
                </c:pt>
                <c:pt idx="2176">
                  <c:v>0.14481927044619519</c:v>
                </c:pt>
                <c:pt idx="2177">
                  <c:v>0.15080352063952362</c:v>
                </c:pt>
                <c:pt idx="2178">
                  <c:v>0.15879826930155228</c:v>
                </c:pt>
                <c:pt idx="2179">
                  <c:v>0.21799596912943164</c:v>
                </c:pt>
                <c:pt idx="2180">
                  <c:v>0.30212247614899179</c:v>
                </c:pt>
                <c:pt idx="2181">
                  <c:v>0.38433661294838012</c:v>
                </c:pt>
                <c:pt idx="2182">
                  <c:v>0.42784140773955243</c:v>
                </c:pt>
                <c:pt idx="2183">
                  <c:v>0.47913203840529428</c:v>
                </c:pt>
                <c:pt idx="2184">
                  <c:v>0.47859445523103811</c:v>
                </c:pt>
                <c:pt idx="2185">
                  <c:v>0.48309934334150151</c:v>
                </c:pt>
                <c:pt idx="2186">
                  <c:v>0.48564135056426866</c:v>
                </c:pt>
                <c:pt idx="2187">
                  <c:v>0.48508179442700955</c:v>
                </c:pt>
                <c:pt idx="2188">
                  <c:v>0.47976517575744326</c:v>
                </c:pt>
                <c:pt idx="2189">
                  <c:v>0.46005931715366838</c:v>
                </c:pt>
                <c:pt idx="2190">
                  <c:v>0.45021455772146918</c:v>
                </c:pt>
                <c:pt idx="2191">
                  <c:v>0.43325246916732385</c:v>
                </c:pt>
                <c:pt idx="2192">
                  <c:v>0.43349340184056184</c:v>
                </c:pt>
                <c:pt idx="2193">
                  <c:v>0.45110298505607976</c:v>
                </c:pt>
                <c:pt idx="2194">
                  <c:v>0.44730954114018168</c:v>
                </c:pt>
                <c:pt idx="2195">
                  <c:v>0.43402132726802245</c:v>
                </c:pt>
                <c:pt idx="2196">
                  <c:v>0.42997082419559995</c:v>
                </c:pt>
                <c:pt idx="2197">
                  <c:v>0.42248890875300327</c:v>
                </c:pt>
                <c:pt idx="2198">
                  <c:v>0.4082686123323484</c:v>
                </c:pt>
                <c:pt idx="2199">
                  <c:v>0.41040681990337385</c:v>
                </c:pt>
                <c:pt idx="2200">
                  <c:v>0.4265033284630998</c:v>
                </c:pt>
                <c:pt idx="2201">
                  <c:v>0.4454815109629684</c:v>
                </c:pt>
                <c:pt idx="2202">
                  <c:v>0.44577741095281675</c:v>
                </c:pt>
                <c:pt idx="2203">
                  <c:v>0.43818038035997181</c:v>
                </c:pt>
                <c:pt idx="2204">
                  <c:v>0.45718607001223321</c:v>
                </c:pt>
                <c:pt idx="2205">
                  <c:v>0.47674850657033019</c:v>
                </c:pt>
                <c:pt idx="2206">
                  <c:v>0.49447843196469404</c:v>
                </c:pt>
                <c:pt idx="2207">
                  <c:v>0.50648975912404881</c:v>
                </c:pt>
                <c:pt idx="2208">
                  <c:v>0.50887198092188823</c:v>
                </c:pt>
                <c:pt idx="2209">
                  <c:v>0.50476732537130409</c:v>
                </c:pt>
                <c:pt idx="2210">
                  <c:v>0.49914956914041103</c:v>
                </c:pt>
                <c:pt idx="2211">
                  <c:v>0.48730580930323764</c:v>
                </c:pt>
                <c:pt idx="2212">
                  <c:v>0.46968706591928722</c:v>
                </c:pt>
                <c:pt idx="2213">
                  <c:v>0.44277737324734234</c:v>
                </c:pt>
                <c:pt idx="2214">
                  <c:v>0.43572860271256053</c:v>
                </c:pt>
                <c:pt idx="2215">
                  <c:v>0.41863051070925872</c:v>
                </c:pt>
                <c:pt idx="2216">
                  <c:v>0.38108378773166585</c:v>
                </c:pt>
                <c:pt idx="2217">
                  <c:v>0.37789322153387489</c:v>
                </c:pt>
                <c:pt idx="2218">
                  <c:v>0.36302388718124673</c:v>
                </c:pt>
                <c:pt idx="2219">
                  <c:v>0.33128666312726029</c:v>
                </c:pt>
                <c:pt idx="2220">
                  <c:v>0.2978942388727972</c:v>
                </c:pt>
                <c:pt idx="2221">
                  <c:v>0.29720975041585856</c:v>
                </c:pt>
                <c:pt idx="2222">
                  <c:v>0.30869428386133274</c:v>
                </c:pt>
                <c:pt idx="2223">
                  <c:v>0.32072397494965521</c:v>
                </c:pt>
                <c:pt idx="2224">
                  <c:v>0.34231598131616159</c:v>
                </c:pt>
                <c:pt idx="2225">
                  <c:v>0.36839975743932912</c:v>
                </c:pt>
                <c:pt idx="2226">
                  <c:v>0.35317248261039363</c:v>
                </c:pt>
                <c:pt idx="2227">
                  <c:v>0.36810495883383609</c:v>
                </c:pt>
                <c:pt idx="2228">
                  <c:v>0.40759122710309503</c:v>
                </c:pt>
                <c:pt idx="2229">
                  <c:v>0.4579095920534873</c:v>
                </c:pt>
                <c:pt idx="2230">
                  <c:v>0.48497706064844909</c:v>
                </c:pt>
                <c:pt idx="2231">
                  <c:v>0.5051092152730986</c:v>
                </c:pt>
                <c:pt idx="2232">
                  <c:v>0.49862243958664143</c:v>
                </c:pt>
                <c:pt idx="2233">
                  <c:v>0.48396776261766922</c:v>
                </c:pt>
                <c:pt idx="2234">
                  <c:v>0.45269163649101779</c:v>
                </c:pt>
                <c:pt idx="2235">
                  <c:v>0.43197209459334751</c:v>
                </c:pt>
                <c:pt idx="2236">
                  <c:v>0.40326594490701562</c:v>
                </c:pt>
                <c:pt idx="2237">
                  <c:v>0.40761794786062061</c:v>
                </c:pt>
                <c:pt idx="2238">
                  <c:v>0.40621757400704706</c:v>
                </c:pt>
                <c:pt idx="2239">
                  <c:v>0.39406547319990176</c:v>
                </c:pt>
                <c:pt idx="2240">
                  <c:v>0.40534871752253299</c:v>
                </c:pt>
                <c:pt idx="2241">
                  <c:v>0.41202153830816685</c:v>
                </c:pt>
                <c:pt idx="2242">
                  <c:v>0.40774459941268193</c:v>
                </c:pt>
                <c:pt idx="2243">
                  <c:v>0.40686211705306458</c:v>
                </c:pt>
                <c:pt idx="2244">
                  <c:v>0.38773517161405269</c:v>
                </c:pt>
                <c:pt idx="2245">
                  <c:v>0.37730621563750916</c:v>
                </c:pt>
                <c:pt idx="2246">
                  <c:v>0.35069528735129096</c:v>
                </c:pt>
                <c:pt idx="2247">
                  <c:v>0.33156030596661018</c:v>
                </c:pt>
                <c:pt idx="2248">
                  <c:v>0.29045518945474263</c:v>
                </c:pt>
                <c:pt idx="2249">
                  <c:v>0.2530035653143124</c:v>
                </c:pt>
                <c:pt idx="2250">
                  <c:v>0.22652448301791384</c:v>
                </c:pt>
                <c:pt idx="2251">
                  <c:v>0.21883904865967427</c:v>
                </c:pt>
                <c:pt idx="2252">
                  <c:v>0.22073056499882723</c:v>
                </c:pt>
                <c:pt idx="2253">
                  <c:v>0.24134141689412525</c:v>
                </c:pt>
                <c:pt idx="2254">
                  <c:v>0.25475578478848515</c:v>
                </c:pt>
                <c:pt idx="2255">
                  <c:v>0.24898889891843215</c:v>
                </c:pt>
                <c:pt idx="2256">
                  <c:v>0.25715954233403499</c:v>
                </c:pt>
                <c:pt idx="2257">
                  <c:v>0.25105795620506149</c:v>
                </c:pt>
                <c:pt idx="2258">
                  <c:v>0.22962956730522838</c:v>
                </c:pt>
                <c:pt idx="2259">
                  <c:v>0.2143867465922841</c:v>
                </c:pt>
                <c:pt idx="2260">
                  <c:v>0.23699704854142395</c:v>
                </c:pt>
                <c:pt idx="2261">
                  <c:v>0.26500359505713184</c:v>
                </c:pt>
                <c:pt idx="2262">
                  <c:v>0.2746958772260929</c:v>
                </c:pt>
                <c:pt idx="2263">
                  <c:v>0.23829367347348526</c:v>
                </c:pt>
                <c:pt idx="2264">
                  <c:v>0.18390465806786097</c:v>
                </c:pt>
                <c:pt idx="2265">
                  <c:v>0.14692473538233472</c:v>
                </c:pt>
                <c:pt idx="2266">
                  <c:v>0.10936673246914351</c:v>
                </c:pt>
                <c:pt idx="2267">
                  <c:v>0.10966397919593596</c:v>
                </c:pt>
                <c:pt idx="2268">
                  <c:v>0.1194715212455067</c:v>
                </c:pt>
                <c:pt idx="2269">
                  <c:v>0.1296558952612421</c:v>
                </c:pt>
                <c:pt idx="2270">
                  <c:v>0.13794145563260535</c:v>
                </c:pt>
                <c:pt idx="2271">
                  <c:v>0.13989361811783818</c:v>
                </c:pt>
                <c:pt idx="2272">
                  <c:v>0.1336863982922103</c:v>
                </c:pt>
                <c:pt idx="2273">
                  <c:v>0.12293643835709067</c:v>
                </c:pt>
                <c:pt idx="2274">
                  <c:v>0.11993106849308505</c:v>
                </c:pt>
                <c:pt idx="2275">
                  <c:v>0.12714478919764585</c:v>
                </c:pt>
                <c:pt idx="2276">
                  <c:v>0.14070870299979135</c:v>
                </c:pt>
                <c:pt idx="2277">
                  <c:v>0.1377356281993036</c:v>
                </c:pt>
                <c:pt idx="2278">
                  <c:v>0.13639360845396756</c:v>
                </c:pt>
                <c:pt idx="2279">
                  <c:v>0.13140318557655853</c:v>
                </c:pt>
                <c:pt idx="2280">
                  <c:v>0.12445229941958341</c:v>
                </c:pt>
                <c:pt idx="2281">
                  <c:v>0.12275658237894602</c:v>
                </c:pt>
                <c:pt idx="2282">
                  <c:v>0.14031526736269873</c:v>
                </c:pt>
                <c:pt idx="2283">
                  <c:v>0.14157386578782336</c:v>
                </c:pt>
                <c:pt idx="2284">
                  <c:v>0.14413022430454708</c:v>
                </c:pt>
                <c:pt idx="2285">
                  <c:v>0.14843781550110707</c:v>
                </c:pt>
                <c:pt idx="2286">
                  <c:v>0.13817244783085614</c:v>
                </c:pt>
                <c:pt idx="2287">
                  <c:v>0.13822685031884385</c:v>
                </c:pt>
                <c:pt idx="2288">
                  <c:v>0.13719762320872494</c:v>
                </c:pt>
                <c:pt idx="2289">
                  <c:v>0.12931936697425223</c:v>
                </c:pt>
                <c:pt idx="2290">
                  <c:v>0.1369301705899667</c:v>
                </c:pt>
                <c:pt idx="2291">
                  <c:v>0.15236412399716673</c:v>
                </c:pt>
                <c:pt idx="2292">
                  <c:v>0.17056762696056305</c:v>
                </c:pt>
                <c:pt idx="2293">
                  <c:v>0.20761404931385227</c:v>
                </c:pt>
                <c:pt idx="2294">
                  <c:v>0.25328820037862548</c:v>
                </c:pt>
                <c:pt idx="2295">
                  <c:v>0.28670411349406782</c:v>
                </c:pt>
                <c:pt idx="2296">
                  <c:v>0.31304809642981724</c:v>
                </c:pt>
                <c:pt idx="2297">
                  <c:v>0.34067523771540653</c:v>
                </c:pt>
                <c:pt idx="2298">
                  <c:v>0.33642912116228574</c:v>
                </c:pt>
                <c:pt idx="2299">
                  <c:v>0.33837397633810878</c:v>
                </c:pt>
                <c:pt idx="2300">
                  <c:v>0.37941673642758322</c:v>
                </c:pt>
                <c:pt idx="2301">
                  <c:v>0.41888111713829818</c:v>
                </c:pt>
                <c:pt idx="2302">
                  <c:v>0.43727871179956002</c:v>
                </c:pt>
                <c:pt idx="2303">
                  <c:v>0.42092649154464101</c:v>
                </c:pt>
                <c:pt idx="2304">
                  <c:v>0.40723562396362989</c:v>
                </c:pt>
                <c:pt idx="2305">
                  <c:v>0.39588522079267341</c:v>
                </c:pt>
                <c:pt idx="2306">
                  <c:v>0.39226450500032395</c:v>
                </c:pt>
                <c:pt idx="2307">
                  <c:v>0.39816853569989391</c:v>
                </c:pt>
                <c:pt idx="2308">
                  <c:v>0.38425752776586009</c:v>
                </c:pt>
                <c:pt idx="2309">
                  <c:v>0.33284086231923071</c:v>
                </c:pt>
                <c:pt idx="2310">
                  <c:v>0.29885484177320853</c:v>
                </c:pt>
                <c:pt idx="2311">
                  <c:v>0.25840690233137142</c:v>
                </c:pt>
                <c:pt idx="2312">
                  <c:v>0.22957632894352273</c:v>
                </c:pt>
                <c:pt idx="2313">
                  <c:v>0.23740825249821954</c:v>
                </c:pt>
                <c:pt idx="2314">
                  <c:v>0.24351746742262786</c:v>
                </c:pt>
                <c:pt idx="2315">
                  <c:v>0.22634810285171364</c:v>
                </c:pt>
                <c:pt idx="2316">
                  <c:v>0.2235290107387656</c:v>
                </c:pt>
                <c:pt idx="2317">
                  <c:v>0.22051089643562594</c:v>
                </c:pt>
                <c:pt idx="2318">
                  <c:v>0.22454037853577943</c:v>
                </c:pt>
                <c:pt idx="2319">
                  <c:v>0.21730949174870834</c:v>
                </c:pt>
                <c:pt idx="2320">
                  <c:v>0.20567959877593581</c:v>
                </c:pt>
                <c:pt idx="2321">
                  <c:v>0.19704261425059341</c:v>
                </c:pt>
                <c:pt idx="2322">
                  <c:v>0.19861122616948332</c:v>
                </c:pt>
                <c:pt idx="2323">
                  <c:v>0.22588411707831613</c:v>
                </c:pt>
                <c:pt idx="2324">
                  <c:v>0.27983002010581626</c:v>
                </c:pt>
                <c:pt idx="2325">
                  <c:v>0.31347402807391922</c:v>
                </c:pt>
                <c:pt idx="2326">
                  <c:v>0.35237167768887862</c:v>
                </c:pt>
                <c:pt idx="2327">
                  <c:v>0.37068743616556132</c:v>
                </c:pt>
                <c:pt idx="2328">
                  <c:v>0.38450543887874872</c:v>
                </c:pt>
                <c:pt idx="2329">
                  <c:v>0.39626808826068283</c:v>
                </c:pt>
                <c:pt idx="2330">
                  <c:v>0.39676147707377224</c:v>
                </c:pt>
                <c:pt idx="2331">
                  <c:v>0.39192931530956865</c:v>
                </c:pt>
                <c:pt idx="2332">
                  <c:v>0.36919436606230766</c:v>
                </c:pt>
                <c:pt idx="2333">
                  <c:v>0.34040131974748283</c:v>
                </c:pt>
                <c:pt idx="2334">
                  <c:v>0.29867780930604232</c:v>
                </c:pt>
                <c:pt idx="2335">
                  <c:v>0.24658303344512508</c:v>
                </c:pt>
                <c:pt idx="2336">
                  <c:v>0.19234844100116508</c:v>
                </c:pt>
                <c:pt idx="2337">
                  <c:v>0.17060880315075788</c:v>
                </c:pt>
                <c:pt idx="2338">
                  <c:v>0.16406159322489228</c:v>
                </c:pt>
                <c:pt idx="2339">
                  <c:v>0.1380016862476578</c:v>
                </c:pt>
                <c:pt idx="2340">
                  <c:v>0.14488435287759102</c:v>
                </c:pt>
                <c:pt idx="2341">
                  <c:v>0.17538842522457845</c:v>
                </c:pt>
                <c:pt idx="2342">
                  <c:v>0.19156241716826972</c:v>
                </c:pt>
                <c:pt idx="2343">
                  <c:v>0.18958825058922915</c:v>
                </c:pt>
                <c:pt idx="2344">
                  <c:v>0.17748333128657226</c:v>
                </c:pt>
                <c:pt idx="2345">
                  <c:v>0.1618262704269654</c:v>
                </c:pt>
                <c:pt idx="2346">
                  <c:v>0.13266191468938679</c:v>
                </c:pt>
                <c:pt idx="2347">
                  <c:v>0.14306896344070155</c:v>
                </c:pt>
                <c:pt idx="2348">
                  <c:v>0.19022581694295476</c:v>
                </c:pt>
                <c:pt idx="2349">
                  <c:v>0.23521180252039872</c:v>
                </c:pt>
                <c:pt idx="2350">
                  <c:v>0.29338413796878127</c:v>
                </c:pt>
                <c:pt idx="2351">
                  <c:v>0.33143762605561361</c:v>
                </c:pt>
                <c:pt idx="2352">
                  <c:v>0.38479251479449095</c:v>
                </c:pt>
                <c:pt idx="2353">
                  <c:v>0.39034536264771419</c:v>
                </c:pt>
                <c:pt idx="2354">
                  <c:v>0.37445048616013676</c:v>
                </c:pt>
                <c:pt idx="2355">
                  <c:v>0.34519633926876597</c:v>
                </c:pt>
                <c:pt idx="2356">
                  <c:v>0.31082504607688421</c:v>
                </c:pt>
                <c:pt idx="2357">
                  <c:v>0.28271874683104642</c:v>
                </c:pt>
                <c:pt idx="2358">
                  <c:v>0.26738874097631993</c:v>
                </c:pt>
                <c:pt idx="2359">
                  <c:v>0.2473127509621422</c:v>
                </c:pt>
                <c:pt idx="2360">
                  <c:v>0.19070861688653343</c:v>
                </c:pt>
                <c:pt idx="2361">
                  <c:v>0.156835962537376</c:v>
                </c:pt>
                <c:pt idx="2362">
                  <c:v>0.13303967803456473</c:v>
                </c:pt>
                <c:pt idx="2363">
                  <c:v>0.13903059954359279</c:v>
                </c:pt>
                <c:pt idx="2364">
                  <c:v>0.1415570778809018</c:v>
                </c:pt>
                <c:pt idx="2365">
                  <c:v>0.14365379443489709</c:v>
                </c:pt>
                <c:pt idx="2366">
                  <c:v>0.15147784488434818</c:v>
                </c:pt>
                <c:pt idx="2367">
                  <c:v>0.15039812564391858</c:v>
                </c:pt>
                <c:pt idx="2368">
                  <c:v>0.137129234064507</c:v>
                </c:pt>
                <c:pt idx="2369">
                  <c:v>0.12608692145229822</c:v>
                </c:pt>
                <c:pt idx="2370">
                  <c:v>9.8300577276503126E-2</c:v>
                </c:pt>
                <c:pt idx="2371">
                  <c:v>0.10597483582736772</c:v>
                </c:pt>
                <c:pt idx="2372">
                  <c:v>0.11541958872800602</c:v>
                </c:pt>
                <c:pt idx="2373">
                  <c:v>0.12157829599901446</c:v>
                </c:pt>
                <c:pt idx="2374">
                  <c:v>0.13026731451236237</c:v>
                </c:pt>
                <c:pt idx="2375">
                  <c:v>0.1580659241388106</c:v>
                </c:pt>
                <c:pt idx="2376">
                  <c:v>0.19473416665626192</c:v>
                </c:pt>
                <c:pt idx="2377">
                  <c:v>0.20890494285618308</c:v>
                </c:pt>
                <c:pt idx="2378">
                  <c:v>0.18663959931556465</c:v>
                </c:pt>
                <c:pt idx="2379">
                  <c:v>0.1622421863831254</c:v>
                </c:pt>
                <c:pt idx="2380">
                  <c:v>0.15677512379499009</c:v>
                </c:pt>
                <c:pt idx="2381">
                  <c:v>0.1233213586291568</c:v>
                </c:pt>
                <c:pt idx="2382">
                  <c:v>0.10617870274802255</c:v>
                </c:pt>
                <c:pt idx="2383">
                  <c:v>0.11000992152495188</c:v>
                </c:pt>
                <c:pt idx="2384">
                  <c:v>0.1035106211481221</c:v>
                </c:pt>
                <c:pt idx="2385">
                  <c:v>0.11780283029866691</c:v>
                </c:pt>
                <c:pt idx="2386">
                  <c:v>0.11527075524399294</c:v>
                </c:pt>
                <c:pt idx="2387">
                  <c:v>0.12508489770937919</c:v>
                </c:pt>
                <c:pt idx="2388">
                  <c:v>9.9586284231430719E-2</c:v>
                </c:pt>
                <c:pt idx="2389">
                  <c:v>7.9659387537019496E-2</c:v>
                </c:pt>
                <c:pt idx="2390">
                  <c:v>0.1045177836065851</c:v>
                </c:pt>
                <c:pt idx="2391">
                  <c:v>0.11516143834958016</c:v>
                </c:pt>
                <c:pt idx="2392">
                  <c:v>0.11700714810573863</c:v>
                </c:pt>
                <c:pt idx="2393">
                  <c:v>0.15019269790480461</c:v>
                </c:pt>
                <c:pt idx="2394">
                  <c:v>0.1449991771595259</c:v>
                </c:pt>
                <c:pt idx="2395">
                  <c:v>0.15624629291235348</c:v>
                </c:pt>
                <c:pt idx="2396">
                  <c:v>0.21252787038385992</c:v>
                </c:pt>
                <c:pt idx="2397">
                  <c:v>0.24756754419520244</c:v>
                </c:pt>
                <c:pt idx="2398">
                  <c:v>0.26602276127770286</c:v>
                </c:pt>
                <c:pt idx="2399">
                  <c:v>0.30136307545209495</c:v>
                </c:pt>
                <c:pt idx="2400">
                  <c:v>0.3335271078895326</c:v>
                </c:pt>
                <c:pt idx="2401">
                  <c:v>0.36550832596364297</c:v>
                </c:pt>
                <c:pt idx="2402">
                  <c:v>0.36188642371295987</c:v>
                </c:pt>
                <c:pt idx="2403">
                  <c:v>0.35909355506735813</c:v>
                </c:pt>
                <c:pt idx="2404">
                  <c:v>0.33684366924861098</c:v>
                </c:pt>
                <c:pt idx="2405">
                  <c:v>0.3035929352873532</c:v>
                </c:pt>
                <c:pt idx="2406">
                  <c:v>0.27582341979068808</c:v>
                </c:pt>
                <c:pt idx="2407">
                  <c:v>0.24611481839171745</c:v>
                </c:pt>
                <c:pt idx="2408">
                  <c:v>0.28407671486855585</c:v>
                </c:pt>
                <c:pt idx="2409">
                  <c:v>0.27896130693576898</c:v>
                </c:pt>
                <c:pt idx="2410">
                  <c:v>0.24934326279281116</c:v>
                </c:pt>
                <c:pt idx="2411">
                  <c:v>0.24299204946111105</c:v>
                </c:pt>
                <c:pt idx="2412">
                  <c:v>0.22881361098628855</c:v>
                </c:pt>
                <c:pt idx="2413">
                  <c:v>0.22898385531655627</c:v>
                </c:pt>
                <c:pt idx="2414">
                  <c:v>0.23292079944592844</c:v>
                </c:pt>
                <c:pt idx="2415">
                  <c:v>0.25855806659354386</c:v>
                </c:pt>
                <c:pt idx="2416">
                  <c:v>0.25538970560638047</c:v>
                </c:pt>
                <c:pt idx="2417">
                  <c:v>0.28854496820015185</c:v>
                </c:pt>
                <c:pt idx="2418">
                  <c:v>0.30128888578065016</c:v>
                </c:pt>
                <c:pt idx="2419">
                  <c:v>0.32169607386132359</c:v>
                </c:pt>
                <c:pt idx="2420">
                  <c:v>0.38043381888487282</c:v>
                </c:pt>
                <c:pt idx="2421">
                  <c:v>0.45301015473370204</c:v>
                </c:pt>
                <c:pt idx="2422">
                  <c:v>0.45983167356346433</c:v>
                </c:pt>
                <c:pt idx="2423">
                  <c:v>0.47026228034502088</c:v>
                </c:pt>
                <c:pt idx="2424">
                  <c:v>0.47493689797661764</c:v>
                </c:pt>
                <c:pt idx="2425">
                  <c:v>0.48417732748856346</c:v>
                </c:pt>
                <c:pt idx="2426">
                  <c:v>0.4851830542598109</c:v>
                </c:pt>
                <c:pt idx="2427">
                  <c:v>0.47978364157996028</c:v>
                </c:pt>
                <c:pt idx="2428">
                  <c:v>0.46423761959541898</c:v>
                </c:pt>
                <c:pt idx="2429">
                  <c:v>0.42722747835639774</c:v>
                </c:pt>
                <c:pt idx="2430">
                  <c:v>0.38980146043836233</c:v>
                </c:pt>
                <c:pt idx="2431">
                  <c:v>0.33848832527725942</c:v>
                </c:pt>
                <c:pt idx="2432">
                  <c:v>0.3378700982937361</c:v>
                </c:pt>
                <c:pt idx="2433">
                  <c:v>0.36070898628284231</c:v>
                </c:pt>
                <c:pt idx="2434">
                  <c:v>0.34996561086656797</c:v>
                </c:pt>
                <c:pt idx="2435">
                  <c:v>0.32345993973034121</c:v>
                </c:pt>
                <c:pt idx="2436">
                  <c:v>0.3082459023788609</c:v>
                </c:pt>
                <c:pt idx="2437">
                  <c:v>0.32432297761250312</c:v>
                </c:pt>
                <c:pt idx="2438">
                  <c:v>0.34169520470115522</c:v>
                </c:pt>
                <c:pt idx="2439">
                  <c:v>0.36239869525968571</c:v>
                </c:pt>
                <c:pt idx="2440">
                  <c:v>0.39323730917168614</c:v>
                </c:pt>
                <c:pt idx="2441">
                  <c:v>0.38086612401614633</c:v>
                </c:pt>
                <c:pt idx="2442">
                  <c:v>0.34048709529683363</c:v>
                </c:pt>
                <c:pt idx="2443">
                  <c:v>0.34385496506691893</c:v>
                </c:pt>
                <c:pt idx="2444">
                  <c:v>0.37555534645456284</c:v>
                </c:pt>
                <c:pt idx="2445">
                  <c:v>0.42834383972964879</c:v>
                </c:pt>
                <c:pt idx="2446">
                  <c:v>0.498304501211009</c:v>
                </c:pt>
                <c:pt idx="2447">
                  <c:v>0.49913967871461062</c:v>
                </c:pt>
                <c:pt idx="2448">
                  <c:v>0.47603690865331172</c:v>
                </c:pt>
                <c:pt idx="2449">
                  <c:v>0.42769023669601036</c:v>
                </c:pt>
                <c:pt idx="2450">
                  <c:v>0.40014968773731396</c:v>
                </c:pt>
                <c:pt idx="2451">
                  <c:v>0.39067754177653835</c:v>
                </c:pt>
                <c:pt idx="2452">
                  <c:v>0.37494333518949818</c:v>
                </c:pt>
                <c:pt idx="2453">
                  <c:v>0.36666131275036901</c:v>
                </c:pt>
                <c:pt idx="2454">
                  <c:v>0.33379825833100929</c:v>
                </c:pt>
                <c:pt idx="2455">
                  <c:v>0.36052134380677753</c:v>
                </c:pt>
                <c:pt idx="2456">
                  <c:v>0.4120740971230572</c:v>
                </c:pt>
                <c:pt idx="2457">
                  <c:v>0.43260596593812195</c:v>
                </c:pt>
                <c:pt idx="2458">
                  <c:v>0.43246469804743803</c:v>
                </c:pt>
                <c:pt idx="2459">
                  <c:v>0.43700715264186368</c:v>
                </c:pt>
                <c:pt idx="2460">
                  <c:v>0.43342688801374035</c:v>
                </c:pt>
                <c:pt idx="2461">
                  <c:v>0.4312355772333798</c:v>
                </c:pt>
                <c:pt idx="2462">
                  <c:v>0.43028564217733517</c:v>
                </c:pt>
                <c:pt idx="2463">
                  <c:v>0.43858613099790439</c:v>
                </c:pt>
                <c:pt idx="2464">
                  <c:v>0.43174658640073205</c:v>
                </c:pt>
                <c:pt idx="2465">
                  <c:v>0.42558130113507686</c:v>
                </c:pt>
                <c:pt idx="2466">
                  <c:v>0.43761289790532804</c:v>
                </c:pt>
                <c:pt idx="2467">
                  <c:v>0.44635359942773889</c:v>
                </c:pt>
                <c:pt idx="2468">
                  <c:v>0.46440358614006955</c:v>
                </c:pt>
                <c:pt idx="2469">
                  <c:v>0.48835888752094742</c:v>
                </c:pt>
                <c:pt idx="2470">
                  <c:v>0.50662057393721038</c:v>
                </c:pt>
                <c:pt idx="2471">
                  <c:v>0.50958165979501047</c:v>
                </c:pt>
                <c:pt idx="2472">
                  <c:v>0.49804569284155092</c:v>
                </c:pt>
                <c:pt idx="2473">
                  <c:v>0.49158732156606888</c:v>
                </c:pt>
                <c:pt idx="2474">
                  <c:v>0.4816259520024484</c:v>
                </c:pt>
                <c:pt idx="2475">
                  <c:v>0.46744965175580072</c:v>
                </c:pt>
                <c:pt idx="2476">
                  <c:v>0.45236937332581456</c:v>
                </c:pt>
                <c:pt idx="2477">
                  <c:v>0.40948183906977625</c:v>
                </c:pt>
                <c:pt idx="2478">
                  <c:v>0.3411689712873911</c:v>
                </c:pt>
                <c:pt idx="2479">
                  <c:v>0.35040987165668486</c:v>
                </c:pt>
                <c:pt idx="2480">
                  <c:v>0.37186317371022604</c:v>
                </c:pt>
                <c:pt idx="2481">
                  <c:v>0.30020417905615387</c:v>
                </c:pt>
                <c:pt idx="2482">
                  <c:v>0.26079553354289836</c:v>
                </c:pt>
                <c:pt idx="2483">
                  <c:v>0.22511886234182027</c:v>
                </c:pt>
                <c:pt idx="2484">
                  <c:v>0.19795374220205669</c:v>
                </c:pt>
                <c:pt idx="2485">
                  <c:v>0.17712909797373824</c:v>
                </c:pt>
                <c:pt idx="2486">
                  <c:v>0.16971946597759657</c:v>
                </c:pt>
                <c:pt idx="2487">
                  <c:v>0.16706673314678158</c:v>
                </c:pt>
                <c:pt idx="2488">
                  <c:v>0.18370001957007442</c:v>
                </c:pt>
                <c:pt idx="2489">
                  <c:v>0.21993048037249407</c:v>
                </c:pt>
                <c:pt idx="2490">
                  <c:v>0.24131241956866381</c:v>
                </c:pt>
                <c:pt idx="2491">
                  <c:v>0.25808286324998359</c:v>
                </c:pt>
                <c:pt idx="2492">
                  <c:v>0.30388293913961045</c:v>
                </c:pt>
                <c:pt idx="2493">
                  <c:v>0.35128958167010921</c:v>
                </c:pt>
                <c:pt idx="2494">
                  <c:v>0.3812310213231655</c:v>
                </c:pt>
                <c:pt idx="2495">
                  <c:v>0.396280359286242</c:v>
                </c:pt>
                <c:pt idx="2496">
                  <c:v>0.38887900759229949</c:v>
                </c:pt>
                <c:pt idx="2497">
                  <c:v>0.36328199053158078</c:v>
                </c:pt>
                <c:pt idx="2498">
                  <c:v>0.33400779090473182</c:v>
                </c:pt>
                <c:pt idx="2499">
                  <c:v>0.31222947639674614</c:v>
                </c:pt>
                <c:pt idx="2500">
                  <c:v>0.28273850393684058</c:v>
                </c:pt>
                <c:pt idx="2501">
                  <c:v>0.24937588969333299</c:v>
                </c:pt>
                <c:pt idx="2502">
                  <c:v>0.22105685208334297</c:v>
                </c:pt>
                <c:pt idx="2503">
                  <c:v>0.20029878729725434</c:v>
                </c:pt>
                <c:pt idx="2504">
                  <c:v>0.18041058812176319</c:v>
                </c:pt>
                <c:pt idx="2505">
                  <c:v>0.17465746278745231</c:v>
                </c:pt>
                <c:pt idx="2506">
                  <c:v>0.16636947800132371</c:v>
                </c:pt>
                <c:pt idx="2507">
                  <c:v>0.14943053512239593</c:v>
                </c:pt>
                <c:pt idx="2508">
                  <c:v>0.14774038611059181</c:v>
                </c:pt>
                <c:pt idx="2509">
                  <c:v>0.15305312972475238</c:v>
                </c:pt>
                <c:pt idx="2510">
                  <c:v>0.15944385738151762</c:v>
                </c:pt>
                <c:pt idx="2511">
                  <c:v>0.16877320782401908</c:v>
                </c:pt>
                <c:pt idx="2512">
                  <c:v>0.17146430441981689</c:v>
                </c:pt>
                <c:pt idx="2513">
                  <c:v>0.1596760416335492</c:v>
                </c:pt>
                <c:pt idx="2514">
                  <c:v>0.12059986573499536</c:v>
                </c:pt>
                <c:pt idx="2515">
                  <c:v>0.10943327675147425</c:v>
                </c:pt>
                <c:pt idx="2516">
                  <c:v>0.1403625763469801</c:v>
                </c:pt>
                <c:pt idx="2517">
                  <c:v>0.17902082486723833</c:v>
                </c:pt>
                <c:pt idx="2518">
                  <c:v>0.1947212305953982</c:v>
                </c:pt>
                <c:pt idx="2519">
                  <c:v>0.19326110843867803</c:v>
                </c:pt>
                <c:pt idx="2520">
                  <c:v>0.20778597938460014</c:v>
                </c:pt>
                <c:pt idx="2521">
                  <c:v>0.2269468839686257</c:v>
                </c:pt>
                <c:pt idx="2522">
                  <c:v>0.24188297425731944</c:v>
                </c:pt>
                <c:pt idx="2523">
                  <c:v>0.24078995070260206</c:v>
                </c:pt>
                <c:pt idx="2524">
                  <c:v>0.23844747433531335</c:v>
                </c:pt>
                <c:pt idx="2525">
                  <c:v>0.22022250270824256</c:v>
                </c:pt>
                <c:pt idx="2526">
                  <c:v>0.20387203300781909</c:v>
                </c:pt>
                <c:pt idx="2527">
                  <c:v>0.18110835935918579</c:v>
                </c:pt>
                <c:pt idx="2528">
                  <c:v>0.19349591400959865</c:v>
                </c:pt>
                <c:pt idx="2529">
                  <c:v>0.22675879728071435</c:v>
                </c:pt>
                <c:pt idx="2530">
                  <c:v>0.2554843750113725</c:v>
                </c:pt>
                <c:pt idx="2531">
                  <c:v>0.26777941793656151</c:v>
                </c:pt>
                <c:pt idx="2532">
                  <c:v>0.28572533994241583</c:v>
                </c:pt>
                <c:pt idx="2533">
                  <c:v>0.30150275633598378</c:v>
                </c:pt>
                <c:pt idx="2534">
                  <c:v>0.31261264740021699</c:v>
                </c:pt>
                <c:pt idx="2535">
                  <c:v>0.32950275030100412</c:v>
                </c:pt>
                <c:pt idx="2536">
                  <c:v>0.32731538597894322</c:v>
                </c:pt>
                <c:pt idx="2537">
                  <c:v>0.32256103824989407</c:v>
                </c:pt>
                <c:pt idx="2538">
                  <c:v>0.28436114226942288</c:v>
                </c:pt>
                <c:pt idx="2539">
                  <c:v>0.28693729544277785</c:v>
                </c:pt>
                <c:pt idx="2540">
                  <c:v>0.38135641638084095</c:v>
                </c:pt>
                <c:pt idx="2541">
                  <c:v>0.43497557678507637</c:v>
                </c:pt>
                <c:pt idx="2542">
                  <c:v>0.46814063760236857</c:v>
                </c:pt>
                <c:pt idx="2543">
                  <c:v>0.49399329256797647</c:v>
                </c:pt>
                <c:pt idx="2544">
                  <c:v>0.50540356625409688</c:v>
                </c:pt>
                <c:pt idx="2545">
                  <c:v>0.51453175019521891</c:v>
                </c:pt>
                <c:pt idx="2546">
                  <c:v>0.51209680710218319</c:v>
                </c:pt>
                <c:pt idx="2547">
                  <c:v>0.49951178322237427</c:v>
                </c:pt>
                <c:pt idx="2548">
                  <c:v>0.47903228489143984</c:v>
                </c:pt>
                <c:pt idx="2549">
                  <c:v>0.45421799699078469</c:v>
                </c:pt>
                <c:pt idx="2550">
                  <c:v>0.4412131890003374</c:v>
                </c:pt>
                <c:pt idx="2551">
                  <c:v>0.43822153896770472</c:v>
                </c:pt>
                <c:pt idx="2552">
                  <c:v>0.44311124510969391</c:v>
                </c:pt>
                <c:pt idx="2553">
                  <c:v>0.44164637788997257</c:v>
                </c:pt>
                <c:pt idx="2554">
                  <c:v>0.43897842983675589</c:v>
                </c:pt>
                <c:pt idx="2555">
                  <c:v>0.43742803126241825</c:v>
                </c:pt>
                <c:pt idx="2556">
                  <c:v>0.43292101067006206</c:v>
                </c:pt>
                <c:pt idx="2557">
                  <c:v>0.43137885001114362</c:v>
                </c:pt>
                <c:pt idx="2558">
                  <c:v>0.4341202223176317</c:v>
                </c:pt>
                <c:pt idx="2559">
                  <c:v>0.43695229462025453</c:v>
                </c:pt>
                <c:pt idx="2560">
                  <c:v>0.44308756399948179</c:v>
                </c:pt>
                <c:pt idx="2561">
                  <c:v>0.44621890640944928</c:v>
                </c:pt>
                <c:pt idx="2562">
                  <c:v>0.43632714396132627</c:v>
                </c:pt>
                <c:pt idx="2563">
                  <c:v>0.4191449037155871</c:v>
                </c:pt>
                <c:pt idx="2564">
                  <c:v>0.42554523544638462</c:v>
                </c:pt>
                <c:pt idx="2565">
                  <c:v>0.43559308872844688</c:v>
                </c:pt>
                <c:pt idx="2566">
                  <c:v>0.45769753245531614</c:v>
                </c:pt>
                <c:pt idx="2567">
                  <c:v>0.47509080511496465</c:v>
                </c:pt>
                <c:pt idx="2568">
                  <c:v>0.48148883791920744</c:v>
                </c:pt>
                <c:pt idx="2569">
                  <c:v>0.47716113695212325</c:v>
                </c:pt>
                <c:pt idx="2570">
                  <c:v>0.47477645830027992</c:v>
                </c:pt>
                <c:pt idx="2571">
                  <c:v>0.46200452809154569</c:v>
                </c:pt>
                <c:pt idx="2572">
                  <c:v>0.44490816782349518</c:v>
                </c:pt>
                <c:pt idx="2573">
                  <c:v>0.42704661279228001</c:v>
                </c:pt>
                <c:pt idx="2574">
                  <c:v>0.41760206142708156</c:v>
                </c:pt>
                <c:pt idx="2575">
                  <c:v>0.38936748218364858</c:v>
                </c:pt>
                <c:pt idx="2576">
                  <c:v>0.37589599936190765</c:v>
                </c:pt>
                <c:pt idx="2577">
                  <c:v>0.36493917912724394</c:v>
                </c:pt>
                <c:pt idx="2578">
                  <c:v>0.31190262466843405</c:v>
                </c:pt>
                <c:pt idx="2579">
                  <c:v>0.23130774096298043</c:v>
                </c:pt>
                <c:pt idx="2580">
                  <c:v>0.17401203729909823</c:v>
                </c:pt>
                <c:pt idx="2581">
                  <c:v>0.12692097920899978</c:v>
                </c:pt>
                <c:pt idx="2582">
                  <c:v>9.4786736613803046E-2</c:v>
                </c:pt>
                <c:pt idx="2583">
                  <c:v>8.9371300586788452E-2</c:v>
                </c:pt>
                <c:pt idx="2584">
                  <c:v>0.10229566979249267</c:v>
                </c:pt>
                <c:pt idx="2585">
                  <c:v>0.10870522980477829</c:v>
                </c:pt>
                <c:pt idx="2586">
                  <c:v>7.6104806944142497E-2</c:v>
                </c:pt>
                <c:pt idx="2587">
                  <c:v>6.8128412448785286E-2</c:v>
                </c:pt>
                <c:pt idx="2588">
                  <c:v>9.4881440204478806E-2</c:v>
                </c:pt>
                <c:pt idx="2589">
                  <c:v>0.11851828961235511</c:v>
                </c:pt>
                <c:pt idx="2590">
                  <c:v>0.14792291929805576</c:v>
                </c:pt>
                <c:pt idx="2591">
                  <c:v>0.16604039025340392</c:v>
                </c:pt>
                <c:pt idx="2592">
                  <c:v>0.15532732625189249</c:v>
                </c:pt>
                <c:pt idx="2593">
                  <c:v>0.13345287407051032</c:v>
                </c:pt>
                <c:pt idx="2594">
                  <c:v>0.11983329030813097</c:v>
                </c:pt>
                <c:pt idx="2595">
                  <c:v>0.11676031081875901</c:v>
                </c:pt>
                <c:pt idx="2596">
                  <c:v>0.11611954896171661</c:v>
                </c:pt>
                <c:pt idx="2597">
                  <c:v>0.10395462013890142</c:v>
                </c:pt>
                <c:pt idx="2598">
                  <c:v>0.10185628371135409</c:v>
                </c:pt>
                <c:pt idx="2599">
                  <c:v>9.2258089353321984E-2</c:v>
                </c:pt>
                <c:pt idx="2600">
                  <c:v>9.3767313895223456E-2</c:v>
                </c:pt>
                <c:pt idx="2601">
                  <c:v>0.11845422807643621</c:v>
                </c:pt>
                <c:pt idx="2602">
                  <c:v>0.12482722634530746</c:v>
                </c:pt>
                <c:pt idx="2603">
                  <c:v>0.1442675584941549</c:v>
                </c:pt>
                <c:pt idx="2604">
                  <c:v>0.17682976003654924</c:v>
                </c:pt>
                <c:pt idx="2605">
                  <c:v>0.19706701332011747</c:v>
                </c:pt>
                <c:pt idx="2606">
                  <c:v>0.22149631638734238</c:v>
                </c:pt>
                <c:pt idx="2607">
                  <c:v>0.2383401673438276</c:v>
                </c:pt>
                <c:pt idx="2608">
                  <c:v>0.24228566183692427</c:v>
                </c:pt>
                <c:pt idx="2609">
                  <c:v>0.23905111604223217</c:v>
                </c:pt>
                <c:pt idx="2610">
                  <c:v>0.20639948235701369</c:v>
                </c:pt>
                <c:pt idx="2611">
                  <c:v>0.24722105977401951</c:v>
                </c:pt>
                <c:pt idx="2612">
                  <c:v>0.34068668013950176</c:v>
                </c:pt>
                <c:pt idx="2613">
                  <c:v>0.40655057660827199</c:v>
                </c:pt>
                <c:pt idx="2614">
                  <c:v>0.44678843897145853</c:v>
                </c:pt>
                <c:pt idx="2615">
                  <c:v>0.44935781352587373</c:v>
                </c:pt>
                <c:pt idx="2616">
                  <c:v>0.42158517464311995</c:v>
                </c:pt>
                <c:pt idx="2617">
                  <c:v>0.4021477454243797</c:v>
                </c:pt>
                <c:pt idx="2618">
                  <c:v>0.37772976108757378</c:v>
                </c:pt>
                <c:pt idx="2619">
                  <c:v>0.35997521517162401</c:v>
                </c:pt>
                <c:pt idx="2620">
                  <c:v>0.34629595015428938</c:v>
                </c:pt>
                <c:pt idx="2621">
                  <c:v>0.345120347656593</c:v>
                </c:pt>
                <c:pt idx="2622">
                  <c:v>0.36662111347310489</c:v>
                </c:pt>
                <c:pt idx="2623">
                  <c:v>0.37897085278490761</c:v>
                </c:pt>
                <c:pt idx="2624">
                  <c:v>0.37358562301945003</c:v>
                </c:pt>
                <c:pt idx="2625">
                  <c:v>0.36289668427564803</c:v>
                </c:pt>
                <c:pt idx="2626">
                  <c:v>0.35257657973909318</c:v>
                </c:pt>
                <c:pt idx="2627">
                  <c:v>0.35630659732973335</c:v>
                </c:pt>
                <c:pt idx="2628">
                  <c:v>0.36430701717205294</c:v>
                </c:pt>
                <c:pt idx="2629">
                  <c:v>0.3662878525321569</c:v>
                </c:pt>
                <c:pt idx="2630">
                  <c:v>0.3392338137139822</c:v>
                </c:pt>
                <c:pt idx="2631">
                  <c:v>0.30836525399797654</c:v>
                </c:pt>
                <c:pt idx="2632">
                  <c:v>0.25976687366451157</c:v>
                </c:pt>
                <c:pt idx="2633">
                  <c:v>0.19181782044357032</c:v>
                </c:pt>
                <c:pt idx="2634">
                  <c:v>0.10681757600011504</c:v>
                </c:pt>
                <c:pt idx="2635">
                  <c:v>7.4505878279510857E-2</c:v>
                </c:pt>
                <c:pt idx="2636">
                  <c:v>0.10942973050591007</c:v>
                </c:pt>
                <c:pt idx="2637">
                  <c:v>0.18156542659144773</c:v>
                </c:pt>
                <c:pt idx="2638">
                  <c:v>0.2121545680040231</c:v>
                </c:pt>
                <c:pt idx="2639">
                  <c:v>0.24381829399320432</c:v>
                </c:pt>
                <c:pt idx="2640">
                  <c:v>0.25069503554366895</c:v>
                </c:pt>
                <c:pt idx="2641">
                  <c:v>0.24346541347945611</c:v>
                </c:pt>
                <c:pt idx="2642">
                  <c:v>0.20129843255930124</c:v>
                </c:pt>
                <c:pt idx="2643">
                  <c:v>0.15885173567521149</c:v>
                </c:pt>
                <c:pt idx="2644">
                  <c:v>0.11697002321697776</c:v>
                </c:pt>
                <c:pt idx="2645">
                  <c:v>9.0766698666959911E-2</c:v>
                </c:pt>
                <c:pt idx="2646">
                  <c:v>7.6954457434595114E-2</c:v>
                </c:pt>
                <c:pt idx="2647">
                  <c:v>9.6744707830898558E-2</c:v>
                </c:pt>
                <c:pt idx="2648">
                  <c:v>9.8450558824777198E-2</c:v>
                </c:pt>
                <c:pt idx="2649">
                  <c:v>8.8969518276217352E-2</c:v>
                </c:pt>
                <c:pt idx="2650">
                  <c:v>0.10553471791280002</c:v>
                </c:pt>
                <c:pt idx="2651">
                  <c:v>0.11211995978997685</c:v>
                </c:pt>
                <c:pt idx="2652">
                  <c:v>0.12744064593088844</c:v>
                </c:pt>
                <c:pt idx="2653">
                  <c:v>0.14602781003366896</c:v>
                </c:pt>
                <c:pt idx="2654">
                  <c:v>0.14992379270922895</c:v>
                </c:pt>
                <c:pt idx="2655">
                  <c:v>0.15934061289934792</c:v>
                </c:pt>
                <c:pt idx="2656">
                  <c:v>0.16123773520753351</c:v>
                </c:pt>
                <c:pt idx="2657">
                  <c:v>0.14845295709429113</c:v>
                </c:pt>
                <c:pt idx="2658">
                  <c:v>0.13368308056574962</c:v>
                </c:pt>
                <c:pt idx="2659">
                  <c:v>0.1553648826084478</c:v>
                </c:pt>
                <c:pt idx="2660">
                  <c:v>0.19181183567908017</c:v>
                </c:pt>
                <c:pt idx="2661">
                  <c:v>0.23528597251611394</c:v>
                </c:pt>
                <c:pt idx="2662">
                  <c:v>0.26478380739804874</c:v>
                </c:pt>
                <c:pt idx="2663">
                  <c:v>0.26746880011508095</c:v>
                </c:pt>
                <c:pt idx="2664">
                  <c:v>0.2647066277231383</c:v>
                </c:pt>
                <c:pt idx="2665">
                  <c:v>0.25786055857415463</c:v>
                </c:pt>
                <c:pt idx="2666">
                  <c:v>0.26633547937062174</c:v>
                </c:pt>
                <c:pt idx="2667">
                  <c:v>0.26379902800990518</c:v>
                </c:pt>
                <c:pt idx="2668">
                  <c:v>0.23074148740170861</c:v>
                </c:pt>
                <c:pt idx="2669">
                  <c:v>0.19309389007242131</c:v>
                </c:pt>
                <c:pt idx="2670">
                  <c:v>0.16154290316789027</c:v>
                </c:pt>
                <c:pt idx="2671">
                  <c:v>0.13826955808901809</c:v>
                </c:pt>
                <c:pt idx="2672">
                  <c:v>0.12642234889992426</c:v>
                </c:pt>
                <c:pt idx="2673">
                  <c:v>0.15672416437896444</c:v>
                </c:pt>
                <c:pt idx="2674">
                  <c:v>0.18857052210480182</c:v>
                </c:pt>
                <c:pt idx="2675">
                  <c:v>0.1926361143006558</c:v>
                </c:pt>
                <c:pt idx="2676">
                  <c:v>0.20014619484986465</c:v>
                </c:pt>
                <c:pt idx="2677">
                  <c:v>0.21124374872662841</c:v>
                </c:pt>
                <c:pt idx="2678">
                  <c:v>0.21371108856357451</c:v>
                </c:pt>
                <c:pt idx="2679">
                  <c:v>0.22426325314024731</c:v>
                </c:pt>
                <c:pt idx="2680">
                  <c:v>0.23822316445013034</c:v>
                </c:pt>
                <c:pt idx="2681">
                  <c:v>0.24824203670171902</c:v>
                </c:pt>
                <c:pt idx="2682">
                  <c:v>0.27170832494509028</c:v>
                </c:pt>
                <c:pt idx="2683">
                  <c:v>0.30637360122644169</c:v>
                </c:pt>
                <c:pt idx="2684">
                  <c:v>0.33767833050419177</c:v>
                </c:pt>
                <c:pt idx="2685">
                  <c:v>0.37046791080273905</c:v>
                </c:pt>
                <c:pt idx="2686">
                  <c:v>0.40444817022720742</c:v>
                </c:pt>
                <c:pt idx="2687">
                  <c:v>0.44627001735983068</c:v>
                </c:pt>
                <c:pt idx="2688">
                  <c:v>0.47010199200273101</c:v>
                </c:pt>
                <c:pt idx="2689">
                  <c:v>0.48699726184120989</c:v>
                </c:pt>
                <c:pt idx="2690">
                  <c:v>0.48879796102720308</c:v>
                </c:pt>
                <c:pt idx="2691">
                  <c:v>0.46676399557315584</c:v>
                </c:pt>
                <c:pt idx="2692">
                  <c:v>0.42950085726038445</c:v>
                </c:pt>
                <c:pt idx="2693">
                  <c:v>0.4107986192763583</c:v>
                </c:pt>
                <c:pt idx="2694">
                  <c:v>0.39787178061104234</c:v>
                </c:pt>
                <c:pt idx="2695">
                  <c:v>0.37859244028377548</c:v>
                </c:pt>
                <c:pt idx="2696">
                  <c:v>0.33703699048990693</c:v>
                </c:pt>
                <c:pt idx="2697">
                  <c:v>0.34875865430254943</c:v>
                </c:pt>
                <c:pt idx="2698">
                  <c:v>0.36863457283713247</c:v>
                </c:pt>
                <c:pt idx="2699">
                  <c:v>0.38111832736689177</c:v>
                </c:pt>
                <c:pt idx="2700">
                  <c:v>0.3841883273585453</c:v>
                </c:pt>
                <c:pt idx="2701">
                  <c:v>0.37360636705837413</c:v>
                </c:pt>
                <c:pt idx="2702">
                  <c:v>0.35473810432095487</c:v>
                </c:pt>
                <c:pt idx="2703">
                  <c:v>0.33196557478670041</c:v>
                </c:pt>
                <c:pt idx="2704">
                  <c:v>0.33538361579094939</c:v>
                </c:pt>
                <c:pt idx="2705">
                  <c:v>0.34443753711697345</c:v>
                </c:pt>
                <c:pt idx="2706">
                  <c:v>0.30137822320273194</c:v>
                </c:pt>
                <c:pt idx="2707">
                  <c:v>0.2363689164024208</c:v>
                </c:pt>
                <c:pt idx="2708">
                  <c:v>0.22342720572620856</c:v>
                </c:pt>
                <c:pt idx="2709">
                  <c:v>0.23479167870291684</c:v>
                </c:pt>
                <c:pt idx="2710">
                  <c:v>0.24177554748432115</c:v>
                </c:pt>
                <c:pt idx="2711">
                  <c:v>0.25915547187198101</c:v>
                </c:pt>
                <c:pt idx="2712">
                  <c:v>0.25107625130568362</c:v>
                </c:pt>
                <c:pt idx="2713">
                  <c:v>0.2357533439584841</c:v>
                </c:pt>
                <c:pt idx="2714">
                  <c:v>0.21531542904579937</c:v>
                </c:pt>
                <c:pt idx="2715">
                  <c:v>0.18830467073747037</c:v>
                </c:pt>
                <c:pt idx="2716">
                  <c:v>0.16631440292697064</c:v>
                </c:pt>
                <c:pt idx="2717">
                  <c:v>0.14668194903870693</c:v>
                </c:pt>
                <c:pt idx="2718">
                  <c:v>0.144114095579426</c:v>
                </c:pt>
                <c:pt idx="2719">
                  <c:v>0.15227228332961362</c:v>
                </c:pt>
                <c:pt idx="2720">
                  <c:v>0.13020837992139628</c:v>
                </c:pt>
                <c:pt idx="2721">
                  <c:v>0.12931940350892979</c:v>
                </c:pt>
                <c:pt idx="2722">
                  <c:v>0.12616010062841454</c:v>
                </c:pt>
                <c:pt idx="2723">
                  <c:v>0.12462026946964012</c:v>
                </c:pt>
                <c:pt idx="2724">
                  <c:v>0.12863850985473269</c:v>
                </c:pt>
                <c:pt idx="2725">
                  <c:v>0.15703825791658177</c:v>
                </c:pt>
                <c:pt idx="2726">
                  <c:v>0.17643087574729582</c:v>
                </c:pt>
                <c:pt idx="2727">
                  <c:v>0.19717470617421329</c:v>
                </c:pt>
                <c:pt idx="2728">
                  <c:v>0.2076774939207264</c:v>
                </c:pt>
                <c:pt idx="2729">
                  <c:v>0.20585710865156417</c:v>
                </c:pt>
                <c:pt idx="2730">
                  <c:v>0.16321725975972981</c:v>
                </c:pt>
                <c:pt idx="2731">
                  <c:v>0.165798012718437</c:v>
                </c:pt>
                <c:pt idx="2732">
                  <c:v>0.22853527908842794</c:v>
                </c:pt>
                <c:pt idx="2733">
                  <c:v>0.28434809777469988</c:v>
                </c:pt>
                <c:pt idx="2734">
                  <c:v>0.35660687104282068</c:v>
                </c:pt>
                <c:pt idx="2735">
                  <c:v>0.40504903167386441</c:v>
                </c:pt>
                <c:pt idx="2736">
                  <c:v>0.41628925003050182</c:v>
                </c:pt>
                <c:pt idx="2737">
                  <c:v>0.40703780800419992</c:v>
                </c:pt>
                <c:pt idx="2738">
                  <c:v>0.39690438985291909</c:v>
                </c:pt>
                <c:pt idx="2739">
                  <c:v>0.40637519286457935</c:v>
                </c:pt>
                <c:pt idx="2740">
                  <c:v>0.41261479306547572</c:v>
                </c:pt>
                <c:pt idx="2741">
                  <c:v>0.43538643145925116</c:v>
                </c:pt>
                <c:pt idx="2742">
                  <c:v>0.43599328166284756</c:v>
                </c:pt>
                <c:pt idx="2743">
                  <c:v>0.42858708263109485</c:v>
                </c:pt>
                <c:pt idx="2744">
                  <c:v>0.41810980805239495</c:v>
                </c:pt>
                <c:pt idx="2745">
                  <c:v>0.40088190665577561</c:v>
                </c:pt>
                <c:pt idx="2746">
                  <c:v>0.36655741132142544</c:v>
                </c:pt>
                <c:pt idx="2747">
                  <c:v>0.36379865836975089</c:v>
                </c:pt>
                <c:pt idx="2748">
                  <c:v>0.35294087891146003</c:v>
                </c:pt>
                <c:pt idx="2749">
                  <c:v>0.33943266504120179</c:v>
                </c:pt>
                <c:pt idx="2750">
                  <c:v>0.33244287770286529</c:v>
                </c:pt>
                <c:pt idx="2751">
                  <c:v>0.32821684492279096</c:v>
                </c:pt>
                <c:pt idx="2752">
                  <c:v>0.31797416675838297</c:v>
                </c:pt>
                <c:pt idx="2753">
                  <c:v>0.30965655375840778</c:v>
                </c:pt>
                <c:pt idx="2754">
                  <c:v>0.30115939566464373</c:v>
                </c:pt>
                <c:pt idx="2755">
                  <c:v>0.30064863527570995</c:v>
                </c:pt>
                <c:pt idx="2756">
                  <c:v>0.3599769523377751</c:v>
                </c:pt>
                <c:pt idx="2757">
                  <c:v>0.41246319502659778</c:v>
                </c:pt>
                <c:pt idx="2758">
                  <c:v>0.41647635898259217</c:v>
                </c:pt>
                <c:pt idx="2759">
                  <c:v>0.40900755378709636</c:v>
                </c:pt>
                <c:pt idx="2760">
                  <c:v>0.41884174809930802</c:v>
                </c:pt>
                <c:pt idx="2761">
                  <c:v>0.40538701976523861</c:v>
                </c:pt>
                <c:pt idx="2762">
                  <c:v>0.41269905675204471</c:v>
                </c:pt>
                <c:pt idx="2763">
                  <c:v>0.40265435978039787</c:v>
                </c:pt>
                <c:pt idx="2764">
                  <c:v>0.37737994823915616</c:v>
                </c:pt>
                <c:pt idx="2765">
                  <c:v>0.33493764094009909</c:v>
                </c:pt>
                <c:pt idx="2766">
                  <c:v>0.30975363966418773</c:v>
                </c:pt>
                <c:pt idx="2767">
                  <c:v>0.26264544708374254</c:v>
                </c:pt>
                <c:pt idx="2768">
                  <c:v>0.27191085280786609</c:v>
                </c:pt>
                <c:pt idx="2769">
                  <c:v>0.25268920470784872</c:v>
                </c:pt>
                <c:pt idx="2770">
                  <c:v>0.2150233694312054</c:v>
                </c:pt>
                <c:pt idx="2771">
                  <c:v>0.17382779877036295</c:v>
                </c:pt>
                <c:pt idx="2772">
                  <c:v>0.14290627747810777</c:v>
                </c:pt>
                <c:pt idx="2773">
                  <c:v>0.13236341960488299</c:v>
                </c:pt>
                <c:pt idx="2774">
                  <c:v>0.14003392924131408</c:v>
                </c:pt>
                <c:pt idx="2775">
                  <c:v>0.15229722902263071</c:v>
                </c:pt>
                <c:pt idx="2776">
                  <c:v>0.16328117076290413</c:v>
                </c:pt>
                <c:pt idx="2777">
                  <c:v>0.16435660586767692</c:v>
                </c:pt>
                <c:pt idx="2778">
                  <c:v>0.13881956753200236</c:v>
                </c:pt>
                <c:pt idx="2779">
                  <c:v>0.14538432921962008</c:v>
                </c:pt>
                <c:pt idx="2780">
                  <c:v>0.21738088821107718</c:v>
                </c:pt>
                <c:pt idx="2781">
                  <c:v>0.28777364992276333</c:v>
                </c:pt>
                <c:pt idx="2782">
                  <c:v>0.35837121416990148</c:v>
                </c:pt>
                <c:pt idx="2783">
                  <c:v>0.38032199176916559</c:v>
                </c:pt>
                <c:pt idx="2784">
                  <c:v>0.40653971861426746</c:v>
                </c:pt>
                <c:pt idx="2785">
                  <c:v>0.43085908197736811</c:v>
                </c:pt>
                <c:pt idx="2786">
                  <c:v>0.45040851639846607</c:v>
                </c:pt>
                <c:pt idx="2787">
                  <c:v>0.4496551996388512</c:v>
                </c:pt>
                <c:pt idx="2788">
                  <c:v>0.43326014413611769</c:v>
                </c:pt>
                <c:pt idx="2789">
                  <c:v>0.42590332634216255</c:v>
                </c:pt>
                <c:pt idx="2790">
                  <c:v>0.42252866096363678</c:v>
                </c:pt>
                <c:pt idx="2791">
                  <c:v>0.43135732023924978</c:v>
                </c:pt>
                <c:pt idx="2792">
                  <c:v>0.45224949828988914</c:v>
                </c:pt>
                <c:pt idx="2793">
                  <c:v>0.46531667967196466</c:v>
                </c:pt>
                <c:pt idx="2794">
                  <c:v>0.44821949491963636</c:v>
                </c:pt>
                <c:pt idx="2795">
                  <c:v>0.43415383847221439</c:v>
                </c:pt>
                <c:pt idx="2796">
                  <c:v>0.41917818508940602</c:v>
                </c:pt>
                <c:pt idx="2797">
                  <c:v>0.40293026733062931</c:v>
                </c:pt>
                <c:pt idx="2798">
                  <c:v>0.39529075779960149</c:v>
                </c:pt>
                <c:pt idx="2799">
                  <c:v>0.39876304737518514</c:v>
                </c:pt>
                <c:pt idx="2800">
                  <c:v>0.4054283931929652</c:v>
                </c:pt>
                <c:pt idx="2801">
                  <c:v>0.4158096553318672</c:v>
                </c:pt>
                <c:pt idx="2802">
                  <c:v>0.42471120371966253</c:v>
                </c:pt>
                <c:pt idx="2803">
                  <c:v>0.43109865393935182</c:v>
                </c:pt>
                <c:pt idx="2804">
                  <c:v>0.47008637761576016</c:v>
                </c:pt>
                <c:pt idx="2805">
                  <c:v>0.49490607377078527</c:v>
                </c:pt>
                <c:pt idx="2806">
                  <c:v>0.52001797045582199</c:v>
                </c:pt>
                <c:pt idx="2807">
                  <c:v>0.53910454384875184</c:v>
                </c:pt>
                <c:pt idx="2808">
                  <c:v>0.54773841038419069</c:v>
                </c:pt>
                <c:pt idx="2809">
                  <c:v>0.54624060503881156</c:v>
                </c:pt>
                <c:pt idx="2810">
                  <c:v>0.54031064557490871</c:v>
                </c:pt>
                <c:pt idx="2811">
                  <c:v>0.54619120973987267</c:v>
                </c:pt>
                <c:pt idx="2812">
                  <c:v>0.53584021145165717</c:v>
                </c:pt>
                <c:pt idx="2813">
                  <c:v>0.52454842311487626</c:v>
                </c:pt>
                <c:pt idx="2814">
                  <c:v>0.52117846021494474</c:v>
                </c:pt>
                <c:pt idx="2815">
                  <c:v>0.48642752257114913</c:v>
                </c:pt>
                <c:pt idx="2816">
                  <c:v>0.4667429889973293</c:v>
                </c:pt>
                <c:pt idx="2817">
                  <c:v>0.46974049887533925</c:v>
                </c:pt>
                <c:pt idx="2818">
                  <c:v>0.44259899387477658</c:v>
                </c:pt>
                <c:pt idx="2819">
                  <c:v>0.39105227122229264</c:v>
                </c:pt>
                <c:pt idx="2820">
                  <c:v>0.32761559203340107</c:v>
                </c:pt>
                <c:pt idx="2821">
                  <c:v>0.26892618049479933</c:v>
                </c:pt>
                <c:pt idx="2822">
                  <c:v>0.23950094342337039</c:v>
                </c:pt>
                <c:pt idx="2823">
                  <c:v>0.21993391696489659</c:v>
                </c:pt>
                <c:pt idx="2824">
                  <c:v>0.21712434555556379</c:v>
                </c:pt>
                <c:pt idx="2825">
                  <c:v>0.21883146787532123</c:v>
                </c:pt>
                <c:pt idx="2826">
                  <c:v>0.25078004615433175</c:v>
                </c:pt>
                <c:pt idx="2827">
                  <c:v>0.28273612079983046</c:v>
                </c:pt>
                <c:pt idx="2828">
                  <c:v>0.32515572210905486</c:v>
                </c:pt>
                <c:pt idx="2829">
                  <c:v>0.37331369333541092</c:v>
                </c:pt>
                <c:pt idx="2830">
                  <c:v>0.40666560093851417</c:v>
                </c:pt>
                <c:pt idx="2831">
                  <c:v>0.39237215248510154</c:v>
                </c:pt>
                <c:pt idx="2832">
                  <c:v>0.40534454989100782</c:v>
                </c:pt>
                <c:pt idx="2833">
                  <c:v>0.42379856534969423</c:v>
                </c:pt>
                <c:pt idx="2834">
                  <c:v>0.45131144724593431</c:v>
                </c:pt>
                <c:pt idx="2835">
                  <c:v>0.50149729677952692</c:v>
                </c:pt>
                <c:pt idx="2836">
                  <c:v>0.5177882374857391</c:v>
                </c:pt>
                <c:pt idx="2837">
                  <c:v>0.50823664766993493</c:v>
                </c:pt>
                <c:pt idx="2838">
                  <c:v>0.46752190129973586</c:v>
                </c:pt>
                <c:pt idx="2839">
                  <c:v>0.42267609537706258</c:v>
                </c:pt>
                <c:pt idx="2840">
                  <c:v>0.42643023489701831</c:v>
                </c:pt>
                <c:pt idx="2841">
                  <c:v>0.39459422691709867</c:v>
                </c:pt>
                <c:pt idx="2842">
                  <c:v>0.32310538485211127</c:v>
                </c:pt>
                <c:pt idx="2843">
                  <c:v>0.27704411491958159</c:v>
                </c:pt>
                <c:pt idx="2844">
                  <c:v>0.26383949069506551</c:v>
                </c:pt>
                <c:pt idx="2845">
                  <c:v>0.2571372160680222</c:v>
                </c:pt>
                <c:pt idx="2846">
                  <c:v>0.24440625880371208</c:v>
                </c:pt>
                <c:pt idx="2847">
                  <c:v>0.23733656266953793</c:v>
                </c:pt>
                <c:pt idx="2848">
                  <c:v>0.24256763199374407</c:v>
                </c:pt>
                <c:pt idx="2849">
                  <c:v>0.24986256826784761</c:v>
                </c:pt>
                <c:pt idx="2850">
                  <c:v>0.25044709355133432</c:v>
                </c:pt>
                <c:pt idx="2851">
                  <c:v>0.2688275981310348</c:v>
                </c:pt>
                <c:pt idx="2852">
                  <c:v>0.31082642212916978</c:v>
                </c:pt>
                <c:pt idx="2853">
                  <c:v>0.35998490098768487</c:v>
                </c:pt>
                <c:pt idx="2854">
                  <c:v>0.40931253455820105</c:v>
                </c:pt>
                <c:pt idx="2855">
                  <c:v>0.44802850521226872</c:v>
                </c:pt>
                <c:pt idx="2856">
                  <c:v>0.46550472855134639</c:v>
                </c:pt>
                <c:pt idx="2857">
                  <c:v>0.48861174180107037</c:v>
                </c:pt>
                <c:pt idx="2858">
                  <c:v>0.49420188736308746</c:v>
                </c:pt>
                <c:pt idx="2859">
                  <c:v>0.47769466937546928</c:v>
                </c:pt>
                <c:pt idx="2860">
                  <c:v>0.47376303928587038</c:v>
                </c:pt>
                <c:pt idx="2861">
                  <c:v>0.43875997110249371</c:v>
                </c:pt>
                <c:pt idx="2862">
                  <c:v>0.38562979169927647</c:v>
                </c:pt>
                <c:pt idx="2863">
                  <c:v>0.33989438791093518</c:v>
                </c:pt>
                <c:pt idx="2864">
                  <c:v>0.3670194525556687</c:v>
                </c:pt>
                <c:pt idx="2865">
                  <c:v>0.37701201646264781</c:v>
                </c:pt>
                <c:pt idx="2866">
                  <c:v>0.41330126887052987</c:v>
                </c:pt>
                <c:pt idx="2867">
                  <c:v>0.41404530157490493</c:v>
                </c:pt>
                <c:pt idx="2868">
                  <c:v>0.38215838512020173</c:v>
                </c:pt>
                <c:pt idx="2869">
                  <c:v>0.34449766425117645</c:v>
                </c:pt>
                <c:pt idx="2870">
                  <c:v>0.30739414685708166</c:v>
                </c:pt>
                <c:pt idx="2871">
                  <c:v>0.27684585256764443</c:v>
                </c:pt>
                <c:pt idx="2872">
                  <c:v>0.24691569774907052</c:v>
                </c:pt>
                <c:pt idx="2873">
                  <c:v>0.2079524616584498</c:v>
                </c:pt>
                <c:pt idx="2874">
                  <c:v>0.12252003162647741</c:v>
                </c:pt>
                <c:pt idx="2875">
                  <c:v>6.3304961306134597E-2</c:v>
                </c:pt>
                <c:pt idx="2876">
                  <c:v>5.1289600302032619E-2</c:v>
                </c:pt>
                <c:pt idx="2877">
                  <c:v>4.9082518683710767E-2</c:v>
                </c:pt>
                <c:pt idx="2878">
                  <c:v>5.1127146398210768E-2</c:v>
                </c:pt>
                <c:pt idx="2879">
                  <c:v>4.9431250310156445E-2</c:v>
                </c:pt>
                <c:pt idx="2880">
                  <c:v>6.563481993867927E-2</c:v>
                </c:pt>
                <c:pt idx="2881">
                  <c:v>9.1751631908135664E-2</c:v>
                </c:pt>
                <c:pt idx="2882">
                  <c:v>0.12217175202518436</c:v>
                </c:pt>
                <c:pt idx="2883">
                  <c:v>0.14952502429104533</c:v>
                </c:pt>
                <c:pt idx="2884">
                  <c:v>0.18365563365806811</c:v>
                </c:pt>
                <c:pt idx="2885">
                  <c:v>0.21225149398774559</c:v>
                </c:pt>
                <c:pt idx="2886">
                  <c:v>0.23416957413409287</c:v>
                </c:pt>
                <c:pt idx="2887">
                  <c:v>0.24695397373154207</c:v>
                </c:pt>
                <c:pt idx="2888">
                  <c:v>0.24061857573313841</c:v>
                </c:pt>
                <c:pt idx="2889">
                  <c:v>0.29628451654606769</c:v>
                </c:pt>
                <c:pt idx="2890">
                  <c:v>0.29132392038686655</c:v>
                </c:pt>
                <c:pt idx="2891">
                  <c:v>0.2693978052545663</c:v>
                </c:pt>
                <c:pt idx="2892">
                  <c:v>0.26304336189293365</c:v>
                </c:pt>
                <c:pt idx="2893">
                  <c:v>0.26202667783954342</c:v>
                </c:pt>
                <c:pt idx="2894">
                  <c:v>0.26171133541524239</c:v>
                </c:pt>
                <c:pt idx="2895">
                  <c:v>0.26774569130240827</c:v>
                </c:pt>
                <c:pt idx="2896">
                  <c:v>0.28344627090751073</c:v>
                </c:pt>
                <c:pt idx="2897">
                  <c:v>0.29793971925861151</c:v>
                </c:pt>
                <c:pt idx="2898">
                  <c:v>0.29500372624826732</c:v>
                </c:pt>
                <c:pt idx="2899">
                  <c:v>0.35750400755277878</c:v>
                </c:pt>
                <c:pt idx="2900">
                  <c:v>0.45042853921942372</c:v>
                </c:pt>
                <c:pt idx="2901">
                  <c:v>0.48040788953491897</c:v>
                </c:pt>
                <c:pt idx="2902">
                  <c:v>0.52194082203614378</c:v>
                </c:pt>
                <c:pt idx="2903">
                  <c:v>0.55852509410051354</c:v>
                </c:pt>
                <c:pt idx="2904">
                  <c:v>0.57021434025933015</c:v>
                </c:pt>
                <c:pt idx="2905">
                  <c:v>0.5680779417500893</c:v>
                </c:pt>
                <c:pt idx="2906">
                  <c:v>0.5644340225038037</c:v>
                </c:pt>
                <c:pt idx="2907">
                  <c:v>0.56773170696955677</c:v>
                </c:pt>
                <c:pt idx="2908">
                  <c:v>0.57151736207988613</c:v>
                </c:pt>
                <c:pt idx="2909">
                  <c:v>0.57048688621609722</c:v>
                </c:pt>
                <c:pt idx="2910">
                  <c:v>0.55217017862512396</c:v>
                </c:pt>
                <c:pt idx="2911">
                  <c:v>0.50398448938932161</c:v>
                </c:pt>
                <c:pt idx="2912">
                  <c:v>0.49080290935099435</c:v>
                </c:pt>
                <c:pt idx="2913">
                  <c:v>0.45786828612720987</c:v>
                </c:pt>
                <c:pt idx="2914">
                  <c:v>0.43051140488436862</c:v>
                </c:pt>
                <c:pt idx="2915">
                  <c:v>0.39315512584271256</c:v>
                </c:pt>
                <c:pt idx="2916">
                  <c:v>0.34241791877768685</c:v>
                </c:pt>
                <c:pt idx="2917">
                  <c:v>0.31717982216141066</c:v>
                </c:pt>
                <c:pt idx="2918">
                  <c:v>0.30778693331072138</c:v>
                </c:pt>
                <c:pt idx="2919">
                  <c:v>0.30758953848179382</c:v>
                </c:pt>
                <c:pt idx="2920">
                  <c:v>0.34469633408046074</c:v>
                </c:pt>
                <c:pt idx="2921">
                  <c:v>0.36533266293342398</c:v>
                </c:pt>
                <c:pt idx="2922">
                  <c:v>0.36418703131934027</c:v>
                </c:pt>
                <c:pt idx="2923">
                  <c:v>0.38186055266489832</c:v>
                </c:pt>
                <c:pt idx="2924">
                  <c:v>0.42100873038525244</c:v>
                </c:pt>
                <c:pt idx="2925">
                  <c:v>0.4608581938746425</c:v>
                </c:pt>
                <c:pt idx="2926">
                  <c:v>0.51046796662348104</c:v>
                </c:pt>
                <c:pt idx="2927">
                  <c:v>0.5557636300923684</c:v>
                </c:pt>
                <c:pt idx="2928">
                  <c:v>0.58337657454490954</c:v>
                </c:pt>
                <c:pt idx="2929">
                  <c:v>0.59117035988234734</c:v>
                </c:pt>
                <c:pt idx="2930">
                  <c:v>0.58934343808680079</c:v>
                </c:pt>
                <c:pt idx="2931">
                  <c:v>0.58603049493960979</c:v>
                </c:pt>
                <c:pt idx="2932">
                  <c:v>0.56675527931783409</c:v>
                </c:pt>
                <c:pt idx="2933">
                  <c:v>0.556231818982035</c:v>
                </c:pt>
                <c:pt idx="2934">
                  <c:v>0.54984350992850639</c:v>
                </c:pt>
                <c:pt idx="2935">
                  <c:v>0.50945226600363758</c:v>
                </c:pt>
                <c:pt idx="2936">
                  <c:v>0.47685255275216332</c:v>
                </c:pt>
                <c:pt idx="2937">
                  <c:v>0.41407821707966358</c:v>
                </c:pt>
                <c:pt idx="2938">
                  <c:v>0.3566585149089912</c:v>
                </c:pt>
                <c:pt idx="2939">
                  <c:v>0.30638048607721302</c:v>
                </c:pt>
                <c:pt idx="2940">
                  <c:v>0.28708445576260416</c:v>
                </c:pt>
                <c:pt idx="2941">
                  <c:v>0.27694705126209157</c:v>
                </c:pt>
                <c:pt idx="2942">
                  <c:v>0.26745596318601028</c:v>
                </c:pt>
                <c:pt idx="2943">
                  <c:v>0.25855981698974662</c:v>
                </c:pt>
                <c:pt idx="2944">
                  <c:v>0.2549986231146148</c:v>
                </c:pt>
                <c:pt idx="2945">
                  <c:v>0.26860836778098868</c:v>
                </c:pt>
                <c:pt idx="2946">
                  <c:v>0.25944855737247657</c:v>
                </c:pt>
                <c:pt idx="2947">
                  <c:v>0.27018946067860011</c:v>
                </c:pt>
                <c:pt idx="2948">
                  <c:v>0.33783150975247517</c:v>
                </c:pt>
                <c:pt idx="2949">
                  <c:v>0.39663665185167762</c:v>
                </c:pt>
                <c:pt idx="2950">
                  <c:v>0.42358471264332814</c:v>
                </c:pt>
                <c:pt idx="2951">
                  <c:v>0.44809927806201511</c:v>
                </c:pt>
                <c:pt idx="2952">
                  <c:v>0.46623754463013029</c:v>
                </c:pt>
                <c:pt idx="2953">
                  <c:v>0.48393918117264412</c:v>
                </c:pt>
                <c:pt idx="2954">
                  <c:v>0.50316951007289579</c:v>
                </c:pt>
                <c:pt idx="2955">
                  <c:v>0.50129495108309263</c:v>
                </c:pt>
                <c:pt idx="2956">
                  <c:v>0.48578415366431404</c:v>
                </c:pt>
                <c:pt idx="2957">
                  <c:v>0.46194272036991957</c:v>
                </c:pt>
                <c:pt idx="2958">
                  <c:v>0.42565783981000421</c:v>
                </c:pt>
                <c:pt idx="2959">
                  <c:v>0.36422550584116303</c:v>
                </c:pt>
                <c:pt idx="2960">
                  <c:v>0.30745412485405849</c:v>
                </c:pt>
                <c:pt idx="2961">
                  <c:v>0.23116375879272946</c:v>
                </c:pt>
                <c:pt idx="2962">
                  <c:v>0.17384105829015517</c:v>
                </c:pt>
                <c:pt idx="2963">
                  <c:v>0.13498998231816597</c:v>
                </c:pt>
                <c:pt idx="2964">
                  <c:v>0.12044313869315308</c:v>
                </c:pt>
                <c:pt idx="2965">
                  <c:v>0.11845489143087816</c:v>
                </c:pt>
                <c:pt idx="2966">
                  <c:v>0.12069050634617448</c:v>
                </c:pt>
                <c:pt idx="2967">
                  <c:v>0.12537961337195924</c:v>
                </c:pt>
                <c:pt idx="2968">
                  <c:v>0.13253668699159318</c:v>
                </c:pt>
                <c:pt idx="2969">
                  <c:v>0.1555291458576627</c:v>
                </c:pt>
                <c:pt idx="2970">
                  <c:v>0.17129856749048802</c:v>
                </c:pt>
                <c:pt idx="2971">
                  <c:v>0.20600870152617096</c:v>
                </c:pt>
                <c:pt idx="2972">
                  <c:v>0.26687424534296739</c:v>
                </c:pt>
                <c:pt idx="2973">
                  <c:v>0.34090706147712613</c:v>
                </c:pt>
                <c:pt idx="2974">
                  <c:v>0.39350165190940489</c:v>
                </c:pt>
                <c:pt idx="2975">
                  <c:v>0.42398640722055225</c:v>
                </c:pt>
                <c:pt idx="2976">
                  <c:v>0.45802937914124525</c:v>
                </c:pt>
                <c:pt idx="2977">
                  <c:v>0.46788507106266469</c:v>
                </c:pt>
                <c:pt idx="2978">
                  <c:v>0.47776281762310369</c:v>
                </c:pt>
                <c:pt idx="2979">
                  <c:v>0.49303204768270059</c:v>
                </c:pt>
                <c:pt idx="2980">
                  <c:v>0.48240885422106006</c:v>
                </c:pt>
                <c:pt idx="2981">
                  <c:v>0.47053642098160448</c:v>
                </c:pt>
                <c:pt idx="2982">
                  <c:v>0.45227254766446034</c:v>
                </c:pt>
                <c:pt idx="2983">
                  <c:v>0.42177676458355012</c:v>
                </c:pt>
                <c:pt idx="2984">
                  <c:v>0.39327510899327861</c:v>
                </c:pt>
                <c:pt idx="2985">
                  <c:v>0.34582639048515779</c:v>
                </c:pt>
                <c:pt idx="2986">
                  <c:v>0.29028763129163815</c:v>
                </c:pt>
                <c:pt idx="2987">
                  <c:v>0.23863270285360424</c:v>
                </c:pt>
                <c:pt idx="2988">
                  <c:v>0.21030147165879995</c:v>
                </c:pt>
                <c:pt idx="2989">
                  <c:v>0.20793941115750003</c:v>
                </c:pt>
                <c:pt idx="2990">
                  <c:v>0.2079038702416369</c:v>
                </c:pt>
                <c:pt idx="2991">
                  <c:v>0.21104194328025047</c:v>
                </c:pt>
                <c:pt idx="2992">
                  <c:v>0.21802726489209437</c:v>
                </c:pt>
                <c:pt idx="2993">
                  <c:v>0.22194620126783415</c:v>
                </c:pt>
                <c:pt idx="2994">
                  <c:v>0.21369198259848637</c:v>
                </c:pt>
                <c:pt idx="2995">
                  <c:v>0.21596781493093797</c:v>
                </c:pt>
                <c:pt idx="2996">
                  <c:v>0.25061227940907854</c:v>
                </c:pt>
                <c:pt idx="2997">
                  <c:v>0.28356100960506903</c:v>
                </c:pt>
                <c:pt idx="2998">
                  <c:v>0.3698478724034085</c:v>
                </c:pt>
                <c:pt idx="2999">
                  <c:v>0.4002168006809943</c:v>
                </c:pt>
                <c:pt idx="3000">
                  <c:v>0.43142885033188944</c:v>
                </c:pt>
                <c:pt idx="3001">
                  <c:v>0.48112577126346368</c:v>
                </c:pt>
                <c:pt idx="3002">
                  <c:v>0.47740923846380984</c:v>
                </c:pt>
                <c:pt idx="3003">
                  <c:v>0.47380408444122912</c:v>
                </c:pt>
                <c:pt idx="3004">
                  <c:v>0.47001697887452543</c:v>
                </c:pt>
                <c:pt idx="3005">
                  <c:v>0.45758134150005914</c:v>
                </c:pt>
                <c:pt idx="3006">
                  <c:v>0.42332761725580237</c:v>
                </c:pt>
                <c:pt idx="3007">
                  <c:v>0.41316759402851161</c:v>
                </c:pt>
                <c:pt idx="3008">
                  <c:v>0.38914671931589118</c:v>
                </c:pt>
                <c:pt idx="3009">
                  <c:v>0.35220719025739317</c:v>
                </c:pt>
                <c:pt idx="3010">
                  <c:v>0.32844358516314182</c:v>
                </c:pt>
                <c:pt idx="3011">
                  <c:v>0.31201931061079768</c:v>
                </c:pt>
                <c:pt idx="3012">
                  <c:v>0.2898463898281341</c:v>
                </c:pt>
                <c:pt idx="3013">
                  <c:v>0.28575526153213515</c:v>
                </c:pt>
                <c:pt idx="3014">
                  <c:v>0.26113422166103806</c:v>
                </c:pt>
                <c:pt idx="3015">
                  <c:v>0.22921240638690424</c:v>
                </c:pt>
                <c:pt idx="3016">
                  <c:v>0.20363272064097454</c:v>
                </c:pt>
                <c:pt idx="3017">
                  <c:v>0.18896783557016666</c:v>
                </c:pt>
                <c:pt idx="3018">
                  <c:v>0.14487201215175635</c:v>
                </c:pt>
                <c:pt idx="3019">
                  <c:v>0.12198412897574594</c:v>
                </c:pt>
                <c:pt idx="3020">
                  <c:v>0.1460508681398392</c:v>
                </c:pt>
                <c:pt idx="3021">
                  <c:v>0.16661035002534455</c:v>
                </c:pt>
                <c:pt idx="3022">
                  <c:v>0.20056387840904388</c:v>
                </c:pt>
                <c:pt idx="3023">
                  <c:v>0.23227653176215921</c:v>
                </c:pt>
                <c:pt idx="3024">
                  <c:v>0.24422329823632227</c:v>
                </c:pt>
                <c:pt idx="3025">
                  <c:v>0.24950646610640184</c:v>
                </c:pt>
                <c:pt idx="3026">
                  <c:v>0.27058326181260162</c:v>
                </c:pt>
                <c:pt idx="3027">
                  <c:v>0.27721777491710298</c:v>
                </c:pt>
                <c:pt idx="3028">
                  <c:v>0.24853361530525203</c:v>
                </c:pt>
                <c:pt idx="3029">
                  <c:v>0.22422732324171307</c:v>
                </c:pt>
                <c:pt idx="3030">
                  <c:v>0.21868760656571215</c:v>
                </c:pt>
                <c:pt idx="3031">
                  <c:v>0.20346239755292889</c:v>
                </c:pt>
                <c:pt idx="3032">
                  <c:v>0.24626270618545773</c:v>
                </c:pt>
                <c:pt idx="3033">
                  <c:v>0.2285749639611889</c:v>
                </c:pt>
                <c:pt idx="3034">
                  <c:v>0.18225516927873531</c:v>
                </c:pt>
                <c:pt idx="3035">
                  <c:v>0.15168146016810696</c:v>
                </c:pt>
                <c:pt idx="3036">
                  <c:v>0.13628331829396659</c:v>
                </c:pt>
                <c:pt idx="3037">
                  <c:v>0.13591104045809951</c:v>
                </c:pt>
                <c:pt idx="3038">
                  <c:v>0.14788264304580029</c:v>
                </c:pt>
                <c:pt idx="3039">
                  <c:v>0.16395543317033973</c:v>
                </c:pt>
                <c:pt idx="3040">
                  <c:v>0.18578109075850402</c:v>
                </c:pt>
                <c:pt idx="3041">
                  <c:v>0.20859179453541013</c:v>
                </c:pt>
                <c:pt idx="3042">
                  <c:v>0.21724605398132624</c:v>
                </c:pt>
                <c:pt idx="3043">
                  <c:v>0.23916496641849083</c:v>
                </c:pt>
                <c:pt idx="3044">
                  <c:v>0.30825950583162204</c:v>
                </c:pt>
                <c:pt idx="3045">
                  <c:v>0.3719855345705676</c:v>
                </c:pt>
                <c:pt idx="3046">
                  <c:v>0.42844425741293596</c:v>
                </c:pt>
                <c:pt idx="3047">
                  <c:v>0.46611354037745933</c:v>
                </c:pt>
                <c:pt idx="3048">
                  <c:v>0.49021741060109297</c:v>
                </c:pt>
                <c:pt idx="3049">
                  <c:v>0.50189559591084199</c:v>
                </c:pt>
                <c:pt idx="3050">
                  <c:v>0.50413046694086683</c:v>
                </c:pt>
                <c:pt idx="3051">
                  <c:v>0.50197088473930751</c:v>
                </c:pt>
                <c:pt idx="3052">
                  <c:v>0.48970712871910532</c:v>
                </c:pt>
                <c:pt idx="3053">
                  <c:v>0.47013771466173893</c:v>
                </c:pt>
                <c:pt idx="3054">
                  <c:v>0.45119440667526373</c:v>
                </c:pt>
                <c:pt idx="3055">
                  <c:v>0.42923103768223397</c:v>
                </c:pt>
                <c:pt idx="3056">
                  <c:v>0.42597407651665481</c:v>
                </c:pt>
                <c:pt idx="3057">
                  <c:v>0.42882635656926565</c:v>
                </c:pt>
                <c:pt idx="3058">
                  <c:v>0.41922936600717736</c:v>
                </c:pt>
                <c:pt idx="3059">
                  <c:v>0.41035517717625181</c:v>
                </c:pt>
                <c:pt idx="3060">
                  <c:v>0.40469125844961573</c:v>
                </c:pt>
                <c:pt idx="3061">
                  <c:v>0.39820743298038619</c:v>
                </c:pt>
                <c:pt idx="3062">
                  <c:v>0.40252798671643003</c:v>
                </c:pt>
                <c:pt idx="3063">
                  <c:v>0.4049660209141604</c:v>
                </c:pt>
                <c:pt idx="3064">
                  <c:v>0.41385467717376695</c:v>
                </c:pt>
                <c:pt idx="3065">
                  <c:v>0.43315238241053228</c:v>
                </c:pt>
                <c:pt idx="3066">
                  <c:v>0.4463002914794939</c:v>
                </c:pt>
                <c:pt idx="3067">
                  <c:v>0.44044886877430289</c:v>
                </c:pt>
                <c:pt idx="3068">
                  <c:v>0.44415711609302339</c:v>
                </c:pt>
                <c:pt idx="3069">
                  <c:v>0.47112126251547393</c:v>
                </c:pt>
                <c:pt idx="3070">
                  <c:v>0.48658077775010194</c:v>
                </c:pt>
                <c:pt idx="3071">
                  <c:v>0.49683365139221386</c:v>
                </c:pt>
                <c:pt idx="3072">
                  <c:v>0.51874204599587059</c:v>
                </c:pt>
                <c:pt idx="3073">
                  <c:v>0.52640233063557762</c:v>
                </c:pt>
                <c:pt idx="3074">
                  <c:v>0.55296040780576416</c:v>
                </c:pt>
                <c:pt idx="3075">
                  <c:v>0.55823391281696977</c:v>
                </c:pt>
                <c:pt idx="3076">
                  <c:v>0.5368562696832766</c:v>
                </c:pt>
                <c:pt idx="3077">
                  <c:v>0.51809496453925052</c:v>
                </c:pt>
                <c:pt idx="3078">
                  <c:v>0.50357033305943644</c:v>
                </c:pt>
                <c:pt idx="3079">
                  <c:v>0.49806265231709218</c:v>
                </c:pt>
                <c:pt idx="3080">
                  <c:v>0.49811232436155345</c:v>
                </c:pt>
                <c:pt idx="3081">
                  <c:v>0.47543592873678747</c:v>
                </c:pt>
                <c:pt idx="3082">
                  <c:v>0.42572303581776105</c:v>
                </c:pt>
                <c:pt idx="3083">
                  <c:v>0.38956648244761682</c:v>
                </c:pt>
                <c:pt idx="3084">
                  <c:v>0.36731510501503761</c:v>
                </c:pt>
                <c:pt idx="3085">
                  <c:v>0.35174357389682093</c:v>
                </c:pt>
                <c:pt idx="3086">
                  <c:v>0.33214767352682678</c:v>
                </c:pt>
                <c:pt idx="3087">
                  <c:v>0.33068451683447386</c:v>
                </c:pt>
                <c:pt idx="3088">
                  <c:v>0.33769061304722731</c:v>
                </c:pt>
                <c:pt idx="3089">
                  <c:v>0.32968939776170064</c:v>
                </c:pt>
                <c:pt idx="3090">
                  <c:v>0.28703659792179731</c:v>
                </c:pt>
                <c:pt idx="3091">
                  <c:v>0.21854795680408634</c:v>
                </c:pt>
                <c:pt idx="3092">
                  <c:v>0.21202574088354112</c:v>
                </c:pt>
                <c:pt idx="3093">
                  <c:v>0.23346298032262974</c:v>
                </c:pt>
                <c:pt idx="3094">
                  <c:v>0.24600802007140679</c:v>
                </c:pt>
                <c:pt idx="3095">
                  <c:v>0.27956912117869093</c:v>
                </c:pt>
                <c:pt idx="3096">
                  <c:v>0.29925054612348001</c:v>
                </c:pt>
                <c:pt idx="3097">
                  <c:v>0.31560522049249118</c:v>
                </c:pt>
                <c:pt idx="3098">
                  <c:v>0.33734890199127898</c:v>
                </c:pt>
                <c:pt idx="3099">
                  <c:v>0.34620930410050921</c:v>
                </c:pt>
                <c:pt idx="3100">
                  <c:v>0.35009047629590651</c:v>
                </c:pt>
                <c:pt idx="3101">
                  <c:v>0.33434410988303259</c:v>
                </c:pt>
                <c:pt idx="3102">
                  <c:v>0.31208332988811993</c:v>
                </c:pt>
                <c:pt idx="3103">
                  <c:v>0.30488609380189824</c:v>
                </c:pt>
                <c:pt idx="3104">
                  <c:v>0.33437776949288101</c:v>
                </c:pt>
                <c:pt idx="3105">
                  <c:v>0.27598119398352899</c:v>
                </c:pt>
                <c:pt idx="3106">
                  <c:v>0.20283687416802182</c:v>
                </c:pt>
                <c:pt idx="3107">
                  <c:v>0.16355802069064942</c:v>
                </c:pt>
                <c:pt idx="3108">
                  <c:v>0.14614972457969777</c:v>
                </c:pt>
                <c:pt idx="3109">
                  <c:v>0.13392764279944191</c:v>
                </c:pt>
                <c:pt idx="3110">
                  <c:v>0.12668887204798671</c:v>
                </c:pt>
                <c:pt idx="3111">
                  <c:v>0.12558851888196346</c:v>
                </c:pt>
                <c:pt idx="3112">
                  <c:v>0.13396570986458883</c:v>
                </c:pt>
                <c:pt idx="3113">
                  <c:v>0.140407415120225</c:v>
                </c:pt>
                <c:pt idx="3114">
                  <c:v>0.13741367962750864</c:v>
                </c:pt>
                <c:pt idx="3115">
                  <c:v>0.16371494834458133</c:v>
                </c:pt>
                <c:pt idx="3116">
                  <c:v>0.24453731127251563</c:v>
                </c:pt>
                <c:pt idx="3117">
                  <c:v>0.32882620899459269</c:v>
                </c:pt>
                <c:pt idx="3118">
                  <c:v>0.37898763885699127</c:v>
                </c:pt>
                <c:pt idx="3119">
                  <c:v>0.40307618155415315</c:v>
                </c:pt>
                <c:pt idx="3120">
                  <c:v>0.42048145867695375</c:v>
                </c:pt>
                <c:pt idx="3121">
                  <c:v>0.40050059334980753</c:v>
                </c:pt>
                <c:pt idx="3122">
                  <c:v>0.38080162355590619</c:v>
                </c:pt>
                <c:pt idx="3123">
                  <c:v>0.34116819273761773</c:v>
                </c:pt>
                <c:pt idx="3124">
                  <c:v>0.29147661905373995</c:v>
                </c:pt>
                <c:pt idx="3125">
                  <c:v>0.25681977066316231</c:v>
                </c:pt>
                <c:pt idx="3126">
                  <c:v>0.24500894930298214</c:v>
                </c:pt>
                <c:pt idx="3127">
                  <c:v>0.20074495926487448</c:v>
                </c:pt>
                <c:pt idx="3128">
                  <c:v>0.20693549378506806</c:v>
                </c:pt>
                <c:pt idx="3129">
                  <c:v>0.19368115638749095</c:v>
                </c:pt>
                <c:pt idx="3130">
                  <c:v>0.19142357695764897</c:v>
                </c:pt>
                <c:pt idx="3131">
                  <c:v>0.23165297254984479</c:v>
                </c:pt>
                <c:pt idx="3132">
                  <c:v>0.22772474909296561</c:v>
                </c:pt>
                <c:pt idx="3133">
                  <c:v>0.20350967371716847</c:v>
                </c:pt>
                <c:pt idx="3134">
                  <c:v>0.17279677657741371</c:v>
                </c:pt>
                <c:pt idx="3135">
                  <c:v>0.1653844659234521</c:v>
                </c:pt>
                <c:pt idx="3136">
                  <c:v>0.16506772346279322</c:v>
                </c:pt>
                <c:pt idx="3137">
                  <c:v>0.19321668656240282</c:v>
                </c:pt>
                <c:pt idx="3138">
                  <c:v>0.23730141725516163</c:v>
                </c:pt>
                <c:pt idx="3139">
                  <c:v>0.26432924501701521</c:v>
                </c:pt>
                <c:pt idx="3140">
                  <c:v>0.324394158178888</c:v>
                </c:pt>
                <c:pt idx="3141">
                  <c:v>0.38122265272500955</c:v>
                </c:pt>
                <c:pt idx="3142">
                  <c:v>0.41526791399593427</c:v>
                </c:pt>
                <c:pt idx="3143">
                  <c:v>0.42506459137720781</c:v>
                </c:pt>
                <c:pt idx="3144">
                  <c:v>0.42160688929961887</c:v>
                </c:pt>
                <c:pt idx="3145">
                  <c:v>0.40746561899240236</c:v>
                </c:pt>
                <c:pt idx="3146">
                  <c:v>0.40912269876172869</c:v>
                </c:pt>
                <c:pt idx="3147">
                  <c:v>0.40452345937362677</c:v>
                </c:pt>
                <c:pt idx="3148">
                  <c:v>0.37580711288757751</c:v>
                </c:pt>
                <c:pt idx="3149">
                  <c:v>0.367719805416652</c:v>
                </c:pt>
                <c:pt idx="3150">
                  <c:v>0.35841351759877521</c:v>
                </c:pt>
                <c:pt idx="3151">
                  <c:v>0.34070091990131907</c:v>
                </c:pt>
                <c:pt idx="3152">
                  <c:v>0.3623574391420385</c:v>
                </c:pt>
                <c:pt idx="3153">
                  <c:v>0.37527216613503916</c:v>
                </c:pt>
                <c:pt idx="3154">
                  <c:v>0.36742105572090633</c:v>
                </c:pt>
                <c:pt idx="3155">
                  <c:v>0.37228794288809131</c:v>
                </c:pt>
                <c:pt idx="3156">
                  <c:v>0.36948895427575357</c:v>
                </c:pt>
                <c:pt idx="3157">
                  <c:v>0.35590611573259717</c:v>
                </c:pt>
                <c:pt idx="3158">
                  <c:v>0.36075064776624777</c:v>
                </c:pt>
                <c:pt idx="3159">
                  <c:v>0.36161124894486224</c:v>
                </c:pt>
                <c:pt idx="3160">
                  <c:v>0.36750571850866381</c:v>
                </c:pt>
                <c:pt idx="3161">
                  <c:v>0.37916771547134043</c:v>
                </c:pt>
                <c:pt idx="3162">
                  <c:v>0.3825264195565431</c:v>
                </c:pt>
                <c:pt idx="3163">
                  <c:v>0.39362558578592527</c:v>
                </c:pt>
                <c:pt idx="3164">
                  <c:v>0.41926962662495382</c:v>
                </c:pt>
                <c:pt idx="3165">
                  <c:v>0.42378294402982164</c:v>
                </c:pt>
                <c:pt idx="3166">
                  <c:v>0.4213887733201257</c:v>
                </c:pt>
                <c:pt idx="3167">
                  <c:v>0.4042747943476816</c:v>
                </c:pt>
                <c:pt idx="3168">
                  <c:v>0.34664968493880671</c:v>
                </c:pt>
                <c:pt idx="3169">
                  <c:v>0.31191765701089158</c:v>
                </c:pt>
                <c:pt idx="3170">
                  <c:v>0.30161389867113025</c:v>
                </c:pt>
                <c:pt idx="3171">
                  <c:v>0.21918252193992382</c:v>
                </c:pt>
                <c:pt idx="3172">
                  <c:v>0.19104430587683827</c:v>
                </c:pt>
                <c:pt idx="3173">
                  <c:v>0.17673812978275721</c:v>
                </c:pt>
                <c:pt idx="3174">
                  <c:v>0.18078076037982824</c:v>
                </c:pt>
                <c:pt idx="3175">
                  <c:v>0.18543550121400654</c:v>
                </c:pt>
                <c:pt idx="3176">
                  <c:v>0.21274572881461259</c:v>
                </c:pt>
                <c:pt idx="3177">
                  <c:v>0.20710216702105183</c:v>
                </c:pt>
                <c:pt idx="3178">
                  <c:v>0.18221806014036909</c:v>
                </c:pt>
                <c:pt idx="3179">
                  <c:v>0.17764284419778256</c:v>
                </c:pt>
                <c:pt idx="3180">
                  <c:v>0.18020866911531142</c:v>
                </c:pt>
                <c:pt idx="3181">
                  <c:v>0.19286714726734064</c:v>
                </c:pt>
                <c:pt idx="3182">
                  <c:v>0.19166519932605058</c:v>
                </c:pt>
                <c:pt idx="3183">
                  <c:v>0.19823997715582004</c:v>
                </c:pt>
                <c:pt idx="3184">
                  <c:v>0.21892580989275279</c:v>
                </c:pt>
                <c:pt idx="3185">
                  <c:v>0.25268231384443157</c:v>
                </c:pt>
                <c:pt idx="3186">
                  <c:v>0.26964832811234468</c:v>
                </c:pt>
                <c:pt idx="3187">
                  <c:v>0.28000110719662674</c:v>
                </c:pt>
                <c:pt idx="3188">
                  <c:v>0.31606157738759549</c:v>
                </c:pt>
                <c:pt idx="3189">
                  <c:v>0.34438159719889944</c:v>
                </c:pt>
                <c:pt idx="3190">
                  <c:v>0.37798764072794683</c:v>
                </c:pt>
                <c:pt idx="3191">
                  <c:v>0.41686175949015353</c:v>
                </c:pt>
                <c:pt idx="3192">
                  <c:v>0.45246785538994083</c:v>
                </c:pt>
                <c:pt idx="3193">
                  <c:v>0.46521134377307449</c:v>
                </c:pt>
                <c:pt idx="3194">
                  <c:v>0.45100639470892762</c:v>
                </c:pt>
                <c:pt idx="3195">
                  <c:v>0.43812905648449901</c:v>
                </c:pt>
                <c:pt idx="3196">
                  <c:v>0.43185714603297815</c:v>
                </c:pt>
                <c:pt idx="3197">
                  <c:v>0.40561951753209169</c:v>
                </c:pt>
                <c:pt idx="3198">
                  <c:v>0.38894915789110529</c:v>
                </c:pt>
                <c:pt idx="3199">
                  <c:v>0.3914971137817625</c:v>
                </c:pt>
                <c:pt idx="3200">
                  <c:v>0.42574379733689066</c:v>
                </c:pt>
                <c:pt idx="3201">
                  <c:v>0.39122200406871571</c:v>
                </c:pt>
                <c:pt idx="3202">
                  <c:v>0.37457340201177175</c:v>
                </c:pt>
                <c:pt idx="3203">
                  <c:v>0.36844376476097834</c:v>
                </c:pt>
                <c:pt idx="3204">
                  <c:v>0.34690802933674292</c:v>
                </c:pt>
                <c:pt idx="3205">
                  <c:v>0.34991504903498111</c:v>
                </c:pt>
                <c:pt idx="3206">
                  <c:v>0.35385377143710095</c:v>
                </c:pt>
                <c:pt idx="3207">
                  <c:v>0.35185299318684898</c:v>
                </c:pt>
                <c:pt idx="3208">
                  <c:v>0.34367504891830231</c:v>
                </c:pt>
                <c:pt idx="3209">
                  <c:v>0.36247579033007221</c:v>
                </c:pt>
                <c:pt idx="3210">
                  <c:v>0.36880031978678562</c:v>
                </c:pt>
                <c:pt idx="3211">
                  <c:v>0.38469499685746561</c:v>
                </c:pt>
                <c:pt idx="3212">
                  <c:v>0.40138949456027856</c:v>
                </c:pt>
                <c:pt idx="3213">
                  <c:v>0.3861528383145843</c:v>
                </c:pt>
                <c:pt idx="3214">
                  <c:v>0.37554187038400927</c:v>
                </c:pt>
                <c:pt idx="3215">
                  <c:v>0.37578929245252374</c:v>
                </c:pt>
                <c:pt idx="3216">
                  <c:v>0.36488464908067603</c:v>
                </c:pt>
                <c:pt idx="3217">
                  <c:v>0.35827743186848865</c:v>
                </c:pt>
                <c:pt idx="3218">
                  <c:v>0.36882708550458804</c:v>
                </c:pt>
                <c:pt idx="3219">
                  <c:v>0.36957468962740053</c:v>
                </c:pt>
                <c:pt idx="3220">
                  <c:v>0.38122048179818124</c:v>
                </c:pt>
                <c:pt idx="3221">
                  <c:v>0.37807377544321347</c:v>
                </c:pt>
                <c:pt idx="3222">
                  <c:v>0.37458234137010155</c:v>
                </c:pt>
                <c:pt idx="3223">
                  <c:v>0.39201072383466562</c:v>
                </c:pt>
                <c:pt idx="3224">
                  <c:v>0.40736630067538881</c:v>
                </c:pt>
                <c:pt idx="3225">
                  <c:v>0.35828779537139588</c:v>
                </c:pt>
                <c:pt idx="3226">
                  <c:v>0.2909731110200901</c:v>
                </c:pt>
                <c:pt idx="3227">
                  <c:v>0.24563392302666121</c:v>
                </c:pt>
                <c:pt idx="3228">
                  <c:v>0.21843696275328109</c:v>
                </c:pt>
                <c:pt idx="3229">
                  <c:v>0.21171727007672217</c:v>
                </c:pt>
                <c:pt idx="3230">
                  <c:v>0.20567062504532962</c:v>
                </c:pt>
                <c:pt idx="3231">
                  <c:v>0.21314170150555578</c:v>
                </c:pt>
                <c:pt idx="3232">
                  <c:v>0.21526923952297725</c:v>
                </c:pt>
                <c:pt idx="3233">
                  <c:v>0.2123374485010103</c:v>
                </c:pt>
                <c:pt idx="3234">
                  <c:v>0.20389539406900442</c:v>
                </c:pt>
                <c:pt idx="3235">
                  <c:v>0.22525219975800725</c:v>
                </c:pt>
                <c:pt idx="3236">
                  <c:v>0.28614273382011984</c:v>
                </c:pt>
                <c:pt idx="3237">
                  <c:v>0.32637207623875752</c:v>
                </c:pt>
                <c:pt idx="3238">
                  <c:v>0.35622951487407267</c:v>
                </c:pt>
                <c:pt idx="3239">
                  <c:v>0.3963712878501357</c:v>
                </c:pt>
                <c:pt idx="3240">
                  <c:v>0.42846447147020461</c:v>
                </c:pt>
                <c:pt idx="3241">
                  <c:v>0.44321846341221871</c:v>
                </c:pt>
                <c:pt idx="3242">
                  <c:v>0.45028247576098368</c:v>
                </c:pt>
                <c:pt idx="3243">
                  <c:v>0.44021325741183753</c:v>
                </c:pt>
                <c:pt idx="3244">
                  <c:v>0.40080598282281393</c:v>
                </c:pt>
                <c:pt idx="3245">
                  <c:v>0.35653613146211011</c:v>
                </c:pt>
                <c:pt idx="3246">
                  <c:v>0.31665545672484879</c:v>
                </c:pt>
                <c:pt idx="3247">
                  <c:v>0.30093556776531089</c:v>
                </c:pt>
                <c:pt idx="3248">
                  <c:v>0.32475041703321733</c:v>
                </c:pt>
                <c:pt idx="3249">
                  <c:v>0.33464219811144919</c:v>
                </c:pt>
                <c:pt idx="3250">
                  <c:v>0.3051730132307317</c:v>
                </c:pt>
                <c:pt idx="3251">
                  <c:v>0.26097620255052356</c:v>
                </c:pt>
                <c:pt idx="3252">
                  <c:v>0.22635377440856469</c:v>
                </c:pt>
                <c:pt idx="3253">
                  <c:v>0.20853882483411937</c:v>
                </c:pt>
                <c:pt idx="3254">
                  <c:v>0.2419382376664056</c:v>
                </c:pt>
                <c:pt idx="3255">
                  <c:v>0.27848709763335588</c:v>
                </c:pt>
                <c:pt idx="3256">
                  <c:v>0.26955026668625176</c:v>
                </c:pt>
                <c:pt idx="3257">
                  <c:v>0.32724021057305158</c:v>
                </c:pt>
                <c:pt idx="3258">
                  <c:v>0.36013227016866045</c:v>
                </c:pt>
                <c:pt idx="3259">
                  <c:v>0.36382354118715937</c:v>
                </c:pt>
                <c:pt idx="3260">
                  <c:v>0.35436453409996049</c:v>
                </c:pt>
                <c:pt idx="3261">
                  <c:v>0.29206586778318083</c:v>
                </c:pt>
                <c:pt idx="3262">
                  <c:v>0.33746593484658965</c:v>
                </c:pt>
                <c:pt idx="3263">
                  <c:v>0.35265734810421134</c:v>
                </c:pt>
                <c:pt idx="3264">
                  <c:v>0.34151215015790248</c:v>
                </c:pt>
                <c:pt idx="3265">
                  <c:v>0.32234776703065954</c:v>
                </c:pt>
                <c:pt idx="3266">
                  <c:v>0.26597933227626297</c:v>
                </c:pt>
                <c:pt idx="3267">
                  <c:v>0.18572903405350025</c:v>
                </c:pt>
                <c:pt idx="3268">
                  <c:v>0.14918251392870954</c:v>
                </c:pt>
                <c:pt idx="3269">
                  <c:v>9.70448361437595E-2</c:v>
                </c:pt>
                <c:pt idx="3270">
                  <c:v>0.11378642125072781</c:v>
                </c:pt>
                <c:pt idx="3271">
                  <c:v>0.15300774366288281</c:v>
                </c:pt>
                <c:pt idx="3272">
                  <c:v>0.16605771478379799</c:v>
                </c:pt>
                <c:pt idx="3273">
                  <c:v>0.16029935206389825</c:v>
                </c:pt>
                <c:pt idx="3274">
                  <c:v>0.16063298264979189</c:v>
                </c:pt>
                <c:pt idx="3275">
                  <c:v>0.16511499587578229</c:v>
                </c:pt>
                <c:pt idx="3276">
                  <c:v>0.17175289386569634</c:v>
                </c:pt>
                <c:pt idx="3277">
                  <c:v>0.16928838565434454</c:v>
                </c:pt>
                <c:pt idx="3278">
                  <c:v>0.15790250219237043</c:v>
                </c:pt>
                <c:pt idx="3279">
                  <c:v>0.14372028942793921</c:v>
                </c:pt>
                <c:pt idx="3280">
                  <c:v>0.13447507278052367</c:v>
                </c:pt>
                <c:pt idx="3281">
                  <c:v>0.1189738940675243</c:v>
                </c:pt>
                <c:pt idx="3282">
                  <c:v>8.5798128478683205E-2</c:v>
                </c:pt>
                <c:pt idx="3283">
                  <c:v>6.2442458218273406E-2</c:v>
                </c:pt>
                <c:pt idx="3284">
                  <c:v>8.3598427567019531E-2</c:v>
                </c:pt>
                <c:pt idx="3285">
                  <c:v>9.179632286873593E-2</c:v>
                </c:pt>
                <c:pt idx="3286">
                  <c:v>9.5072059781604185E-2</c:v>
                </c:pt>
                <c:pt idx="3287">
                  <c:v>9.4399959126628935E-2</c:v>
                </c:pt>
                <c:pt idx="3288">
                  <c:v>9.6110215194135304E-2</c:v>
                </c:pt>
                <c:pt idx="3289">
                  <c:v>7.9831234730827844E-2</c:v>
                </c:pt>
                <c:pt idx="3290">
                  <c:v>6.9312034353812613E-2</c:v>
                </c:pt>
                <c:pt idx="3291">
                  <c:v>6.9976046345469931E-2</c:v>
                </c:pt>
                <c:pt idx="3292">
                  <c:v>7.9263348036511388E-2</c:v>
                </c:pt>
                <c:pt idx="3293">
                  <c:v>8.8385978228601586E-2</c:v>
                </c:pt>
                <c:pt idx="3294">
                  <c:v>0.10682060388828087</c:v>
                </c:pt>
                <c:pt idx="3295">
                  <c:v>0.1312286772775457</c:v>
                </c:pt>
                <c:pt idx="3296">
                  <c:v>0.13508356598609178</c:v>
                </c:pt>
                <c:pt idx="3297">
                  <c:v>0.14155969170533378</c:v>
                </c:pt>
                <c:pt idx="3298">
                  <c:v>0.13415213268917245</c:v>
                </c:pt>
                <c:pt idx="3299">
                  <c:v>0.12179329301994754</c:v>
                </c:pt>
                <c:pt idx="3300">
                  <c:v>0.11156146153478633</c:v>
                </c:pt>
                <c:pt idx="3301">
                  <c:v>0.10368443056271132</c:v>
                </c:pt>
                <c:pt idx="3302">
                  <c:v>0.10034125034027189</c:v>
                </c:pt>
                <c:pt idx="3303">
                  <c:v>9.8201038079126751E-2</c:v>
                </c:pt>
                <c:pt idx="3304">
                  <c:v>9.6424741908329226E-2</c:v>
                </c:pt>
                <c:pt idx="3305">
                  <c:v>9.4878835052090729E-2</c:v>
                </c:pt>
                <c:pt idx="3306">
                  <c:v>8.4138423647735772E-2</c:v>
                </c:pt>
                <c:pt idx="3307">
                  <c:v>9.6279042894217445E-2</c:v>
                </c:pt>
                <c:pt idx="3308">
                  <c:v>0.16276102752190685</c:v>
                </c:pt>
                <c:pt idx="3309">
                  <c:v>0.2326594938620348</c:v>
                </c:pt>
                <c:pt idx="3310">
                  <c:v>0.30312684299151327</c:v>
                </c:pt>
                <c:pt idx="3311">
                  <c:v>0.35784572126496267</c:v>
                </c:pt>
                <c:pt idx="3312">
                  <c:v>0.38035054330972479</c:v>
                </c:pt>
                <c:pt idx="3313">
                  <c:v>0.38263800875994425</c:v>
                </c:pt>
                <c:pt idx="3314">
                  <c:v>0.3778388676456591</c:v>
                </c:pt>
                <c:pt idx="3315">
                  <c:v>0.3683211503168094</c:v>
                </c:pt>
                <c:pt idx="3316">
                  <c:v>0.35940610772322734</c:v>
                </c:pt>
                <c:pt idx="3317">
                  <c:v>0.35010019433388362</c:v>
                </c:pt>
                <c:pt idx="3318">
                  <c:v>0.31392353294969622</c:v>
                </c:pt>
                <c:pt idx="3319">
                  <c:v>0.25067030269857188</c:v>
                </c:pt>
                <c:pt idx="3320">
                  <c:v>0.23880823706065665</c:v>
                </c:pt>
                <c:pt idx="3321">
                  <c:v>0.21915122228326472</c:v>
                </c:pt>
                <c:pt idx="3322">
                  <c:v>0.1931449853045514</c:v>
                </c:pt>
                <c:pt idx="3323">
                  <c:v>0.16658618885886448</c:v>
                </c:pt>
                <c:pt idx="3324">
                  <c:v>0.1476402222341614</c:v>
                </c:pt>
                <c:pt idx="3325">
                  <c:v>0.13946137115272281</c:v>
                </c:pt>
                <c:pt idx="3326">
                  <c:v>0.13292491884293675</c:v>
                </c:pt>
                <c:pt idx="3327">
                  <c:v>0.13508753233701701</c:v>
                </c:pt>
                <c:pt idx="3328">
                  <c:v>0.14151731999208617</c:v>
                </c:pt>
                <c:pt idx="3329">
                  <c:v>0.16128943267940524</c:v>
                </c:pt>
                <c:pt idx="3330">
                  <c:v>0.17859016353191653</c:v>
                </c:pt>
                <c:pt idx="3331">
                  <c:v>0.21436200470770228</c:v>
                </c:pt>
                <c:pt idx="3332">
                  <c:v>0.30172179534167981</c:v>
                </c:pt>
                <c:pt idx="3333">
                  <c:v>0.36390333212840803</c:v>
                </c:pt>
                <c:pt idx="3334">
                  <c:v>0.3973841363358499</c:v>
                </c:pt>
                <c:pt idx="3335">
                  <c:v>0.41337616357636164</c:v>
                </c:pt>
                <c:pt idx="3336">
                  <c:v>0.41954092934583687</c:v>
                </c:pt>
                <c:pt idx="3337">
                  <c:v>0.43194292579261623</c:v>
                </c:pt>
                <c:pt idx="3338">
                  <c:v>0.42685083494693932</c:v>
                </c:pt>
                <c:pt idx="3339">
                  <c:v>0.42352805280927691</c:v>
                </c:pt>
                <c:pt idx="3340">
                  <c:v>0.40778983756642789</c:v>
                </c:pt>
                <c:pt idx="3341">
                  <c:v>0.37048188340086158</c:v>
                </c:pt>
                <c:pt idx="3342">
                  <c:v>0.33246432331310571</c:v>
                </c:pt>
                <c:pt idx="3343">
                  <c:v>0.29418726908184945</c:v>
                </c:pt>
                <c:pt idx="3344">
                  <c:v>0.25236625650905842</c:v>
                </c:pt>
                <c:pt idx="3345">
                  <c:v>0.21749338593734899</c:v>
                </c:pt>
                <c:pt idx="3346">
                  <c:v>0.19105379765249231</c:v>
                </c:pt>
                <c:pt idx="3347">
                  <c:v>0.18084477149418418</c:v>
                </c:pt>
                <c:pt idx="3348">
                  <c:v>0.16611096632840025</c:v>
                </c:pt>
                <c:pt idx="3349">
                  <c:v>0.14514684410757903</c:v>
                </c:pt>
                <c:pt idx="3350">
                  <c:v>0.1453023078069092</c:v>
                </c:pt>
                <c:pt idx="3351">
                  <c:v>0.1524732253088682</c:v>
                </c:pt>
                <c:pt idx="3352">
                  <c:v>0.16348522765247944</c:v>
                </c:pt>
                <c:pt idx="3353">
                  <c:v>0.17791333299617881</c:v>
                </c:pt>
                <c:pt idx="3354">
                  <c:v>0.19529780973608171</c:v>
                </c:pt>
                <c:pt idx="3355">
                  <c:v>0.23413293274971483</c:v>
                </c:pt>
                <c:pt idx="3356">
                  <c:v>0.24247340693547276</c:v>
                </c:pt>
                <c:pt idx="3357">
                  <c:v>0.25556302200139308</c:v>
                </c:pt>
                <c:pt idx="3358">
                  <c:v>0.28292647457226278</c:v>
                </c:pt>
                <c:pt idx="3359">
                  <c:v>0.30783065757814909</c:v>
                </c:pt>
                <c:pt idx="3360">
                  <c:v>0.35799808548979506</c:v>
                </c:pt>
                <c:pt idx="3361">
                  <c:v>0.378619543179541</c:v>
                </c:pt>
                <c:pt idx="3362">
                  <c:v>0.37112378922007427</c:v>
                </c:pt>
                <c:pt idx="3363">
                  <c:v>0.32137399259653665</c:v>
                </c:pt>
                <c:pt idx="3364">
                  <c:v>0.27919735901804871</c:v>
                </c:pt>
                <c:pt idx="3365">
                  <c:v>0.23752619517056564</c:v>
                </c:pt>
                <c:pt idx="3366">
                  <c:v>0.21185051010146422</c:v>
                </c:pt>
                <c:pt idx="3367">
                  <c:v>0.20268330926319139</c:v>
                </c:pt>
                <c:pt idx="3368">
                  <c:v>0.21692371379381528</c:v>
                </c:pt>
                <c:pt idx="3369">
                  <c:v>0.19997959932850395</c:v>
                </c:pt>
                <c:pt idx="3370">
                  <c:v>0.18717788437574917</c:v>
                </c:pt>
                <c:pt idx="3371">
                  <c:v>0.17866014544023179</c:v>
                </c:pt>
                <c:pt idx="3372">
                  <c:v>0.16885832010094493</c:v>
                </c:pt>
                <c:pt idx="3373">
                  <c:v>0.16767452143542388</c:v>
                </c:pt>
                <c:pt idx="3374">
                  <c:v>0.18578064886427151</c:v>
                </c:pt>
                <c:pt idx="3375">
                  <c:v>0.21857201685449526</c:v>
                </c:pt>
                <c:pt idx="3376">
                  <c:v>0.26550262714965467</c:v>
                </c:pt>
                <c:pt idx="3377">
                  <c:v>0.29838906368503565</c:v>
                </c:pt>
                <c:pt idx="3378">
                  <c:v>0.31762209171053002</c:v>
                </c:pt>
                <c:pt idx="3379">
                  <c:v>0.30058353881595834</c:v>
                </c:pt>
                <c:pt idx="3380">
                  <c:v>0.30131768379652124</c:v>
                </c:pt>
                <c:pt idx="3381">
                  <c:v>0.3251455094508664</c:v>
                </c:pt>
                <c:pt idx="3382">
                  <c:v>0.36488598280990181</c:v>
                </c:pt>
                <c:pt idx="3383">
                  <c:v>0.37745617274713728</c:v>
                </c:pt>
                <c:pt idx="3384">
                  <c:v>0.34993264465939511</c:v>
                </c:pt>
                <c:pt idx="3385">
                  <c:v>0.29773990526436783</c:v>
                </c:pt>
                <c:pt idx="3386">
                  <c:v>0.27660990728568685</c:v>
                </c:pt>
                <c:pt idx="3387">
                  <c:v>0.26435556974769214</c:v>
                </c:pt>
                <c:pt idx="3388">
                  <c:v>0.27096486633418532</c:v>
                </c:pt>
                <c:pt idx="3389">
                  <c:v>0.27616923984022246</c:v>
                </c:pt>
                <c:pt idx="3390">
                  <c:v>0.29050848277681851</c:v>
                </c:pt>
                <c:pt idx="3391">
                  <c:v>0.28612698179165452</c:v>
                </c:pt>
                <c:pt idx="3392">
                  <c:v>0.30967688003271093</c:v>
                </c:pt>
                <c:pt idx="3393">
                  <c:v>0.30798020601056919</c:v>
                </c:pt>
                <c:pt idx="3394">
                  <c:v>0.28028117315549544</c:v>
                </c:pt>
                <c:pt idx="3395">
                  <c:v>0.24730320647940315</c:v>
                </c:pt>
                <c:pt idx="3396">
                  <c:v>0.21643418810976461</c:v>
                </c:pt>
                <c:pt idx="3397">
                  <c:v>0.21506302005666539</c:v>
                </c:pt>
                <c:pt idx="3398">
                  <c:v>0.21281945660623547</c:v>
                </c:pt>
                <c:pt idx="3399">
                  <c:v>0.21673285493969272</c:v>
                </c:pt>
                <c:pt idx="3400">
                  <c:v>0.23395636892085028</c:v>
                </c:pt>
                <c:pt idx="3401">
                  <c:v>0.25404762309920098</c:v>
                </c:pt>
                <c:pt idx="3402">
                  <c:v>0.25502003458100886</c:v>
                </c:pt>
                <c:pt idx="3403">
                  <c:v>0.25845992904065002</c:v>
                </c:pt>
                <c:pt idx="3404">
                  <c:v>0.30728888416867151</c:v>
                </c:pt>
                <c:pt idx="3405">
                  <c:v>0.34025544612128944</c:v>
                </c:pt>
                <c:pt idx="3406">
                  <c:v>0.37534013624291029</c:v>
                </c:pt>
                <c:pt idx="3407">
                  <c:v>0.39548138727937177</c:v>
                </c:pt>
                <c:pt idx="3408">
                  <c:v>0.38668226021216806</c:v>
                </c:pt>
                <c:pt idx="3409">
                  <c:v>0.39829451783525188</c:v>
                </c:pt>
                <c:pt idx="3410">
                  <c:v>0.39309261833934622</c:v>
                </c:pt>
                <c:pt idx="3411">
                  <c:v>0.38806901594489879</c:v>
                </c:pt>
                <c:pt idx="3412">
                  <c:v>0.37640407199677206</c:v>
                </c:pt>
                <c:pt idx="3413">
                  <c:v>0.36100152529160245</c:v>
                </c:pt>
                <c:pt idx="3414">
                  <c:v>0.3409780050196396</c:v>
                </c:pt>
                <c:pt idx="3415">
                  <c:v>0.33025187325064653</c:v>
                </c:pt>
                <c:pt idx="3416">
                  <c:v>0.34760270730117071</c:v>
                </c:pt>
                <c:pt idx="3417">
                  <c:v>0.32327191930573235</c:v>
                </c:pt>
                <c:pt idx="3418">
                  <c:v>0.27392877501538032</c:v>
                </c:pt>
                <c:pt idx="3419">
                  <c:v>0.21096522162739184</c:v>
                </c:pt>
                <c:pt idx="3420">
                  <c:v>0.16442631020366186</c:v>
                </c:pt>
                <c:pt idx="3421">
                  <c:v>0.13815736410534263</c:v>
                </c:pt>
                <c:pt idx="3422">
                  <c:v>0.13403103593206364</c:v>
                </c:pt>
                <c:pt idx="3423">
                  <c:v>0.14603346238681839</c:v>
                </c:pt>
                <c:pt idx="3424">
                  <c:v>0.17054362769900061</c:v>
                </c:pt>
                <c:pt idx="3425">
                  <c:v>0.18792711085686231</c:v>
                </c:pt>
                <c:pt idx="3426">
                  <c:v>0.19888649347545584</c:v>
                </c:pt>
                <c:pt idx="3427">
                  <c:v>0.20283129267822281</c:v>
                </c:pt>
                <c:pt idx="3428">
                  <c:v>0.2505944080776572</c:v>
                </c:pt>
                <c:pt idx="3429">
                  <c:v>0.31263907437400801</c:v>
                </c:pt>
                <c:pt idx="3430">
                  <c:v>0.36234202786895708</c:v>
                </c:pt>
                <c:pt idx="3431">
                  <c:v>0.40247237626224325</c:v>
                </c:pt>
                <c:pt idx="3432">
                  <c:v>0.42662508221837636</c:v>
                </c:pt>
                <c:pt idx="3433">
                  <c:v>0.43260412343422178</c:v>
                </c:pt>
                <c:pt idx="3434">
                  <c:v>0.43555003901159839</c:v>
                </c:pt>
                <c:pt idx="3435">
                  <c:v>0.44318994684695751</c:v>
                </c:pt>
                <c:pt idx="3436">
                  <c:v>0.44274534048431041</c:v>
                </c:pt>
                <c:pt idx="3437">
                  <c:v>0.42205915083597356</c:v>
                </c:pt>
                <c:pt idx="3438">
                  <c:v>0.43228906102559084</c:v>
                </c:pt>
                <c:pt idx="3439">
                  <c:v>0.4677404965805394</c:v>
                </c:pt>
                <c:pt idx="3440">
                  <c:v>0.47470502624758926</c:v>
                </c:pt>
                <c:pt idx="3441">
                  <c:v>0.45216407737307468</c:v>
                </c:pt>
                <c:pt idx="3442">
                  <c:v>0.42109143452307257</c:v>
                </c:pt>
                <c:pt idx="3443">
                  <c:v>0.37963421002527209</c:v>
                </c:pt>
                <c:pt idx="3444">
                  <c:v>0.35186756740442288</c:v>
                </c:pt>
                <c:pt idx="3445">
                  <c:v>0.33234913552408124</c:v>
                </c:pt>
                <c:pt idx="3446">
                  <c:v>0.32048282901644387</c:v>
                </c:pt>
                <c:pt idx="3447">
                  <c:v>0.31800791604708134</c:v>
                </c:pt>
                <c:pt idx="3448">
                  <c:v>0.32745499383775278</c:v>
                </c:pt>
                <c:pt idx="3449">
                  <c:v>0.33261880356585605</c:v>
                </c:pt>
                <c:pt idx="3450">
                  <c:v>0.34531217678571779</c:v>
                </c:pt>
                <c:pt idx="3451">
                  <c:v>0.34397383190146896</c:v>
                </c:pt>
                <c:pt idx="3452">
                  <c:v>0.32904311733521757</c:v>
                </c:pt>
                <c:pt idx="3453">
                  <c:v>0.33671271651407786</c:v>
                </c:pt>
                <c:pt idx="3454">
                  <c:v>0.34733066683846048</c:v>
                </c:pt>
                <c:pt idx="3455">
                  <c:v>0.3155125224511966</c:v>
                </c:pt>
                <c:pt idx="3456">
                  <c:v>0.29315110322719973</c:v>
                </c:pt>
                <c:pt idx="3457">
                  <c:v>0.28734104873050853</c:v>
                </c:pt>
                <c:pt idx="3458">
                  <c:v>0.27044378806419161</c:v>
                </c:pt>
                <c:pt idx="3459">
                  <c:v>0.33103246690198368</c:v>
                </c:pt>
                <c:pt idx="3460">
                  <c:v>0.39266569737032486</c:v>
                </c:pt>
                <c:pt idx="3461">
                  <c:v>0.44596703788545972</c:v>
                </c:pt>
                <c:pt idx="3462">
                  <c:v>0.47006241095161128</c:v>
                </c:pt>
                <c:pt idx="3463">
                  <c:v>0.48480575353203514</c:v>
                </c:pt>
                <c:pt idx="3464">
                  <c:v>0.4769826025419901</c:v>
                </c:pt>
                <c:pt idx="3465">
                  <c:v>0.43635541583894916</c:v>
                </c:pt>
                <c:pt idx="3466">
                  <c:v>0.40209777984874367</c:v>
                </c:pt>
                <c:pt idx="3467">
                  <c:v>0.36778215989636887</c:v>
                </c:pt>
                <c:pt idx="3468">
                  <c:v>0.35033615668901286</c:v>
                </c:pt>
                <c:pt idx="3469">
                  <c:v>0.32526751340468191</c:v>
                </c:pt>
                <c:pt idx="3470">
                  <c:v>0.29219124441442695</c:v>
                </c:pt>
                <c:pt idx="3471">
                  <c:v>0.27714672780960148</c:v>
                </c:pt>
                <c:pt idx="3472">
                  <c:v>0.29858995090094542</c:v>
                </c:pt>
                <c:pt idx="3473">
                  <c:v>0.36129622333297901</c:v>
                </c:pt>
                <c:pt idx="3474">
                  <c:v>0.41069008721910072</c:v>
                </c:pt>
                <c:pt idx="3475">
                  <c:v>0.40786309150270605</c:v>
                </c:pt>
                <c:pt idx="3476">
                  <c:v>0.33246836513365413</c:v>
                </c:pt>
                <c:pt idx="3477">
                  <c:v>0.35895420726440203</c:v>
                </c:pt>
                <c:pt idx="3478">
                  <c:v>0.37312619136170583</c:v>
                </c:pt>
                <c:pt idx="3479">
                  <c:v>0.37802087456313899</c:v>
                </c:pt>
                <c:pt idx="3480">
                  <c:v>0.37459992616000609</c:v>
                </c:pt>
                <c:pt idx="3481">
                  <c:v>0.35637482655650904</c:v>
                </c:pt>
                <c:pt idx="3482">
                  <c:v>0.27432960979483889</c:v>
                </c:pt>
                <c:pt idx="3483">
                  <c:v>0.21552888960057159</c:v>
                </c:pt>
                <c:pt idx="3484">
                  <c:v>0.23511078289471363</c:v>
                </c:pt>
                <c:pt idx="3485">
                  <c:v>0.25304006059419104</c:v>
                </c:pt>
                <c:pt idx="3486">
                  <c:v>0.24965689356712834</c:v>
                </c:pt>
                <c:pt idx="3487">
                  <c:v>0.26448589981896792</c:v>
                </c:pt>
                <c:pt idx="3488">
                  <c:v>0.28501196270310286</c:v>
                </c:pt>
                <c:pt idx="3489">
                  <c:v>0.3157205132376808</c:v>
                </c:pt>
                <c:pt idx="3490">
                  <c:v>0.30469858525319871</c:v>
                </c:pt>
                <c:pt idx="3491">
                  <c:v>0.28591615552737432</c:v>
                </c:pt>
                <c:pt idx="3492">
                  <c:v>0.26271885917882065</c:v>
                </c:pt>
                <c:pt idx="3493">
                  <c:v>0.25152758343464898</c:v>
                </c:pt>
                <c:pt idx="3494">
                  <c:v>0.23303990996962454</c:v>
                </c:pt>
                <c:pt idx="3495">
                  <c:v>0.21433130287806468</c:v>
                </c:pt>
                <c:pt idx="3496">
                  <c:v>0.20628953294775476</c:v>
                </c:pt>
                <c:pt idx="3497">
                  <c:v>0.21647301736707419</c:v>
                </c:pt>
                <c:pt idx="3498">
                  <c:v>0.20931272186196054</c:v>
                </c:pt>
                <c:pt idx="3499">
                  <c:v>0.18915118928672725</c:v>
                </c:pt>
                <c:pt idx="3500">
                  <c:v>0.18391853183875551</c:v>
                </c:pt>
                <c:pt idx="3501">
                  <c:v>0.18327386602258663</c:v>
                </c:pt>
                <c:pt idx="3502">
                  <c:v>0.1665315376770401</c:v>
                </c:pt>
                <c:pt idx="3503">
                  <c:v>0.16896215209026244</c:v>
                </c:pt>
                <c:pt idx="3504">
                  <c:v>0.19464756020903881</c:v>
                </c:pt>
                <c:pt idx="3505">
                  <c:v>0.22126665939025092</c:v>
                </c:pt>
                <c:pt idx="3506">
                  <c:v>0.24729073498350582</c:v>
                </c:pt>
                <c:pt idx="3507">
                  <c:v>0.24855895349386239</c:v>
                </c:pt>
                <c:pt idx="3508">
                  <c:v>0.21259777844576289</c:v>
                </c:pt>
                <c:pt idx="3509">
                  <c:v>0.16279134414143101</c:v>
                </c:pt>
                <c:pt idx="3510">
                  <c:v>0.15611002192369158</c:v>
                </c:pt>
                <c:pt idx="3511">
                  <c:v>0.16751414883441773</c:v>
                </c:pt>
                <c:pt idx="3512">
                  <c:v>0.19059409756912093</c:v>
                </c:pt>
                <c:pt idx="3513">
                  <c:v>0.19166699588671515</c:v>
                </c:pt>
                <c:pt idx="3514">
                  <c:v>0.18068917859943442</c:v>
                </c:pt>
                <c:pt idx="3515">
                  <c:v>0.1621681569634795</c:v>
                </c:pt>
                <c:pt idx="3516">
                  <c:v>0.14607004733730744</c:v>
                </c:pt>
                <c:pt idx="3517">
                  <c:v>0.13527657988537273</c:v>
                </c:pt>
                <c:pt idx="3518">
                  <c:v>0.12226596572338523</c:v>
                </c:pt>
                <c:pt idx="3519">
                  <c:v>0.11288928474586708</c:v>
                </c:pt>
                <c:pt idx="3520">
                  <c:v>0.10268553122373783</c:v>
                </c:pt>
                <c:pt idx="3521">
                  <c:v>8.3483096427464668E-2</c:v>
                </c:pt>
                <c:pt idx="3522">
                  <c:v>4.8990736098307383E-2</c:v>
                </c:pt>
                <c:pt idx="3523">
                  <c:v>2.6839112237733866E-2</c:v>
                </c:pt>
                <c:pt idx="3524">
                  <c:v>5.9445063394145251E-2</c:v>
                </c:pt>
                <c:pt idx="3525">
                  <c:v>0.11719794220160244</c:v>
                </c:pt>
                <c:pt idx="3526">
                  <c:v>0.17394091918734475</c:v>
                </c:pt>
                <c:pt idx="3527">
                  <c:v>0.22725969996018283</c:v>
                </c:pt>
                <c:pt idx="3528">
                  <c:v>0.2495949898320364</c:v>
                </c:pt>
                <c:pt idx="3529">
                  <c:v>0.23897080114961958</c:v>
                </c:pt>
                <c:pt idx="3530">
                  <c:v>0.24773261808642344</c:v>
                </c:pt>
                <c:pt idx="3531">
                  <c:v>0.250187552438633</c:v>
                </c:pt>
                <c:pt idx="3532">
                  <c:v>0.23754537756667271</c:v>
                </c:pt>
                <c:pt idx="3533">
                  <c:v>0.20896120446369515</c:v>
                </c:pt>
                <c:pt idx="3534">
                  <c:v>0.20359445874050014</c:v>
                </c:pt>
                <c:pt idx="3535">
                  <c:v>0.20063072731409132</c:v>
                </c:pt>
                <c:pt idx="3536">
                  <c:v>0.19372701391479627</c:v>
                </c:pt>
                <c:pt idx="3537">
                  <c:v>0.15586113999863352</c:v>
                </c:pt>
                <c:pt idx="3538">
                  <c:v>0.14278853252804172</c:v>
                </c:pt>
                <c:pt idx="3539">
                  <c:v>0.14615398990891781</c:v>
                </c:pt>
                <c:pt idx="3540">
                  <c:v>0.15092644230469707</c:v>
                </c:pt>
                <c:pt idx="3541">
                  <c:v>0.14761288813281284</c:v>
                </c:pt>
                <c:pt idx="3542">
                  <c:v>0.15324109396676053</c:v>
                </c:pt>
                <c:pt idx="3543">
                  <c:v>0.17312083238867737</c:v>
                </c:pt>
                <c:pt idx="3544">
                  <c:v>0.19457650431872567</c:v>
                </c:pt>
                <c:pt idx="3545">
                  <c:v>0.20829740803969427</c:v>
                </c:pt>
                <c:pt idx="3546">
                  <c:v>0.18957113995374844</c:v>
                </c:pt>
                <c:pt idx="3547">
                  <c:v>0.17244516994142459</c:v>
                </c:pt>
                <c:pt idx="3548">
                  <c:v>0.20633673055764939</c:v>
                </c:pt>
                <c:pt idx="3549">
                  <c:v>0.22651159582490546</c:v>
                </c:pt>
                <c:pt idx="3550">
                  <c:v>0.24612957661683035</c:v>
                </c:pt>
                <c:pt idx="3551">
                  <c:v>0.26960534689636223</c:v>
                </c:pt>
                <c:pt idx="3552">
                  <c:v>0.31082748266952304</c:v>
                </c:pt>
                <c:pt idx="3553">
                  <c:v>0.30307236840802226</c:v>
                </c:pt>
                <c:pt idx="3554">
                  <c:v>0.29115773789264682</c:v>
                </c:pt>
                <c:pt idx="3555">
                  <c:v>0.26351571577092348</c:v>
                </c:pt>
                <c:pt idx="3556">
                  <c:v>0.2382279217996936</c:v>
                </c:pt>
                <c:pt idx="3557">
                  <c:v>0.19384504271740338</c:v>
                </c:pt>
                <c:pt idx="3558">
                  <c:v>0.18184407508627976</c:v>
                </c:pt>
                <c:pt idx="3559">
                  <c:v>0.19016576303469918</c:v>
                </c:pt>
                <c:pt idx="3560">
                  <c:v>0.19784162709449055</c:v>
                </c:pt>
                <c:pt idx="3561">
                  <c:v>0.19689660581284099</c:v>
                </c:pt>
                <c:pt idx="3562">
                  <c:v>0.20301978449210067</c:v>
                </c:pt>
                <c:pt idx="3563">
                  <c:v>0.19554797712712352</c:v>
                </c:pt>
                <c:pt idx="3564">
                  <c:v>0.17981363520581245</c:v>
                </c:pt>
                <c:pt idx="3565">
                  <c:v>0.15338674566004826</c:v>
                </c:pt>
                <c:pt idx="3566">
                  <c:v>0.15300923662596022</c:v>
                </c:pt>
                <c:pt idx="3567">
                  <c:v>0.16545775122310344</c:v>
                </c:pt>
                <c:pt idx="3568">
                  <c:v>0.18337589652815903</c:v>
                </c:pt>
                <c:pt idx="3569">
                  <c:v>0.19724376304859959</c:v>
                </c:pt>
                <c:pt idx="3570">
                  <c:v>0.19700427372368357</c:v>
                </c:pt>
                <c:pt idx="3571">
                  <c:v>0.17341206546870996</c:v>
                </c:pt>
                <c:pt idx="3572">
                  <c:v>0.18430558738656067</c:v>
                </c:pt>
                <c:pt idx="3573">
                  <c:v>0.19027850395337426</c:v>
                </c:pt>
                <c:pt idx="3574">
                  <c:v>0.15517833580643919</c:v>
                </c:pt>
                <c:pt idx="3575">
                  <c:v>0.13058629453713219</c:v>
                </c:pt>
                <c:pt idx="3576">
                  <c:v>0.12093930691627421</c:v>
                </c:pt>
                <c:pt idx="3577">
                  <c:v>0.12898263057200973</c:v>
                </c:pt>
                <c:pt idx="3578">
                  <c:v>0.11847258866361234</c:v>
                </c:pt>
                <c:pt idx="3579">
                  <c:v>0.14364863031056321</c:v>
                </c:pt>
                <c:pt idx="3580">
                  <c:v>0.14159568816932483</c:v>
                </c:pt>
                <c:pt idx="3581">
                  <c:v>0.14570623213685932</c:v>
                </c:pt>
                <c:pt idx="3582">
                  <c:v>0.1428516507202594</c:v>
                </c:pt>
                <c:pt idx="3583">
                  <c:v>0.15156906529663974</c:v>
                </c:pt>
                <c:pt idx="3584">
                  <c:v>0.17240025602920073</c:v>
                </c:pt>
                <c:pt idx="3585">
                  <c:v>0.17142031674199801</c:v>
                </c:pt>
                <c:pt idx="3586">
                  <c:v>0.15800128627150814</c:v>
                </c:pt>
                <c:pt idx="3587">
                  <c:v>0.13431339944071988</c:v>
                </c:pt>
                <c:pt idx="3588">
                  <c:v>0.11226923824117961</c:v>
                </c:pt>
                <c:pt idx="3589">
                  <c:v>0.10579224275248403</c:v>
                </c:pt>
                <c:pt idx="3590">
                  <c:v>0.10977990853401144</c:v>
                </c:pt>
                <c:pt idx="3591">
                  <c:v>0.11638569405194524</c:v>
                </c:pt>
                <c:pt idx="3592">
                  <c:v>0.12783117364400826</c:v>
                </c:pt>
                <c:pt idx="3593">
                  <c:v>0.14533769639974342</c:v>
                </c:pt>
                <c:pt idx="3594">
                  <c:v>0.14629575740566036</c:v>
                </c:pt>
                <c:pt idx="3595">
                  <c:v>0.12441061066208348</c:v>
                </c:pt>
                <c:pt idx="3596">
                  <c:v>0.13533964000176837</c:v>
                </c:pt>
                <c:pt idx="3597">
                  <c:v>0.16752838570695985</c:v>
                </c:pt>
                <c:pt idx="3598">
                  <c:v>0.18814240195250431</c:v>
                </c:pt>
                <c:pt idx="3599">
                  <c:v>0.19211540162162558</c:v>
                </c:pt>
                <c:pt idx="3600">
                  <c:v>0.19696108192669134</c:v>
                </c:pt>
                <c:pt idx="3601">
                  <c:v>0.2105637252548232</c:v>
                </c:pt>
                <c:pt idx="3602">
                  <c:v>0.2187481794688694</c:v>
                </c:pt>
                <c:pt idx="3603">
                  <c:v>0.21526914676727013</c:v>
                </c:pt>
                <c:pt idx="3604">
                  <c:v>0.22403169825219549</c:v>
                </c:pt>
                <c:pt idx="3605">
                  <c:v>0.22091885796636357</c:v>
                </c:pt>
                <c:pt idx="3606">
                  <c:v>0.21564178982328003</c:v>
                </c:pt>
                <c:pt idx="3607">
                  <c:v>0.20759010493806296</c:v>
                </c:pt>
                <c:pt idx="3608">
                  <c:v>0.22158338721829726</c:v>
                </c:pt>
                <c:pt idx="3609">
                  <c:v>0.21285909202326048</c:v>
                </c:pt>
                <c:pt idx="3610">
                  <c:v>0.18597675420334661</c:v>
                </c:pt>
                <c:pt idx="3611">
                  <c:v>0.16504201734795698</c:v>
                </c:pt>
                <c:pt idx="3612">
                  <c:v>0.160952173071817</c:v>
                </c:pt>
                <c:pt idx="3613">
                  <c:v>0.1612506442249253</c:v>
                </c:pt>
                <c:pt idx="3614">
                  <c:v>0.16476786015966116</c:v>
                </c:pt>
                <c:pt idx="3615">
                  <c:v>0.17744960771953966</c:v>
                </c:pt>
                <c:pt idx="3616">
                  <c:v>0.1939353209824678</c:v>
                </c:pt>
                <c:pt idx="3617">
                  <c:v>0.20289270302693063</c:v>
                </c:pt>
                <c:pt idx="3618">
                  <c:v>0.20623104259815228</c:v>
                </c:pt>
                <c:pt idx="3619">
                  <c:v>0.17668423973961761</c:v>
                </c:pt>
                <c:pt idx="3620">
                  <c:v>0.1903977719660625</c:v>
                </c:pt>
                <c:pt idx="3621">
                  <c:v>0.2264368502254491</c:v>
                </c:pt>
                <c:pt idx="3622">
                  <c:v>0.25135840042698415</c:v>
                </c:pt>
                <c:pt idx="3623">
                  <c:v>0.26484704396799008</c:v>
                </c:pt>
                <c:pt idx="3624">
                  <c:v>0.27354120479278171</c:v>
                </c:pt>
                <c:pt idx="3625">
                  <c:v>0.27637099406390331</c:v>
                </c:pt>
                <c:pt idx="3626">
                  <c:v>0.25357259054875547</c:v>
                </c:pt>
                <c:pt idx="3627">
                  <c:v>0.2259861595234974</c:v>
                </c:pt>
                <c:pt idx="3628">
                  <c:v>0.20230175320099111</c:v>
                </c:pt>
                <c:pt idx="3629">
                  <c:v>0.18878894107231237</c:v>
                </c:pt>
                <c:pt idx="3630">
                  <c:v>0.18297601299610952</c:v>
                </c:pt>
                <c:pt idx="3631">
                  <c:v>0.15873974517693484</c:v>
                </c:pt>
                <c:pt idx="3632">
                  <c:v>0.16682594879205964</c:v>
                </c:pt>
                <c:pt idx="3633">
                  <c:v>0.14698679707308088</c:v>
                </c:pt>
                <c:pt idx="3634">
                  <c:v>0.12019151851798267</c:v>
                </c:pt>
                <c:pt idx="3635">
                  <c:v>0.11448358298317236</c:v>
                </c:pt>
                <c:pt idx="3636">
                  <c:v>0.12635348341699235</c:v>
                </c:pt>
                <c:pt idx="3637">
                  <c:v>0.13894396069940204</c:v>
                </c:pt>
                <c:pt idx="3638">
                  <c:v>0.14845453007200096</c:v>
                </c:pt>
                <c:pt idx="3639">
                  <c:v>0.15104753812268507</c:v>
                </c:pt>
                <c:pt idx="3640">
                  <c:v>0.16286817734792303</c:v>
                </c:pt>
                <c:pt idx="3641">
                  <c:v>0.18266893205625678</c:v>
                </c:pt>
                <c:pt idx="3642">
                  <c:v>0.2045722744999893</c:v>
                </c:pt>
                <c:pt idx="3643">
                  <c:v>0.21582307004151474</c:v>
                </c:pt>
                <c:pt idx="3644">
                  <c:v>0.22901509376761164</c:v>
                </c:pt>
                <c:pt idx="3645">
                  <c:v>0.26430303763246982</c:v>
                </c:pt>
                <c:pt idx="3646">
                  <c:v>0.2870215406609799</c:v>
                </c:pt>
                <c:pt idx="3647">
                  <c:v>0.2935985622148039</c:v>
                </c:pt>
                <c:pt idx="3648">
                  <c:v>0.27590243575931706</c:v>
                </c:pt>
                <c:pt idx="3649">
                  <c:v>0.24823148846762139</c:v>
                </c:pt>
                <c:pt idx="3650">
                  <c:v>0.21846197170696113</c:v>
                </c:pt>
                <c:pt idx="3651">
                  <c:v>0.18268006480215582</c:v>
                </c:pt>
                <c:pt idx="3652">
                  <c:v>0.15372585500777394</c:v>
                </c:pt>
                <c:pt idx="3653">
                  <c:v>0.12602207451035338</c:v>
                </c:pt>
                <c:pt idx="3654">
                  <c:v>0.11015118696456841</c:v>
                </c:pt>
                <c:pt idx="3655">
                  <c:v>9.096794937706848E-2</c:v>
                </c:pt>
                <c:pt idx="3656">
                  <c:v>0.1003819045436523</c:v>
                </c:pt>
                <c:pt idx="3657">
                  <c:v>0.1068602666691075</c:v>
                </c:pt>
                <c:pt idx="3658">
                  <c:v>0.11068841606217592</c:v>
                </c:pt>
                <c:pt idx="3659">
                  <c:v>0.1185206213603448</c:v>
                </c:pt>
                <c:pt idx="3660">
                  <c:v>0.13842903564223016</c:v>
                </c:pt>
                <c:pt idx="3661">
                  <c:v>0.15105968737236464</c:v>
                </c:pt>
                <c:pt idx="3662">
                  <c:v>0.1702389868474429</c:v>
                </c:pt>
                <c:pt idx="3663">
                  <c:v>0.19000377744423405</c:v>
                </c:pt>
                <c:pt idx="3664">
                  <c:v>0.1954388399504681</c:v>
                </c:pt>
                <c:pt idx="3665">
                  <c:v>0.23544254368355175</c:v>
                </c:pt>
                <c:pt idx="3666">
                  <c:v>0.2218858853220427</c:v>
                </c:pt>
                <c:pt idx="3667">
                  <c:v>0.19054629719303948</c:v>
                </c:pt>
                <c:pt idx="3668">
                  <c:v>0.19349584573143069</c:v>
                </c:pt>
                <c:pt idx="3669">
                  <c:v>0.21610464052619413</c:v>
                </c:pt>
                <c:pt idx="3670">
                  <c:v>0.22171644418618106</c:v>
                </c:pt>
                <c:pt idx="3671">
                  <c:v>0.21307298082917744</c:v>
                </c:pt>
                <c:pt idx="3672">
                  <c:v>0.21836319343964283</c:v>
                </c:pt>
                <c:pt idx="3673">
                  <c:v>0.2231926370261629</c:v>
                </c:pt>
                <c:pt idx="3674">
                  <c:v>0.22356686866381717</c:v>
                </c:pt>
                <c:pt idx="3675">
                  <c:v>0.21511260183909953</c:v>
                </c:pt>
                <c:pt idx="3676">
                  <c:v>0.19620188375277717</c:v>
                </c:pt>
                <c:pt idx="3677">
                  <c:v>0.17628390345472525</c:v>
                </c:pt>
                <c:pt idx="3678">
                  <c:v>0.16617222153500602</c:v>
                </c:pt>
                <c:pt idx="3679">
                  <c:v>0.18934927683964706</c:v>
                </c:pt>
                <c:pt idx="3680">
                  <c:v>0.18728643838521231</c:v>
                </c:pt>
                <c:pt idx="3681">
                  <c:v>0.15728601000111872</c:v>
                </c:pt>
                <c:pt idx="3682">
                  <c:v>0.13518446116753624</c:v>
                </c:pt>
                <c:pt idx="3683">
                  <c:v>0.12504543648317459</c:v>
                </c:pt>
                <c:pt idx="3684">
                  <c:v>0.12524487050964964</c:v>
                </c:pt>
                <c:pt idx="3685">
                  <c:v>0.13477386985936404</c:v>
                </c:pt>
                <c:pt idx="3686">
                  <c:v>0.14433742294354415</c:v>
                </c:pt>
                <c:pt idx="3687">
                  <c:v>0.1502350423298687</c:v>
                </c:pt>
                <c:pt idx="3688">
                  <c:v>0.16848433583046957</c:v>
                </c:pt>
                <c:pt idx="3689">
                  <c:v>0.18021418430707584</c:v>
                </c:pt>
                <c:pt idx="3690">
                  <c:v>0.18702548865428623</c:v>
                </c:pt>
                <c:pt idx="3691">
                  <c:v>0.18225420059567826</c:v>
                </c:pt>
                <c:pt idx="3692">
                  <c:v>0.19996966715975617</c:v>
                </c:pt>
                <c:pt idx="3693">
                  <c:v>0.23577659505398199</c:v>
                </c:pt>
                <c:pt idx="3694">
                  <c:v>0.2757937460046847</c:v>
                </c:pt>
                <c:pt idx="3695">
                  <c:v>0.30188436545388281</c:v>
                </c:pt>
                <c:pt idx="3696">
                  <c:v>0.31807864344875586</c:v>
                </c:pt>
                <c:pt idx="3697">
                  <c:v>0.32114147847651536</c:v>
                </c:pt>
                <c:pt idx="3698">
                  <c:v>0.31381422556662897</c:v>
                </c:pt>
                <c:pt idx="3699">
                  <c:v>0.30135545971663591</c:v>
                </c:pt>
                <c:pt idx="3700">
                  <c:v>0.25528650390897883</c:v>
                </c:pt>
                <c:pt idx="3701">
                  <c:v>0.21631142067124623</c:v>
                </c:pt>
                <c:pt idx="3702">
                  <c:v>0.18268971301305031</c:v>
                </c:pt>
                <c:pt idx="3703">
                  <c:v>0.16828300870428661</c:v>
                </c:pt>
                <c:pt idx="3704">
                  <c:v>0.17095858761548668</c:v>
                </c:pt>
                <c:pt idx="3705">
                  <c:v>0.13305867651893238</c:v>
                </c:pt>
                <c:pt idx="3706">
                  <c:v>0.10247847707318865</c:v>
                </c:pt>
                <c:pt idx="3707">
                  <c:v>8.5098439053395356E-2</c:v>
                </c:pt>
                <c:pt idx="3708">
                  <c:v>7.8610132510378461E-2</c:v>
                </c:pt>
                <c:pt idx="3709">
                  <c:v>7.7447575704076066E-2</c:v>
                </c:pt>
                <c:pt idx="3710">
                  <c:v>7.9578816604049335E-2</c:v>
                </c:pt>
                <c:pt idx="3711">
                  <c:v>8.9456865178789494E-2</c:v>
                </c:pt>
                <c:pt idx="3712">
                  <c:v>0.1048483805367792</c:v>
                </c:pt>
                <c:pt idx="3713">
                  <c:v>0.11861769518373796</c:v>
                </c:pt>
                <c:pt idx="3714">
                  <c:v>0.10498379688583161</c:v>
                </c:pt>
                <c:pt idx="3715">
                  <c:v>0.10477163400305491</c:v>
                </c:pt>
                <c:pt idx="3716">
                  <c:v>0.16796881823152296</c:v>
                </c:pt>
                <c:pt idx="3717">
                  <c:v>0.23894473678318959</c:v>
                </c:pt>
                <c:pt idx="3718">
                  <c:v>0.2872781017976403</c:v>
                </c:pt>
                <c:pt idx="3719">
                  <c:v>0.31827721909186285</c:v>
                </c:pt>
                <c:pt idx="3720">
                  <c:v>0.32824306203472725</c:v>
                </c:pt>
                <c:pt idx="3721">
                  <c:v>0.35086454293618169</c:v>
                </c:pt>
                <c:pt idx="3722">
                  <c:v>0.358729586534343</c:v>
                </c:pt>
                <c:pt idx="3723">
                  <c:v>0.33475648071851571</c:v>
                </c:pt>
                <c:pt idx="3724">
                  <c:v>0.27914256015125655</c:v>
                </c:pt>
                <c:pt idx="3725">
                  <c:v>0.25254480588449102</c:v>
                </c:pt>
                <c:pt idx="3726">
                  <c:v>0.23898020449838317</c:v>
                </c:pt>
                <c:pt idx="3727">
                  <c:v>0.24380671601803033</c:v>
                </c:pt>
                <c:pt idx="3728">
                  <c:v>0.24475960604630262</c:v>
                </c:pt>
                <c:pt idx="3729">
                  <c:v>0.18852699880596391</c:v>
                </c:pt>
                <c:pt idx="3730">
                  <c:v>0.14320915487293964</c:v>
                </c:pt>
                <c:pt idx="3731">
                  <c:v>0.12118351574898718</c:v>
                </c:pt>
                <c:pt idx="3732">
                  <c:v>0.11459555883691261</c:v>
                </c:pt>
                <c:pt idx="3733">
                  <c:v>0.1140309598664128</c:v>
                </c:pt>
                <c:pt idx="3734">
                  <c:v>0.12653989960721931</c:v>
                </c:pt>
                <c:pt idx="3735">
                  <c:v>0.14428919157702694</c:v>
                </c:pt>
                <c:pt idx="3736">
                  <c:v>0.16342974892990153</c:v>
                </c:pt>
                <c:pt idx="3737">
                  <c:v>0.1750946085170656</c:v>
                </c:pt>
                <c:pt idx="3738">
                  <c:v>0.18139663043935958</c:v>
                </c:pt>
                <c:pt idx="3739">
                  <c:v>0.18062499413456054</c:v>
                </c:pt>
                <c:pt idx="3740">
                  <c:v>0.21874584802670144</c:v>
                </c:pt>
                <c:pt idx="3741">
                  <c:v>0.248475137240388</c:v>
                </c:pt>
                <c:pt idx="3742">
                  <c:v>0.27098155278383551</c:v>
                </c:pt>
                <c:pt idx="3743">
                  <c:v>0.28859071443407708</c:v>
                </c:pt>
                <c:pt idx="3744">
                  <c:v>0.35367675179204028</c:v>
                </c:pt>
                <c:pt idx="3745">
                  <c:v>0.37403000528649571</c:v>
                </c:pt>
                <c:pt idx="3746">
                  <c:v>0.30942534043741871</c:v>
                </c:pt>
                <c:pt idx="3747">
                  <c:v>0.27422811837466132</c:v>
                </c:pt>
                <c:pt idx="3748">
                  <c:v>0.25031776769405223</c:v>
                </c:pt>
                <c:pt idx="3749">
                  <c:v>0.19408994559778595</c:v>
                </c:pt>
                <c:pt idx="3750">
                  <c:v>0.14840925951935025</c:v>
                </c:pt>
                <c:pt idx="3751">
                  <c:v>0.17089450616850466</c:v>
                </c:pt>
                <c:pt idx="3752">
                  <c:v>0.2325370889551274</c:v>
                </c:pt>
                <c:pt idx="3753">
                  <c:v>0.2119727052227228</c:v>
                </c:pt>
                <c:pt idx="3754">
                  <c:v>0.15168744005525314</c:v>
                </c:pt>
                <c:pt idx="3755">
                  <c:v>0.11116657074011964</c:v>
                </c:pt>
                <c:pt idx="3756">
                  <c:v>0.10380361251464555</c:v>
                </c:pt>
                <c:pt idx="3757">
                  <c:v>0.1081928447848413</c:v>
                </c:pt>
                <c:pt idx="3758">
                  <c:v>0.12363623278756154</c:v>
                </c:pt>
                <c:pt idx="3759">
                  <c:v>0.14454457586102801</c:v>
                </c:pt>
                <c:pt idx="3760">
                  <c:v>0.16091903935411819</c:v>
                </c:pt>
                <c:pt idx="3761">
                  <c:v>0.1799607428584627</c:v>
                </c:pt>
                <c:pt idx="3762">
                  <c:v>0.18197294131511366</c:v>
                </c:pt>
                <c:pt idx="3763">
                  <c:v>0.17432619874433825</c:v>
                </c:pt>
                <c:pt idx="3764">
                  <c:v>0.20105835741557732</c:v>
                </c:pt>
                <c:pt idx="3765">
                  <c:v>0.24508994995640471</c:v>
                </c:pt>
                <c:pt idx="3766">
                  <c:v>0.28406429999392596</c:v>
                </c:pt>
                <c:pt idx="3767">
                  <c:v>0.30574006262750197</c:v>
                </c:pt>
                <c:pt idx="3768">
                  <c:v>0.31572988325681128</c:v>
                </c:pt>
                <c:pt idx="3769">
                  <c:v>0.31354819571513648</c:v>
                </c:pt>
                <c:pt idx="3770">
                  <c:v>0.30134634142412609</c:v>
                </c:pt>
                <c:pt idx="3771">
                  <c:v>0.29049970583147117</c:v>
                </c:pt>
                <c:pt idx="3772">
                  <c:v>0.27107427488329039</c:v>
                </c:pt>
                <c:pt idx="3773">
                  <c:v>0.25644551521564968</c:v>
                </c:pt>
                <c:pt idx="3774">
                  <c:v>0.23977422762915343</c:v>
                </c:pt>
                <c:pt idx="3775">
                  <c:v>0.23354152450961038</c:v>
                </c:pt>
                <c:pt idx="3776">
                  <c:v>0.24299348287920081</c:v>
                </c:pt>
                <c:pt idx="3777">
                  <c:v>0.21122389698712607</c:v>
                </c:pt>
                <c:pt idx="3778">
                  <c:v>0.18550846046759906</c:v>
                </c:pt>
                <c:pt idx="3779">
                  <c:v>0.16648873294191954</c:v>
                </c:pt>
                <c:pt idx="3780">
                  <c:v>0.16132794169070686</c:v>
                </c:pt>
                <c:pt idx="3781">
                  <c:v>0.17561229468234518</c:v>
                </c:pt>
                <c:pt idx="3782">
                  <c:v>0.19656782752348953</c:v>
                </c:pt>
                <c:pt idx="3783">
                  <c:v>0.21059348493896035</c:v>
                </c:pt>
                <c:pt idx="3784">
                  <c:v>0.2194344386864579</c:v>
                </c:pt>
                <c:pt idx="3785">
                  <c:v>0.22910988025902901</c:v>
                </c:pt>
                <c:pt idx="3786">
                  <c:v>0.22772845494805075</c:v>
                </c:pt>
                <c:pt idx="3787">
                  <c:v>0.2035329299985793</c:v>
                </c:pt>
                <c:pt idx="3788">
                  <c:v>0.20969354692867317</c:v>
                </c:pt>
                <c:pt idx="3789">
                  <c:v>0.23112642293019917</c:v>
                </c:pt>
                <c:pt idx="3790">
                  <c:v>0.25013638479285077</c:v>
                </c:pt>
                <c:pt idx="3791">
                  <c:v>0.28714227589180541</c:v>
                </c:pt>
                <c:pt idx="3792">
                  <c:v>0.30178074966401652</c:v>
                </c:pt>
                <c:pt idx="3793">
                  <c:v>0.29477105551457661</c:v>
                </c:pt>
                <c:pt idx="3794">
                  <c:v>0.28387857764332719</c:v>
                </c:pt>
                <c:pt idx="3795">
                  <c:v>0.28416976210563577</c:v>
                </c:pt>
                <c:pt idx="3796">
                  <c:v>0.26138580249402288</c:v>
                </c:pt>
                <c:pt idx="3797">
                  <c:v>0.25069727766524191</c:v>
                </c:pt>
                <c:pt idx="3798">
                  <c:v>0.23901775589603749</c:v>
                </c:pt>
                <c:pt idx="3799">
                  <c:v>0.22345605427100884</c:v>
                </c:pt>
                <c:pt idx="3800">
                  <c:v>0.24055889781809564</c:v>
                </c:pt>
                <c:pt idx="3801">
                  <c:v>0.23164888725812033</c:v>
                </c:pt>
                <c:pt idx="3802">
                  <c:v>0.20398334111864949</c:v>
                </c:pt>
                <c:pt idx="3803">
                  <c:v>0.19806464737760462</c:v>
                </c:pt>
                <c:pt idx="3804">
                  <c:v>0.18491296358955284</c:v>
                </c:pt>
                <c:pt idx="3805">
                  <c:v>0.17430970496728013</c:v>
                </c:pt>
                <c:pt idx="3806">
                  <c:v>0.16483726421890388</c:v>
                </c:pt>
                <c:pt idx="3807">
                  <c:v>0.15742310061357034</c:v>
                </c:pt>
                <c:pt idx="3808">
                  <c:v>0.15697689786307628</c:v>
                </c:pt>
                <c:pt idx="3809">
                  <c:v>0.16436127730280023</c:v>
                </c:pt>
                <c:pt idx="3810">
                  <c:v>0.16925988976403214</c:v>
                </c:pt>
                <c:pt idx="3811">
                  <c:v>0.17199120206449689</c:v>
                </c:pt>
                <c:pt idx="3812">
                  <c:v>0.21065723795141228</c:v>
                </c:pt>
                <c:pt idx="3813">
                  <c:v>0.2767853972381919</c:v>
                </c:pt>
                <c:pt idx="3814">
                  <c:v>0.32314270982234911</c:v>
                </c:pt>
                <c:pt idx="3815">
                  <c:v>0.3492550067968116</c:v>
                </c:pt>
                <c:pt idx="3816">
                  <c:v>0.36971891651153943</c:v>
                </c:pt>
                <c:pt idx="3817">
                  <c:v>0.37977050782523469</c:v>
                </c:pt>
                <c:pt idx="3818">
                  <c:v>0.37495519673137445</c:v>
                </c:pt>
                <c:pt idx="3819">
                  <c:v>0.36168891195700098</c:v>
                </c:pt>
                <c:pt idx="3820">
                  <c:v>0.32089383691390128</c:v>
                </c:pt>
                <c:pt idx="3821">
                  <c:v>0.28060841634869582</c:v>
                </c:pt>
                <c:pt idx="3822">
                  <c:v>0.24921429138381501</c:v>
                </c:pt>
                <c:pt idx="3823">
                  <c:v>0.24862935642150513</c:v>
                </c:pt>
                <c:pt idx="3824">
                  <c:v>0.2685790697556974</c:v>
                </c:pt>
                <c:pt idx="3825">
                  <c:v>0.22687290810672067</c:v>
                </c:pt>
                <c:pt idx="3826">
                  <c:v>0.16608372207026192</c:v>
                </c:pt>
                <c:pt idx="3827">
                  <c:v>0.12455367056263086</c:v>
                </c:pt>
                <c:pt idx="3828">
                  <c:v>0.11221341281176547</c:v>
                </c:pt>
                <c:pt idx="3829">
                  <c:v>0.11969294609715533</c:v>
                </c:pt>
                <c:pt idx="3830">
                  <c:v>0.13124166138614626</c:v>
                </c:pt>
                <c:pt idx="3831">
                  <c:v>0.14736045989993726</c:v>
                </c:pt>
                <c:pt idx="3832">
                  <c:v>0.16398143698275996</c:v>
                </c:pt>
                <c:pt idx="3833">
                  <c:v>0.17173201105740107</c:v>
                </c:pt>
                <c:pt idx="3834">
                  <c:v>0.1923455520963345</c:v>
                </c:pt>
                <c:pt idx="3835">
                  <c:v>0.20705646171708311</c:v>
                </c:pt>
                <c:pt idx="3836">
                  <c:v>0.26108980573861507</c:v>
                </c:pt>
                <c:pt idx="3837">
                  <c:v>0.31032548128628012</c:v>
                </c:pt>
                <c:pt idx="3838">
                  <c:v>0.34186687837490454</c:v>
                </c:pt>
                <c:pt idx="3839">
                  <c:v>0.35970385366066909</c:v>
                </c:pt>
                <c:pt idx="3840">
                  <c:v>0.39481084233126629</c:v>
                </c:pt>
                <c:pt idx="3841">
                  <c:v>0.4029535910856934</c:v>
                </c:pt>
                <c:pt idx="3842">
                  <c:v>0.40249156558216947</c:v>
                </c:pt>
                <c:pt idx="3843">
                  <c:v>0.40574994394693015</c:v>
                </c:pt>
                <c:pt idx="3844">
                  <c:v>0.39940341752179442</c:v>
                </c:pt>
                <c:pt idx="3845">
                  <c:v>0.40158173751948495</c:v>
                </c:pt>
                <c:pt idx="3846">
                  <c:v>0.40255334978093643</c:v>
                </c:pt>
                <c:pt idx="3847">
                  <c:v>0.38781642399779326</c:v>
                </c:pt>
                <c:pt idx="3848">
                  <c:v>0.37123636905065227</c:v>
                </c:pt>
                <c:pt idx="3849">
                  <c:v>0.34693850829121708</c:v>
                </c:pt>
                <c:pt idx="3850">
                  <c:v>0.30083511534489082</c:v>
                </c:pt>
                <c:pt idx="3851">
                  <c:v>0.28449399242047319</c:v>
                </c:pt>
                <c:pt idx="3852">
                  <c:v>0.26551194534804851</c:v>
                </c:pt>
                <c:pt idx="3853">
                  <c:v>0.25791508544400721</c:v>
                </c:pt>
                <c:pt idx="3854">
                  <c:v>0.26199128498551216</c:v>
                </c:pt>
                <c:pt idx="3855">
                  <c:v>0.25613450221959122</c:v>
                </c:pt>
                <c:pt idx="3856">
                  <c:v>0.24360000016881242</c:v>
                </c:pt>
                <c:pt idx="3857">
                  <c:v>0.23741861858864308</c:v>
                </c:pt>
                <c:pt idx="3858">
                  <c:v>0.22159904425732069</c:v>
                </c:pt>
                <c:pt idx="3859">
                  <c:v>0.17980926489030066</c:v>
                </c:pt>
                <c:pt idx="3860">
                  <c:v>0.16668655032141624</c:v>
                </c:pt>
                <c:pt idx="3861">
                  <c:v>0.17503976118905545</c:v>
                </c:pt>
                <c:pt idx="3862">
                  <c:v>0.20114507949494875</c:v>
                </c:pt>
                <c:pt idx="3863">
                  <c:v>0.21585690453409051</c:v>
                </c:pt>
                <c:pt idx="3864">
                  <c:v>0.20569817441504659</c:v>
                </c:pt>
                <c:pt idx="3865">
                  <c:v>0.18804782442453694</c:v>
                </c:pt>
                <c:pt idx="3866">
                  <c:v>0.17260641659317566</c:v>
                </c:pt>
                <c:pt idx="3867">
                  <c:v>0.16743057492713423</c:v>
                </c:pt>
                <c:pt idx="3868">
                  <c:v>0.15302904880311899</c:v>
                </c:pt>
                <c:pt idx="3869">
                  <c:v>0.14998988697025334</c:v>
                </c:pt>
                <c:pt idx="3870">
                  <c:v>0.15644912017389528</c:v>
                </c:pt>
                <c:pt idx="3871">
                  <c:v>0.17685938471123727</c:v>
                </c:pt>
                <c:pt idx="3872">
                  <c:v>0.20041027129334305</c:v>
                </c:pt>
                <c:pt idx="3873">
                  <c:v>0.18963192591792422</c:v>
                </c:pt>
                <c:pt idx="3874">
                  <c:v>0.18528696895024147</c:v>
                </c:pt>
                <c:pt idx="3875">
                  <c:v>0.1722509144021058</c:v>
                </c:pt>
                <c:pt idx="3876">
                  <c:v>0.15572902396432695</c:v>
                </c:pt>
                <c:pt idx="3877">
                  <c:v>0.14925510431108729</c:v>
                </c:pt>
                <c:pt idx="3878">
                  <c:v>0.14273730912577293</c:v>
                </c:pt>
                <c:pt idx="3879">
                  <c:v>0.13778356977513195</c:v>
                </c:pt>
                <c:pt idx="3880">
                  <c:v>0.13694570960457383</c:v>
                </c:pt>
                <c:pt idx="3881">
                  <c:v>0.12975167355268338</c:v>
                </c:pt>
                <c:pt idx="3882">
                  <c:v>0.11965990544907786</c:v>
                </c:pt>
                <c:pt idx="3883">
                  <c:v>0.12277979648693063</c:v>
                </c:pt>
                <c:pt idx="3884">
                  <c:v>0.18525449683969605</c:v>
                </c:pt>
                <c:pt idx="3885">
                  <c:v>0.2675814222701996</c:v>
                </c:pt>
                <c:pt idx="3886">
                  <c:v>0.31770677473646602</c:v>
                </c:pt>
                <c:pt idx="3887">
                  <c:v>0.36438312607668816</c:v>
                </c:pt>
                <c:pt idx="3888">
                  <c:v>0.37966845032434748</c:v>
                </c:pt>
                <c:pt idx="3889">
                  <c:v>0.37178807229746413</c:v>
                </c:pt>
                <c:pt idx="3890">
                  <c:v>0.36416638581120081</c:v>
                </c:pt>
                <c:pt idx="3891">
                  <c:v>0.357634691535132</c:v>
                </c:pt>
                <c:pt idx="3892">
                  <c:v>0.34749947353518956</c:v>
                </c:pt>
                <c:pt idx="3893">
                  <c:v>0.32073763269892658</c:v>
                </c:pt>
                <c:pt idx="3894">
                  <c:v>0.31180361135164408</c:v>
                </c:pt>
                <c:pt idx="3895">
                  <c:v>0.31120177212279043</c:v>
                </c:pt>
                <c:pt idx="3896">
                  <c:v>0.33626018781897471</c:v>
                </c:pt>
                <c:pt idx="3897">
                  <c:v>0.34082293949245451</c:v>
                </c:pt>
                <c:pt idx="3898">
                  <c:v>0.31709979990490111</c:v>
                </c:pt>
                <c:pt idx="3899">
                  <c:v>0.28445521916812189</c:v>
                </c:pt>
                <c:pt idx="3900">
                  <c:v>0.25460791394007098</c:v>
                </c:pt>
                <c:pt idx="3901">
                  <c:v>0.23342917526720552</c:v>
                </c:pt>
                <c:pt idx="3902">
                  <c:v>0.21846594547609247</c:v>
                </c:pt>
                <c:pt idx="3903">
                  <c:v>0.20867551356485983</c:v>
                </c:pt>
                <c:pt idx="3904">
                  <c:v>0.20857551854007045</c:v>
                </c:pt>
                <c:pt idx="3905">
                  <c:v>0.2169112663618267</c:v>
                </c:pt>
                <c:pt idx="3906">
                  <c:v>0.21524928723501191</c:v>
                </c:pt>
                <c:pt idx="3907">
                  <c:v>0.21102403161726699</c:v>
                </c:pt>
                <c:pt idx="3908">
                  <c:v>0.24280435873648487</c:v>
                </c:pt>
                <c:pt idx="3909">
                  <c:v>0.29351032380694636</c:v>
                </c:pt>
                <c:pt idx="3910">
                  <c:v>0.33610791437173987</c:v>
                </c:pt>
                <c:pt idx="3911">
                  <c:v>0.36843054561066457</c:v>
                </c:pt>
                <c:pt idx="3912">
                  <c:v>0.38018097092559416</c:v>
                </c:pt>
                <c:pt idx="3913">
                  <c:v>0.38128934699588157</c:v>
                </c:pt>
                <c:pt idx="3914">
                  <c:v>0.36935649444691249</c:v>
                </c:pt>
                <c:pt idx="3915">
                  <c:v>0.35539116759447764</c:v>
                </c:pt>
                <c:pt idx="3916">
                  <c:v>0.33231787072639557</c:v>
                </c:pt>
                <c:pt idx="3917">
                  <c:v>0.31615572233345024</c:v>
                </c:pt>
                <c:pt idx="3918">
                  <c:v>0.2821878534394246</c:v>
                </c:pt>
                <c:pt idx="3919">
                  <c:v>0.22852652828564901</c:v>
                </c:pt>
                <c:pt idx="3920">
                  <c:v>0.22658065256393922</c:v>
                </c:pt>
                <c:pt idx="3921">
                  <c:v>0.20639583087418054</c:v>
                </c:pt>
                <c:pt idx="3922">
                  <c:v>0.17222270348761279</c:v>
                </c:pt>
                <c:pt idx="3923">
                  <c:v>0.15600485260806232</c:v>
                </c:pt>
                <c:pt idx="3924">
                  <c:v>0.15941761222591441</c:v>
                </c:pt>
                <c:pt idx="3925">
                  <c:v>0.16888693583372733</c:v>
                </c:pt>
                <c:pt idx="3926">
                  <c:v>0.17948110126623704</c:v>
                </c:pt>
                <c:pt idx="3927">
                  <c:v>0.19232919913231616</c:v>
                </c:pt>
                <c:pt idx="3928">
                  <c:v>0.20362314980938351</c:v>
                </c:pt>
                <c:pt idx="3929">
                  <c:v>0.2178137290891817</c:v>
                </c:pt>
                <c:pt idx="3930">
                  <c:v>0.22095864440297136</c:v>
                </c:pt>
                <c:pt idx="3931">
                  <c:v>0.20492973839775325</c:v>
                </c:pt>
                <c:pt idx="3932">
                  <c:v>0.23863395489840641</c:v>
                </c:pt>
                <c:pt idx="3933">
                  <c:v>0.29006667051397583</c:v>
                </c:pt>
                <c:pt idx="3934">
                  <c:v>0.33269787479478091</c:v>
                </c:pt>
                <c:pt idx="3935">
                  <c:v>0.36117735414159235</c:v>
                </c:pt>
                <c:pt idx="3936">
                  <c:v>0.37563998815366695</c:v>
                </c:pt>
                <c:pt idx="3937">
                  <c:v>0.37654337200377447</c:v>
                </c:pt>
                <c:pt idx="3938">
                  <c:v>0.37359429979185155</c:v>
                </c:pt>
                <c:pt idx="3939">
                  <c:v>0.37406909580306402</c:v>
                </c:pt>
                <c:pt idx="3940">
                  <c:v>0.36735317098068027</c:v>
                </c:pt>
                <c:pt idx="3941">
                  <c:v>0.36095272393896494</c:v>
                </c:pt>
                <c:pt idx="3942">
                  <c:v>0.36067128175579932</c:v>
                </c:pt>
                <c:pt idx="3943">
                  <c:v>0.31298963425173887</c:v>
                </c:pt>
                <c:pt idx="3944">
                  <c:v>0.32215415807522013</c:v>
                </c:pt>
                <c:pt idx="3945">
                  <c:v>0.3001565217743819</c:v>
                </c:pt>
                <c:pt idx="3946">
                  <c:v>0.27670289258296288</c:v>
                </c:pt>
                <c:pt idx="3947">
                  <c:v>0.24186884454685306</c:v>
                </c:pt>
                <c:pt idx="3948">
                  <c:v>0.21477208615766963</c:v>
                </c:pt>
                <c:pt idx="3949">
                  <c:v>0.19773945626118011</c:v>
                </c:pt>
                <c:pt idx="3950">
                  <c:v>0.19124921664499933</c:v>
                </c:pt>
                <c:pt idx="3951">
                  <c:v>0.18934206408803678</c:v>
                </c:pt>
                <c:pt idx="3952">
                  <c:v>0.19598604973967546</c:v>
                </c:pt>
                <c:pt idx="3953">
                  <c:v>0.20766392268499517</c:v>
                </c:pt>
                <c:pt idx="3954">
                  <c:v>0.21771660670796522</c:v>
                </c:pt>
                <c:pt idx="3955">
                  <c:v>0.22029635989059665</c:v>
                </c:pt>
                <c:pt idx="3956">
                  <c:v>0.25810857878090115</c:v>
                </c:pt>
                <c:pt idx="3957">
                  <c:v>0.30965029631916458</c:v>
                </c:pt>
                <c:pt idx="3958">
                  <c:v>0.34335139905311807</c:v>
                </c:pt>
                <c:pt idx="3959">
                  <c:v>0.36568048701936184</c:v>
                </c:pt>
                <c:pt idx="3960">
                  <c:v>0.39108118242693213</c:v>
                </c:pt>
                <c:pt idx="3961">
                  <c:v>0.40102257983854123</c:v>
                </c:pt>
                <c:pt idx="3962">
                  <c:v>0.40157395041155214</c:v>
                </c:pt>
                <c:pt idx="3963">
                  <c:v>0.39230672698738789</c:v>
                </c:pt>
                <c:pt idx="3964">
                  <c:v>0.37571261155977231</c:v>
                </c:pt>
                <c:pt idx="3965">
                  <c:v>0.35491311975321344</c:v>
                </c:pt>
                <c:pt idx="3966">
                  <c:v>0.34338605424921093</c:v>
                </c:pt>
                <c:pt idx="3967">
                  <c:v>0.31500444022320584</c:v>
                </c:pt>
                <c:pt idx="3968">
                  <c:v>0.33882397870899067</c:v>
                </c:pt>
                <c:pt idx="3969">
                  <c:v>0.30252768412171471</c:v>
                </c:pt>
                <c:pt idx="3970">
                  <c:v>0.23478466850393773</c:v>
                </c:pt>
                <c:pt idx="3971">
                  <c:v>0.19126186529542802</c:v>
                </c:pt>
                <c:pt idx="3972">
                  <c:v>0.17269852116713369</c:v>
                </c:pt>
                <c:pt idx="3973">
                  <c:v>0.17212720204210311</c:v>
                </c:pt>
                <c:pt idx="3974">
                  <c:v>0.17491268518877798</c:v>
                </c:pt>
                <c:pt idx="3975">
                  <c:v>0.17863217684993851</c:v>
                </c:pt>
                <c:pt idx="3976">
                  <c:v>0.18449849303154175</c:v>
                </c:pt>
                <c:pt idx="3977">
                  <c:v>0.19465970221924361</c:v>
                </c:pt>
                <c:pt idx="3978">
                  <c:v>0.20655004414644704</c:v>
                </c:pt>
                <c:pt idx="3979">
                  <c:v>0.19882430301949203</c:v>
                </c:pt>
                <c:pt idx="3980">
                  <c:v>0.22921584909432352</c:v>
                </c:pt>
                <c:pt idx="3981">
                  <c:v>0.27608779542666118</c:v>
                </c:pt>
                <c:pt idx="3982">
                  <c:v>0.31087335667986754</c:v>
                </c:pt>
                <c:pt idx="3983">
                  <c:v>0.34287361414093209</c:v>
                </c:pt>
                <c:pt idx="3984">
                  <c:v>0.36174971958504559</c:v>
                </c:pt>
                <c:pt idx="3985">
                  <c:v>0.37051406950597748</c:v>
                </c:pt>
                <c:pt idx="3986">
                  <c:v>0.36892511074561884</c:v>
                </c:pt>
                <c:pt idx="3987">
                  <c:v>0.35839403507490181</c:v>
                </c:pt>
                <c:pt idx="3988">
                  <c:v>0.32349247386690921</c:v>
                </c:pt>
                <c:pt idx="3989">
                  <c:v>0.28329009019622392</c:v>
                </c:pt>
                <c:pt idx="3990">
                  <c:v>0.23179293542965834</c:v>
                </c:pt>
                <c:pt idx="3991">
                  <c:v>0.20546462092048848</c:v>
                </c:pt>
                <c:pt idx="3992">
                  <c:v>0.2137589067211563</c:v>
                </c:pt>
                <c:pt idx="3993">
                  <c:v>0.20078756148477861</c:v>
                </c:pt>
                <c:pt idx="3994">
                  <c:v>0.18987346673705582</c:v>
                </c:pt>
                <c:pt idx="3995">
                  <c:v>0.17746573237631219</c:v>
                </c:pt>
                <c:pt idx="3996">
                  <c:v>0.17623879892788949</c:v>
                </c:pt>
                <c:pt idx="3997">
                  <c:v>0.1869940138269203</c:v>
                </c:pt>
                <c:pt idx="3998">
                  <c:v>0.20066876687709104</c:v>
                </c:pt>
                <c:pt idx="3999">
                  <c:v>0.21358727383096485</c:v>
                </c:pt>
                <c:pt idx="4000">
                  <c:v>0.23924987917538698</c:v>
                </c:pt>
                <c:pt idx="4001">
                  <c:v>0.25638326519033805</c:v>
                </c:pt>
                <c:pt idx="4002">
                  <c:v>0.26291555836274411</c:v>
                </c:pt>
                <c:pt idx="4003">
                  <c:v>0.23538856532427302</c:v>
                </c:pt>
                <c:pt idx="4004">
                  <c:v>0.23218641662286363</c:v>
                </c:pt>
                <c:pt idx="4005">
                  <c:v>0.26303676300016055</c:v>
                </c:pt>
                <c:pt idx="4006">
                  <c:v>0.29848033059871243</c:v>
                </c:pt>
                <c:pt idx="4007">
                  <c:v>0.33283795098854468</c:v>
                </c:pt>
                <c:pt idx="4008">
                  <c:v>0.354308581856217</c:v>
                </c:pt>
                <c:pt idx="4009">
                  <c:v>0.35399154268635413</c:v>
                </c:pt>
                <c:pt idx="4010">
                  <c:v>0.33889772599610535</c:v>
                </c:pt>
                <c:pt idx="4011">
                  <c:v>0.31726529391144637</c:v>
                </c:pt>
                <c:pt idx="4012">
                  <c:v>0.28565122174525115</c:v>
                </c:pt>
                <c:pt idx="4013">
                  <c:v>0.25436095455639118</c:v>
                </c:pt>
                <c:pt idx="4014">
                  <c:v>0.22446239622143996</c:v>
                </c:pt>
                <c:pt idx="4015">
                  <c:v>0.24916456000978832</c:v>
                </c:pt>
                <c:pt idx="4016">
                  <c:v>0.27084505602273296</c:v>
                </c:pt>
                <c:pt idx="4017">
                  <c:v>0.24652762411307105</c:v>
                </c:pt>
                <c:pt idx="4018">
                  <c:v>0.23858890044474179</c:v>
                </c:pt>
                <c:pt idx="4019">
                  <c:v>0.24250302282696243</c:v>
                </c:pt>
                <c:pt idx="4020">
                  <c:v>0.24995243366680522</c:v>
                </c:pt>
                <c:pt idx="4021">
                  <c:v>0.26261485310724858</c:v>
                </c:pt>
                <c:pt idx="4022">
                  <c:v>0.27036698342692073</c:v>
                </c:pt>
                <c:pt idx="4023">
                  <c:v>0.27037178774914539</c:v>
                </c:pt>
                <c:pt idx="4024">
                  <c:v>0.27941213944854015</c:v>
                </c:pt>
                <c:pt idx="4025">
                  <c:v>0.29180809971081362</c:v>
                </c:pt>
                <c:pt idx="4026">
                  <c:v>0.30059375173496539</c:v>
                </c:pt>
                <c:pt idx="4027">
                  <c:v>0.28951196569637455</c:v>
                </c:pt>
                <c:pt idx="4028">
                  <c:v>0.28880591596623872</c:v>
                </c:pt>
                <c:pt idx="4029">
                  <c:v>0.32946558774460843</c:v>
                </c:pt>
                <c:pt idx="4030">
                  <c:v>0.37796807167565383</c:v>
                </c:pt>
                <c:pt idx="4031">
                  <c:v>0.41610202229971727</c:v>
                </c:pt>
                <c:pt idx="4032">
                  <c:v>0.44425663187939907</c:v>
                </c:pt>
                <c:pt idx="4033">
                  <c:v>0.45274845427887461</c:v>
                </c:pt>
                <c:pt idx="4034">
                  <c:v>0.45151144930381909</c:v>
                </c:pt>
                <c:pt idx="4035">
                  <c:v>0.44662757398328834</c:v>
                </c:pt>
                <c:pt idx="4036">
                  <c:v>0.42903468077140405</c:v>
                </c:pt>
                <c:pt idx="4037">
                  <c:v>0.39506759937017749</c:v>
                </c:pt>
                <c:pt idx="4038">
                  <c:v>0.36771364616822844</c:v>
                </c:pt>
                <c:pt idx="4039">
                  <c:v>0.37056620183520761</c:v>
                </c:pt>
                <c:pt idx="4040">
                  <c:v>0.38180703154513573</c:v>
                </c:pt>
                <c:pt idx="4041">
                  <c:v>0.35362084590243636</c:v>
                </c:pt>
                <c:pt idx="4042">
                  <c:v>0.33227024603149324</c:v>
                </c:pt>
                <c:pt idx="4043">
                  <c:v>0.30902706676668912</c:v>
                </c:pt>
                <c:pt idx="4044">
                  <c:v>0.28777286175055838</c:v>
                </c:pt>
                <c:pt idx="4045">
                  <c:v>0.28153893736039998</c:v>
                </c:pt>
                <c:pt idx="4046">
                  <c:v>0.28068695043153408</c:v>
                </c:pt>
                <c:pt idx="4047">
                  <c:v>0.27853501535073955</c:v>
                </c:pt>
                <c:pt idx="4048">
                  <c:v>0.28913699413718696</c:v>
                </c:pt>
                <c:pt idx="4049">
                  <c:v>0.31289686240731096</c:v>
                </c:pt>
                <c:pt idx="4050">
                  <c:v>0.32648494875615702</c:v>
                </c:pt>
                <c:pt idx="4051">
                  <c:v>0.31466672699816101</c:v>
                </c:pt>
                <c:pt idx="4052">
                  <c:v>0.29773553348587978</c:v>
                </c:pt>
                <c:pt idx="4053">
                  <c:v>0.30990346122446116</c:v>
                </c:pt>
                <c:pt idx="4054">
                  <c:v>0.32095498263375011</c:v>
                </c:pt>
                <c:pt idx="4055">
                  <c:v>0.28748501299793905</c:v>
                </c:pt>
                <c:pt idx="4056">
                  <c:v>0.29150046662459239</c:v>
                </c:pt>
                <c:pt idx="4057">
                  <c:v>0.32638633411927154</c:v>
                </c:pt>
                <c:pt idx="4058">
                  <c:v>0.40040212361778199</c:v>
                </c:pt>
                <c:pt idx="4059">
                  <c:v>0.42413816599878457</c:v>
                </c:pt>
                <c:pt idx="4060">
                  <c:v>0.43004284085785593</c:v>
                </c:pt>
                <c:pt idx="4061">
                  <c:v>0.42262222578839659</c:v>
                </c:pt>
                <c:pt idx="4062">
                  <c:v>0.39443389723745748</c:v>
                </c:pt>
                <c:pt idx="4063">
                  <c:v>0.38171912099151156</c:v>
                </c:pt>
                <c:pt idx="4064">
                  <c:v>0.3727925785148527</c:v>
                </c:pt>
                <c:pt idx="4065">
                  <c:v>0.32909191199156773</c:v>
                </c:pt>
                <c:pt idx="4066">
                  <c:v>0.27424178941062693</c:v>
                </c:pt>
                <c:pt idx="4067">
                  <c:v>0.23623726812628032</c:v>
                </c:pt>
                <c:pt idx="4068">
                  <c:v>0.20864996421189461</c:v>
                </c:pt>
                <c:pt idx="4069">
                  <c:v>0.18460845607390849</c:v>
                </c:pt>
                <c:pt idx="4070">
                  <c:v>0.18608127199709998</c:v>
                </c:pt>
                <c:pt idx="4071">
                  <c:v>0.20252009889700653</c:v>
                </c:pt>
                <c:pt idx="4072">
                  <c:v>0.23461902085440683</c:v>
                </c:pt>
                <c:pt idx="4073">
                  <c:v>0.26522965786436781</c:v>
                </c:pt>
                <c:pt idx="4074">
                  <c:v>0.27739244898458676</c:v>
                </c:pt>
                <c:pt idx="4075">
                  <c:v>0.2822294500655344</c:v>
                </c:pt>
                <c:pt idx="4076">
                  <c:v>0.29608578997155105</c:v>
                </c:pt>
                <c:pt idx="4077">
                  <c:v>0.31618017679835048</c:v>
                </c:pt>
                <c:pt idx="4078">
                  <c:v>0.33545739898007887</c:v>
                </c:pt>
                <c:pt idx="4079">
                  <c:v>0.33843891203905629</c:v>
                </c:pt>
                <c:pt idx="4080">
                  <c:v>0.37927028196577744</c:v>
                </c:pt>
                <c:pt idx="4081">
                  <c:v>0.3952724211340144</c:v>
                </c:pt>
                <c:pt idx="4082">
                  <c:v>0.4086634067917983</c:v>
                </c:pt>
                <c:pt idx="4083">
                  <c:v>0.41127871747103339</c:v>
                </c:pt>
                <c:pt idx="4084">
                  <c:v>0.38355536657364347</c:v>
                </c:pt>
                <c:pt idx="4085">
                  <c:v>0.35615675137417646</c:v>
                </c:pt>
                <c:pt idx="4086">
                  <c:v>0.34006449067018241</c:v>
                </c:pt>
                <c:pt idx="4087">
                  <c:v>0.36215714753347006</c:v>
                </c:pt>
                <c:pt idx="4088">
                  <c:v>0.37703246031141208</c:v>
                </c:pt>
                <c:pt idx="4089">
                  <c:v>0.33697352175945861</c:v>
                </c:pt>
                <c:pt idx="4090">
                  <c:v>0.28806610999877341</c:v>
                </c:pt>
                <c:pt idx="4091">
                  <c:v>0.24151792471091568</c:v>
                </c:pt>
                <c:pt idx="4092">
                  <c:v>0.2217655192981636</c:v>
                </c:pt>
                <c:pt idx="4093">
                  <c:v>0.23204023584694258</c:v>
                </c:pt>
                <c:pt idx="4094">
                  <c:v>0.23319302543779638</c:v>
                </c:pt>
                <c:pt idx="4095">
                  <c:v>0.25228539442470871</c:v>
                </c:pt>
                <c:pt idx="4096">
                  <c:v>0.29043179088145754</c:v>
                </c:pt>
                <c:pt idx="4097">
                  <c:v>0.31585136030786942</c:v>
                </c:pt>
                <c:pt idx="4098">
                  <c:v>0.33296178556167222</c:v>
                </c:pt>
                <c:pt idx="4099">
                  <c:v>0.33209570009386874</c:v>
                </c:pt>
                <c:pt idx="4100">
                  <c:v>0.32634464569249599</c:v>
                </c:pt>
                <c:pt idx="4101">
                  <c:v>0.32004680750987358</c:v>
                </c:pt>
                <c:pt idx="4102">
                  <c:v>0.31786038208798395</c:v>
                </c:pt>
                <c:pt idx="4103">
                  <c:v>0.3330633691437041</c:v>
                </c:pt>
                <c:pt idx="4104">
                  <c:v>0.34950724246019488</c:v>
                </c:pt>
                <c:pt idx="4105">
                  <c:v>0.32022271466559915</c:v>
                </c:pt>
                <c:pt idx="4106">
                  <c:v>0.30912103060909141</c:v>
                </c:pt>
                <c:pt idx="4107">
                  <c:v>0.2886080496381509</c:v>
                </c:pt>
                <c:pt idx="4108">
                  <c:v>0.26899886503625997</c:v>
                </c:pt>
                <c:pt idx="4109">
                  <c:v>0.27149075081647239</c:v>
                </c:pt>
                <c:pt idx="4110">
                  <c:v>0.23111570469928785</c:v>
                </c:pt>
                <c:pt idx="4111">
                  <c:v>0.21511345319882025</c:v>
                </c:pt>
                <c:pt idx="4112">
                  <c:v>0.22755254891625032</c:v>
                </c:pt>
                <c:pt idx="4113">
                  <c:v>0.22229563115960127</c:v>
                </c:pt>
                <c:pt idx="4114">
                  <c:v>0.22782684430649053</c:v>
                </c:pt>
                <c:pt idx="4115">
                  <c:v>0.23489696780562647</c:v>
                </c:pt>
                <c:pt idx="4116">
                  <c:v>0.26081091807144219</c:v>
                </c:pt>
                <c:pt idx="4117">
                  <c:v>0.24794395223089605</c:v>
                </c:pt>
                <c:pt idx="4118">
                  <c:v>0.2342045829539621</c:v>
                </c:pt>
                <c:pt idx="4119">
                  <c:v>0.21681162123089243</c:v>
                </c:pt>
                <c:pt idx="4120">
                  <c:v>0.19996776158851251</c:v>
                </c:pt>
                <c:pt idx="4121">
                  <c:v>0.19411387901113455</c:v>
                </c:pt>
                <c:pt idx="4122">
                  <c:v>0.19136708934977964</c:v>
                </c:pt>
                <c:pt idx="4123">
                  <c:v>0.19370116970441953</c:v>
                </c:pt>
                <c:pt idx="4124">
                  <c:v>0.23023977723509839</c:v>
                </c:pt>
                <c:pt idx="4125">
                  <c:v>0.27840179419206601</c:v>
                </c:pt>
                <c:pt idx="4126">
                  <c:v>0.32003156838766972</c:v>
                </c:pt>
                <c:pt idx="4127">
                  <c:v>0.34589052199148024</c:v>
                </c:pt>
                <c:pt idx="4128">
                  <c:v>0.37521134955568508</c:v>
                </c:pt>
                <c:pt idx="4129">
                  <c:v>0.39572093725991903</c:v>
                </c:pt>
                <c:pt idx="4130">
                  <c:v>0.40631988790550982</c:v>
                </c:pt>
                <c:pt idx="4131">
                  <c:v>0.39976212809883949</c:v>
                </c:pt>
                <c:pt idx="4132">
                  <c:v>0.39199523675432735</c:v>
                </c:pt>
                <c:pt idx="4133">
                  <c:v>0.38933405889993133</c:v>
                </c:pt>
                <c:pt idx="4134">
                  <c:v>0.3640121799781868</c:v>
                </c:pt>
                <c:pt idx="4135">
                  <c:v>0.38211284214918151</c:v>
                </c:pt>
                <c:pt idx="4136">
                  <c:v>0.39252850419477686</c:v>
                </c:pt>
                <c:pt idx="4137">
                  <c:v>0.34110420334167701</c:v>
                </c:pt>
                <c:pt idx="4138">
                  <c:v>0.32143522257803808</c:v>
                </c:pt>
                <c:pt idx="4139">
                  <c:v>0.30142852612645693</c:v>
                </c:pt>
                <c:pt idx="4140">
                  <c:v>0.30405638060916573</c:v>
                </c:pt>
                <c:pt idx="4141">
                  <c:v>0.31338346199507189</c:v>
                </c:pt>
                <c:pt idx="4142">
                  <c:v>0.31301985720965048</c:v>
                </c:pt>
                <c:pt idx="4143">
                  <c:v>0.31922829644486878</c:v>
                </c:pt>
                <c:pt idx="4144">
                  <c:v>0.34028766417452611</c:v>
                </c:pt>
                <c:pt idx="4145">
                  <c:v>0.36239903183009425</c:v>
                </c:pt>
                <c:pt idx="4146">
                  <c:v>0.37112582422938856</c:v>
                </c:pt>
                <c:pt idx="4147">
                  <c:v>0.35643139351426989</c:v>
                </c:pt>
                <c:pt idx="4148">
                  <c:v>0.35766340323870277</c:v>
                </c:pt>
                <c:pt idx="4149">
                  <c:v>0.38688700845817797</c:v>
                </c:pt>
                <c:pt idx="4150">
                  <c:v>0.42661780463013887</c:v>
                </c:pt>
                <c:pt idx="4151">
                  <c:v>0.45628581545293617</c:v>
                </c:pt>
                <c:pt idx="4152">
                  <c:v>0.47192386770019967</c:v>
                </c:pt>
                <c:pt idx="4153">
                  <c:v>0.47950913221196595</c:v>
                </c:pt>
                <c:pt idx="4154">
                  <c:v>0.479257807226662</c:v>
                </c:pt>
                <c:pt idx="4155">
                  <c:v>0.46331272574264393</c:v>
                </c:pt>
                <c:pt idx="4156">
                  <c:v>0.38355788740133218</c:v>
                </c:pt>
                <c:pt idx="4157">
                  <c:v>0.36586662002235804</c:v>
                </c:pt>
                <c:pt idx="4158">
                  <c:v>0.34878073018724637</c:v>
                </c:pt>
                <c:pt idx="4159">
                  <c:v>0.36955112999691447</c:v>
                </c:pt>
                <c:pt idx="4160">
                  <c:v>0.40747061882754648</c:v>
                </c:pt>
                <c:pt idx="4161">
                  <c:v>0.38502095785584434</c:v>
                </c:pt>
                <c:pt idx="4162">
                  <c:v>0.32693021995682964</c:v>
                </c:pt>
                <c:pt idx="4163">
                  <c:v>0.24151187307956434</c:v>
                </c:pt>
                <c:pt idx="4164">
                  <c:v>0.17855854421053408</c:v>
                </c:pt>
                <c:pt idx="4165">
                  <c:v>0.15550865763115609</c:v>
                </c:pt>
                <c:pt idx="4166">
                  <c:v>0.15266838626853643</c:v>
                </c:pt>
                <c:pt idx="4167">
                  <c:v>0.16196473715598092</c:v>
                </c:pt>
                <c:pt idx="4168">
                  <c:v>0.19438208134306004</c:v>
                </c:pt>
                <c:pt idx="4169">
                  <c:v>0.25123092090656046</c:v>
                </c:pt>
                <c:pt idx="4170">
                  <c:v>0.28862928248526026</c:v>
                </c:pt>
                <c:pt idx="4171">
                  <c:v>0.29207297528122578</c:v>
                </c:pt>
                <c:pt idx="4172">
                  <c:v>0.29465276701323728</c:v>
                </c:pt>
                <c:pt idx="4173">
                  <c:v>0.27777096442217653</c:v>
                </c:pt>
                <c:pt idx="4174">
                  <c:v>0.29102308695546075</c:v>
                </c:pt>
                <c:pt idx="4175">
                  <c:v>0.30099371553629867</c:v>
                </c:pt>
                <c:pt idx="4176">
                  <c:v>0.3122923174494921</c:v>
                </c:pt>
                <c:pt idx="4177">
                  <c:v>0.35283599401260418</c:v>
                </c:pt>
                <c:pt idx="4178">
                  <c:v>0.35538947740399901</c:v>
                </c:pt>
                <c:pt idx="4179">
                  <c:v>0.33537103771636673</c:v>
                </c:pt>
                <c:pt idx="4180">
                  <c:v>0.24704360341169604</c:v>
                </c:pt>
                <c:pt idx="4181">
                  <c:v>0.20102616954933811</c:v>
                </c:pt>
                <c:pt idx="4182">
                  <c:v>0.21079853574925109</c:v>
                </c:pt>
                <c:pt idx="4183">
                  <c:v>0.15263852279576359</c:v>
                </c:pt>
                <c:pt idx="4184">
                  <c:v>0.12719947896210554</c:v>
                </c:pt>
                <c:pt idx="4185">
                  <c:v>0.12314326856003131</c:v>
                </c:pt>
                <c:pt idx="4186">
                  <c:v>0.11015766303418918</c:v>
                </c:pt>
                <c:pt idx="4187">
                  <c:v>0.11543183544733414</c:v>
                </c:pt>
                <c:pt idx="4188">
                  <c:v>0.14240770388230475</c:v>
                </c:pt>
                <c:pt idx="4189">
                  <c:v>0.15748081243857448</c:v>
                </c:pt>
                <c:pt idx="4190">
                  <c:v>0.17841182624151791</c:v>
                </c:pt>
                <c:pt idx="4191">
                  <c:v>0.18300701917653522</c:v>
                </c:pt>
                <c:pt idx="4192">
                  <c:v>0.16977539017307239</c:v>
                </c:pt>
                <c:pt idx="4193">
                  <c:v>0.17032414508576468</c:v>
                </c:pt>
                <c:pt idx="4194">
                  <c:v>0.15637688835794714</c:v>
                </c:pt>
                <c:pt idx="4195">
                  <c:v>0.12005737287200106</c:v>
                </c:pt>
                <c:pt idx="4196">
                  <c:v>0.12258402221605165</c:v>
                </c:pt>
                <c:pt idx="4197">
                  <c:v>0.14616378945326122</c:v>
                </c:pt>
                <c:pt idx="4198">
                  <c:v>0.17318394392629316</c:v>
                </c:pt>
                <c:pt idx="4199">
                  <c:v>0.18875699279949223</c:v>
                </c:pt>
                <c:pt idx="4200">
                  <c:v>0.17778018383647737</c:v>
                </c:pt>
                <c:pt idx="4201">
                  <c:v>0.16085608980143284</c:v>
                </c:pt>
                <c:pt idx="4202">
                  <c:v>0.14674089772926313</c:v>
                </c:pt>
                <c:pt idx="4203">
                  <c:v>0.12504737937467286</c:v>
                </c:pt>
                <c:pt idx="4204">
                  <c:v>9.3983053454591209E-2</c:v>
                </c:pt>
                <c:pt idx="4205">
                  <c:v>7.9000644430749528E-2</c:v>
                </c:pt>
                <c:pt idx="4206">
                  <c:v>8.1366921524227379E-2</c:v>
                </c:pt>
                <c:pt idx="4207">
                  <c:v>7.5730853936265927E-2</c:v>
                </c:pt>
                <c:pt idx="4208">
                  <c:v>0.10304734583397769</c:v>
                </c:pt>
                <c:pt idx="4209">
                  <c:v>0.10594270911434647</c:v>
                </c:pt>
                <c:pt idx="4210">
                  <c:v>9.8137791373131861E-2</c:v>
                </c:pt>
                <c:pt idx="4211">
                  <c:v>0.10502357765761071</c:v>
                </c:pt>
                <c:pt idx="4212">
                  <c:v>0.1156284232386797</c:v>
                </c:pt>
                <c:pt idx="4213">
                  <c:v>0.12162802519363228</c:v>
                </c:pt>
                <c:pt idx="4214">
                  <c:v>0.13049300321729165</c:v>
                </c:pt>
                <c:pt idx="4215">
                  <c:v>0.14073086247474886</c:v>
                </c:pt>
                <c:pt idx="4216">
                  <c:v>0.15682727131471774</c:v>
                </c:pt>
                <c:pt idx="4217">
                  <c:v>0.16463193641128893</c:v>
                </c:pt>
                <c:pt idx="4218">
                  <c:v>0.15323338555474056</c:v>
                </c:pt>
                <c:pt idx="4219">
                  <c:v>0.13766584327695561</c:v>
                </c:pt>
                <c:pt idx="4220">
                  <c:v>0.14111204315575646</c:v>
                </c:pt>
                <c:pt idx="4221">
                  <c:v>0.14974099754814724</c:v>
                </c:pt>
                <c:pt idx="4222">
                  <c:v>0.16079684009318149</c:v>
                </c:pt>
                <c:pt idx="4223">
                  <c:v>0.18036597329487622</c:v>
                </c:pt>
                <c:pt idx="4224">
                  <c:v>0.19636052458735481</c:v>
                </c:pt>
                <c:pt idx="4225">
                  <c:v>0.219175460361971</c:v>
                </c:pt>
                <c:pt idx="4226">
                  <c:v>0.24105560783829857</c:v>
                </c:pt>
                <c:pt idx="4227">
                  <c:v>0.2374827626339652</c:v>
                </c:pt>
                <c:pt idx="4228">
                  <c:v>0.21714241682398652</c:v>
                </c:pt>
                <c:pt idx="4229">
                  <c:v>0.18477168489820117</c:v>
                </c:pt>
                <c:pt idx="4230">
                  <c:v>0.16639696246398855</c:v>
                </c:pt>
                <c:pt idx="4231">
                  <c:v>0.15724162082314608</c:v>
                </c:pt>
                <c:pt idx="4232">
                  <c:v>0.17114921582838938</c:v>
                </c:pt>
                <c:pt idx="4233">
                  <c:v>0.1616715172493767</c:v>
                </c:pt>
                <c:pt idx="4234">
                  <c:v>0.13828397340182888</c:v>
                </c:pt>
                <c:pt idx="4235">
                  <c:v>0.13185989414495158</c:v>
                </c:pt>
                <c:pt idx="4236">
                  <c:v>0.14479990082260813</c:v>
                </c:pt>
                <c:pt idx="4237">
                  <c:v>0.15666571854331299</c:v>
                </c:pt>
                <c:pt idx="4238">
                  <c:v>0.18400864118808247</c:v>
                </c:pt>
                <c:pt idx="4239">
                  <c:v>0.19969021666073317</c:v>
                </c:pt>
                <c:pt idx="4240">
                  <c:v>0.19755797130213404</c:v>
                </c:pt>
                <c:pt idx="4241">
                  <c:v>0.19780032312448925</c:v>
                </c:pt>
                <c:pt idx="4242">
                  <c:v>0.19595209473522485</c:v>
                </c:pt>
                <c:pt idx="4243">
                  <c:v>0.18453766521352502</c:v>
                </c:pt>
                <c:pt idx="4244">
                  <c:v>0.21605176184723215</c:v>
                </c:pt>
                <c:pt idx="4245">
                  <c:v>0.26214213932913649</c:v>
                </c:pt>
                <c:pt idx="4246">
                  <c:v>0.29941748324430095</c:v>
                </c:pt>
                <c:pt idx="4247">
                  <c:v>0.33297134600996414</c:v>
                </c:pt>
                <c:pt idx="4248">
                  <c:v>0.36338577399106664</c:v>
                </c:pt>
                <c:pt idx="4249">
                  <c:v>0.37095310615410321</c:v>
                </c:pt>
                <c:pt idx="4250">
                  <c:v>0.36583871244049987</c:v>
                </c:pt>
                <c:pt idx="4251">
                  <c:v>0.37268418385107022</c:v>
                </c:pt>
                <c:pt idx="4252">
                  <c:v>0.37227399590999899</c:v>
                </c:pt>
                <c:pt idx="4253">
                  <c:v>0.36754927572143181</c:v>
                </c:pt>
                <c:pt idx="4254">
                  <c:v>0.32324323836090235</c:v>
                </c:pt>
                <c:pt idx="4255">
                  <c:v>0.29397049221017679</c:v>
                </c:pt>
                <c:pt idx="4256">
                  <c:v>0.29666117179753149</c:v>
                </c:pt>
                <c:pt idx="4257">
                  <c:v>0.28765725744899995</c:v>
                </c:pt>
                <c:pt idx="4258">
                  <c:v>0.26230486424829702</c:v>
                </c:pt>
                <c:pt idx="4259">
                  <c:v>0.25393580822633877</c:v>
                </c:pt>
                <c:pt idx="4260">
                  <c:v>0.23950155714604091</c:v>
                </c:pt>
                <c:pt idx="4261">
                  <c:v>0.23802827036822569</c:v>
                </c:pt>
                <c:pt idx="4262">
                  <c:v>0.23297356567893171</c:v>
                </c:pt>
                <c:pt idx="4263">
                  <c:v>0.2427352915899296</c:v>
                </c:pt>
                <c:pt idx="4264">
                  <c:v>0.26971463913745697</c:v>
                </c:pt>
                <c:pt idx="4265">
                  <c:v>0.28763424410077987</c:v>
                </c:pt>
                <c:pt idx="4266">
                  <c:v>0.29437279968788715</c:v>
                </c:pt>
                <c:pt idx="4267">
                  <c:v>0.28039071689785394</c:v>
                </c:pt>
                <c:pt idx="4268">
                  <c:v>0.30890799033916988</c:v>
                </c:pt>
                <c:pt idx="4269">
                  <c:v>0.36312372012571664</c:v>
                </c:pt>
                <c:pt idx="4270">
                  <c:v>0.40195484499324874</c:v>
                </c:pt>
                <c:pt idx="4271">
                  <c:v>0.42586219925960506</c:v>
                </c:pt>
                <c:pt idx="4272">
                  <c:v>0.45274856426673005</c:v>
                </c:pt>
                <c:pt idx="4273">
                  <c:v>0.46926050938451408</c:v>
                </c:pt>
                <c:pt idx="4274">
                  <c:v>0.47317216569630999</c:v>
                </c:pt>
                <c:pt idx="4275">
                  <c:v>0.46207681249129096</c:v>
                </c:pt>
                <c:pt idx="4276">
                  <c:v>0.43708554179772202</c:v>
                </c:pt>
                <c:pt idx="4277">
                  <c:v>0.41386718775564341</c:v>
                </c:pt>
                <c:pt idx="4278">
                  <c:v>0.39919476292855582</c:v>
                </c:pt>
                <c:pt idx="4279">
                  <c:v>0.42233630514872528</c:v>
                </c:pt>
                <c:pt idx="4280">
                  <c:v>0.44014678677193031</c:v>
                </c:pt>
                <c:pt idx="4281">
                  <c:v>0.40911564814173651</c:v>
                </c:pt>
                <c:pt idx="4282">
                  <c:v>0.36781721799763084</c:v>
                </c:pt>
                <c:pt idx="4283">
                  <c:v>0.32666828063177533</c:v>
                </c:pt>
                <c:pt idx="4284">
                  <c:v>0.29870466246149979</c:v>
                </c:pt>
                <c:pt idx="4285">
                  <c:v>0.27935231797006721</c:v>
                </c:pt>
                <c:pt idx="4286">
                  <c:v>0.28048611518646238</c:v>
                </c:pt>
                <c:pt idx="4287">
                  <c:v>0.28639283366698409</c:v>
                </c:pt>
                <c:pt idx="4288">
                  <c:v>0.30421748100652057</c:v>
                </c:pt>
                <c:pt idx="4289">
                  <c:v>0.32763193180668299</c:v>
                </c:pt>
                <c:pt idx="4290">
                  <c:v>0.34412275737592557</c:v>
                </c:pt>
                <c:pt idx="4291">
                  <c:v>0.34250476265963736</c:v>
                </c:pt>
                <c:pt idx="4292">
                  <c:v>0.34005901139638989</c:v>
                </c:pt>
                <c:pt idx="4293">
                  <c:v>0.34922459542367135</c:v>
                </c:pt>
                <c:pt idx="4294">
                  <c:v>0.36699390998019882</c:v>
                </c:pt>
                <c:pt idx="4295">
                  <c:v>0.39138481199410707</c:v>
                </c:pt>
                <c:pt idx="4296">
                  <c:v>0.40719515535418221</c:v>
                </c:pt>
                <c:pt idx="4297">
                  <c:v>0.43028313166632931</c:v>
                </c:pt>
                <c:pt idx="4298">
                  <c:v>0.44138756356258957</c:v>
                </c:pt>
                <c:pt idx="4299">
                  <c:v>0.45184736301374018</c:v>
                </c:pt>
                <c:pt idx="4300">
                  <c:v>0.4512003139455476</c:v>
                </c:pt>
                <c:pt idx="4301">
                  <c:v>0.44527881734183772</c:v>
                </c:pt>
                <c:pt idx="4302">
                  <c:v>0.42049202722597989</c:v>
                </c:pt>
                <c:pt idx="4303">
                  <c:v>0.41775231951932562</c:v>
                </c:pt>
                <c:pt idx="4304">
                  <c:v>0.43259994514664035</c:v>
                </c:pt>
                <c:pt idx="4305">
                  <c:v>0.42170386997292303</c:v>
                </c:pt>
                <c:pt idx="4306">
                  <c:v>0.38824944851623544</c:v>
                </c:pt>
                <c:pt idx="4307">
                  <c:v>0.35612462897164404</c:v>
                </c:pt>
                <c:pt idx="4308">
                  <c:v>0.3434800515405444</c:v>
                </c:pt>
                <c:pt idx="4309">
                  <c:v>0.33793717926508204</c:v>
                </c:pt>
                <c:pt idx="4310">
                  <c:v>0.34298702726970587</c:v>
                </c:pt>
                <c:pt idx="4311">
                  <c:v>0.35642088043449338</c:v>
                </c:pt>
                <c:pt idx="4312">
                  <c:v>0.36585745675185277</c:v>
                </c:pt>
                <c:pt idx="4313">
                  <c:v>0.3733177142496924</c:v>
                </c:pt>
                <c:pt idx="4314">
                  <c:v>0.38004138187303765</c:v>
                </c:pt>
                <c:pt idx="4315">
                  <c:v>0.36575498300872561</c:v>
                </c:pt>
                <c:pt idx="4316">
                  <c:v>0.37714625937471047</c:v>
                </c:pt>
                <c:pt idx="4317">
                  <c:v>0.41603991485957109</c:v>
                </c:pt>
                <c:pt idx="4318">
                  <c:v>0.44293499112860701</c:v>
                </c:pt>
                <c:pt idx="4319">
                  <c:v>0.46603411247814458</c:v>
                </c:pt>
                <c:pt idx="4320">
                  <c:v>0.48472276316384083</c:v>
                </c:pt>
                <c:pt idx="4321">
                  <c:v>0.49800986159237892</c:v>
                </c:pt>
                <c:pt idx="4322">
                  <c:v>0.49965346526437238</c:v>
                </c:pt>
                <c:pt idx="4323">
                  <c:v>0.48748208253493092</c:v>
                </c:pt>
                <c:pt idx="4324">
                  <c:v>0.46339510129597844</c:v>
                </c:pt>
                <c:pt idx="4325">
                  <c:v>0.45177980337773765</c:v>
                </c:pt>
                <c:pt idx="4326">
                  <c:v>0.44633092746470271</c:v>
                </c:pt>
                <c:pt idx="4327">
                  <c:v>0.45258773537240088</c:v>
                </c:pt>
                <c:pt idx="4328">
                  <c:v>0.44441923933359573</c:v>
                </c:pt>
                <c:pt idx="4329">
                  <c:v>0.41884344033751059</c:v>
                </c:pt>
                <c:pt idx="4330">
                  <c:v>0.37294143484437231</c:v>
                </c:pt>
                <c:pt idx="4331">
                  <c:v>0.33387712810375292</c:v>
                </c:pt>
                <c:pt idx="4332">
                  <c:v>0.31082927288058754</c:v>
                </c:pt>
                <c:pt idx="4333">
                  <c:v>0.3074284764625777</c:v>
                </c:pt>
                <c:pt idx="4334">
                  <c:v>0.3018996577078854</c:v>
                </c:pt>
                <c:pt idx="4335">
                  <c:v>0.30214836085509394</c:v>
                </c:pt>
                <c:pt idx="4336">
                  <c:v>0.31226089538786111</c:v>
                </c:pt>
                <c:pt idx="4337">
                  <c:v>0.3269290107530205</c:v>
                </c:pt>
                <c:pt idx="4338">
                  <c:v>0.34026079688654659</c:v>
                </c:pt>
                <c:pt idx="4339">
                  <c:v>0.3288405854873519</c:v>
                </c:pt>
                <c:pt idx="4340">
                  <c:v>0.3414668631130654</c:v>
                </c:pt>
                <c:pt idx="4341">
                  <c:v>0.3794696857288325</c:v>
                </c:pt>
                <c:pt idx="4342">
                  <c:v>0.40143835236802311</c:v>
                </c:pt>
                <c:pt idx="4343">
                  <c:v>0.41901103954297747</c:v>
                </c:pt>
                <c:pt idx="4344">
                  <c:v>0.42944253311617897</c:v>
                </c:pt>
                <c:pt idx="4345">
                  <c:v>0.44239145110593209</c:v>
                </c:pt>
                <c:pt idx="4346">
                  <c:v>0.43809578851151848</c:v>
                </c:pt>
                <c:pt idx="4347">
                  <c:v>0.4260286709439422</c:v>
                </c:pt>
                <c:pt idx="4348">
                  <c:v>0.41136227014110882</c:v>
                </c:pt>
                <c:pt idx="4349">
                  <c:v>0.39808395191617846</c:v>
                </c:pt>
                <c:pt idx="4350">
                  <c:v>0.38287232925775211</c:v>
                </c:pt>
                <c:pt idx="4351">
                  <c:v>0.40822233833419269</c:v>
                </c:pt>
                <c:pt idx="4352">
                  <c:v>0.41527181769170901</c:v>
                </c:pt>
                <c:pt idx="4353">
                  <c:v>0.37880202870322416</c:v>
                </c:pt>
                <c:pt idx="4354">
                  <c:v>0.31340828583786012</c:v>
                </c:pt>
                <c:pt idx="4355">
                  <c:v>0.26405551934891852</c:v>
                </c:pt>
                <c:pt idx="4356">
                  <c:v>0.2422230124369778</c:v>
                </c:pt>
                <c:pt idx="4357">
                  <c:v>0.23286908779942009</c:v>
                </c:pt>
                <c:pt idx="4358">
                  <c:v>0.23637694544059173</c:v>
                </c:pt>
                <c:pt idx="4359">
                  <c:v>0.23671291177782602</c:v>
                </c:pt>
                <c:pt idx="4360">
                  <c:v>0.24804736201601663</c:v>
                </c:pt>
                <c:pt idx="4361">
                  <c:v>0.25785697445512185</c:v>
                </c:pt>
                <c:pt idx="4362">
                  <c:v>0.28165973341000611</c:v>
                </c:pt>
                <c:pt idx="4363">
                  <c:v>0.29163054069359784</c:v>
                </c:pt>
                <c:pt idx="4364">
                  <c:v>0.29952815677572386</c:v>
                </c:pt>
                <c:pt idx="4365">
                  <c:v>0.33899956141828641</c:v>
                </c:pt>
                <c:pt idx="4366">
                  <c:v>0.36922137926719195</c:v>
                </c:pt>
                <c:pt idx="4367">
                  <c:v>0.38138637780111151</c:v>
                </c:pt>
                <c:pt idx="4368">
                  <c:v>0.38427125502216408</c:v>
                </c:pt>
                <c:pt idx="4369">
                  <c:v>0.38029878545255769</c:v>
                </c:pt>
                <c:pt idx="4370">
                  <c:v>0.37088694191904226</c:v>
                </c:pt>
                <c:pt idx="4371">
                  <c:v>0.35193267289188634</c:v>
                </c:pt>
                <c:pt idx="4372">
                  <c:v>0.33642259682470016</c:v>
                </c:pt>
                <c:pt idx="4373">
                  <c:v>0.31587238654819944</c:v>
                </c:pt>
                <c:pt idx="4374">
                  <c:v>0.30209482903377533</c:v>
                </c:pt>
                <c:pt idx="4375">
                  <c:v>0.30026111200530364</c:v>
                </c:pt>
                <c:pt idx="4376">
                  <c:v>0.32137544880558411</c:v>
                </c:pt>
                <c:pt idx="4377">
                  <c:v>0.27546589008529038</c:v>
                </c:pt>
                <c:pt idx="4378">
                  <c:v>0.20720530506608673</c:v>
                </c:pt>
                <c:pt idx="4379">
                  <c:v>0.15692690148074032</c:v>
                </c:pt>
                <c:pt idx="4380">
                  <c:v>0.13043510417039333</c:v>
                </c:pt>
                <c:pt idx="4381">
                  <c:v>0.1238983477721813</c:v>
                </c:pt>
                <c:pt idx="4382">
                  <c:v>0.13844879277338942</c:v>
                </c:pt>
                <c:pt idx="4383">
                  <c:v>0.15661412697570806</c:v>
                </c:pt>
                <c:pt idx="4384">
                  <c:v>0.16615104325598737</c:v>
                </c:pt>
                <c:pt idx="4385">
                  <c:v>0.2085377459886075</c:v>
                </c:pt>
                <c:pt idx="4386">
                  <c:v>0.23184582150243305</c:v>
                </c:pt>
                <c:pt idx="4387">
                  <c:v>0.26717657302712949</c:v>
                </c:pt>
                <c:pt idx="4388">
                  <c:v>0.29224834086491563</c:v>
                </c:pt>
                <c:pt idx="4389">
                  <c:v>0.32055555962426496</c:v>
                </c:pt>
                <c:pt idx="4390">
                  <c:v>0.35220720329324334</c:v>
                </c:pt>
                <c:pt idx="4391">
                  <c:v>0.3577356854019984</c:v>
                </c:pt>
                <c:pt idx="4392">
                  <c:v>0.34868860768805854</c:v>
                </c:pt>
                <c:pt idx="4393">
                  <c:v>0.3365538973635569</c:v>
                </c:pt>
                <c:pt idx="4394">
                  <c:v>0.30792164616425627</c:v>
                </c:pt>
                <c:pt idx="4395">
                  <c:v>0.2669308260526973</c:v>
                </c:pt>
                <c:pt idx="4396">
                  <c:v>0.24184176889893541</c:v>
                </c:pt>
                <c:pt idx="4397">
                  <c:v>0.18272329704541349</c:v>
                </c:pt>
                <c:pt idx="4398">
                  <c:v>0.16464177086146647</c:v>
                </c:pt>
                <c:pt idx="4399">
                  <c:v>0.17932165561521246</c:v>
                </c:pt>
                <c:pt idx="4400">
                  <c:v>0.21072632699476723</c:v>
                </c:pt>
                <c:pt idx="4401">
                  <c:v>0.21047149116596772</c:v>
                </c:pt>
                <c:pt idx="4402">
                  <c:v>0.17926064582467599</c:v>
                </c:pt>
                <c:pt idx="4403">
                  <c:v>0.15610882798368073</c:v>
                </c:pt>
                <c:pt idx="4404">
                  <c:v>0.14940731022018813</c:v>
                </c:pt>
                <c:pt idx="4405">
                  <c:v>0.15324529697695347</c:v>
                </c:pt>
                <c:pt idx="4406">
                  <c:v>0.17002949247990287</c:v>
                </c:pt>
                <c:pt idx="4407">
                  <c:v>0.18907414182439472</c:v>
                </c:pt>
                <c:pt idx="4408">
                  <c:v>0.20742636677511977</c:v>
                </c:pt>
                <c:pt idx="4409">
                  <c:v>0.24015937142408167</c:v>
                </c:pt>
                <c:pt idx="4410">
                  <c:v>0.25310966072605551</c:v>
                </c:pt>
                <c:pt idx="4411">
                  <c:v>0.2229462129264369</c:v>
                </c:pt>
                <c:pt idx="4412">
                  <c:v>0.20116306926669816</c:v>
                </c:pt>
                <c:pt idx="4413">
                  <c:v>0.19704368907097866</c:v>
                </c:pt>
                <c:pt idx="4414">
                  <c:v>0.20774243768066142</c:v>
                </c:pt>
                <c:pt idx="4415">
                  <c:v>0.21234889356798359</c:v>
                </c:pt>
                <c:pt idx="4416">
                  <c:v>0.24000601576694</c:v>
                </c:pt>
                <c:pt idx="4417">
                  <c:v>0.26298712619828718</c:v>
                </c:pt>
                <c:pt idx="4418">
                  <c:v>0.26234155111304408</c:v>
                </c:pt>
                <c:pt idx="4419">
                  <c:v>0.24879918264244211</c:v>
                </c:pt>
                <c:pt idx="4420">
                  <c:v>0.23055994244842118</c:v>
                </c:pt>
                <c:pt idx="4421">
                  <c:v>0.20608545790995461</c:v>
                </c:pt>
                <c:pt idx="4422">
                  <c:v>0.18320540073893077</c:v>
                </c:pt>
                <c:pt idx="4423">
                  <c:v>0.17359289698322716</c:v>
                </c:pt>
                <c:pt idx="4424">
                  <c:v>0.18187155444542766</c:v>
                </c:pt>
                <c:pt idx="4425">
                  <c:v>0.1483841728054186</c:v>
                </c:pt>
                <c:pt idx="4426">
                  <c:v>0.11683734821736502</c:v>
                </c:pt>
                <c:pt idx="4427">
                  <c:v>0.10393430481569925</c:v>
                </c:pt>
                <c:pt idx="4428">
                  <c:v>9.8741870318516334E-2</c:v>
                </c:pt>
                <c:pt idx="4429">
                  <c:v>0.10209618912023662</c:v>
                </c:pt>
                <c:pt idx="4430">
                  <c:v>0.10813176895420015</c:v>
                </c:pt>
                <c:pt idx="4431">
                  <c:v>0.11037132134583559</c:v>
                </c:pt>
                <c:pt idx="4432">
                  <c:v>0.11401933534348853</c:v>
                </c:pt>
                <c:pt idx="4433">
                  <c:v>0.1146992558482595</c:v>
                </c:pt>
                <c:pt idx="4434">
                  <c:v>0.11261521824895306</c:v>
                </c:pt>
                <c:pt idx="4435">
                  <c:v>0.10886190967719243</c:v>
                </c:pt>
                <c:pt idx="4436">
                  <c:v>0.14813312970738063</c:v>
                </c:pt>
                <c:pt idx="4437">
                  <c:v>0.18931699177376102</c:v>
                </c:pt>
                <c:pt idx="4438">
                  <c:v>0.20650908927221348</c:v>
                </c:pt>
                <c:pt idx="4439">
                  <c:v>0.21663479715702147</c:v>
                </c:pt>
                <c:pt idx="4440">
                  <c:v>0.23715846170071622</c:v>
                </c:pt>
                <c:pt idx="4441">
                  <c:v>0.2394483463339078</c:v>
                </c:pt>
                <c:pt idx="4442">
                  <c:v>0.24372018016476399</c:v>
                </c:pt>
                <c:pt idx="4443">
                  <c:v>0.24241599048497189</c:v>
                </c:pt>
                <c:pt idx="4444">
                  <c:v>0.22261610683077843</c:v>
                </c:pt>
                <c:pt idx="4445">
                  <c:v>0.19956310016388523</c:v>
                </c:pt>
                <c:pt idx="4446">
                  <c:v>0.16384310756822304</c:v>
                </c:pt>
                <c:pt idx="4447">
                  <c:v>0.14143576110155134</c:v>
                </c:pt>
                <c:pt idx="4448">
                  <c:v>0.1381569527075629</c:v>
                </c:pt>
                <c:pt idx="4449">
                  <c:v>0.12070610064002112</c:v>
                </c:pt>
                <c:pt idx="4450">
                  <c:v>9.2709608497507673E-2</c:v>
                </c:pt>
                <c:pt idx="4451">
                  <c:v>7.719595295184721E-2</c:v>
                </c:pt>
                <c:pt idx="4452">
                  <c:v>7.4388601928012332E-2</c:v>
                </c:pt>
                <c:pt idx="4453">
                  <c:v>7.8844821574835841E-2</c:v>
                </c:pt>
                <c:pt idx="4454">
                  <c:v>9.4315889724784913E-2</c:v>
                </c:pt>
                <c:pt idx="4455">
                  <c:v>0.10396475915407809</c:v>
                </c:pt>
                <c:pt idx="4456">
                  <c:v>0.11192066551299169</c:v>
                </c:pt>
                <c:pt idx="4457">
                  <c:v>0.12859115288350048</c:v>
                </c:pt>
                <c:pt idx="4458">
                  <c:v>0.13086874618938049</c:v>
                </c:pt>
                <c:pt idx="4459">
                  <c:v>0.11875011797889548</c:v>
                </c:pt>
                <c:pt idx="4460">
                  <c:v>0.12326506050025798</c:v>
                </c:pt>
                <c:pt idx="4461">
                  <c:v>0.13978094926719123</c:v>
                </c:pt>
                <c:pt idx="4462">
                  <c:v>0.1473093221420195</c:v>
                </c:pt>
                <c:pt idx="4463">
                  <c:v>0.16854419736852377</c:v>
                </c:pt>
                <c:pt idx="4464">
                  <c:v>0.18776722056899478</c:v>
                </c:pt>
                <c:pt idx="4465">
                  <c:v>0.21837487644920736</c:v>
                </c:pt>
                <c:pt idx="4466">
                  <c:v>0.23335836080940928</c:v>
                </c:pt>
                <c:pt idx="4467">
                  <c:v>0.25129152876686095</c:v>
                </c:pt>
                <c:pt idx="4468">
                  <c:v>0.26405802098016007</c:v>
                </c:pt>
                <c:pt idx="4469">
                  <c:v>0.23870276958258996</c:v>
                </c:pt>
                <c:pt idx="4470">
                  <c:v>0.18930813949690536</c:v>
                </c:pt>
                <c:pt idx="4471">
                  <c:v>0.1755905760442279</c:v>
                </c:pt>
                <c:pt idx="4472">
                  <c:v>0.16330654666916852</c:v>
                </c:pt>
                <c:pt idx="4473">
                  <c:v>0.15677432046876308</c:v>
                </c:pt>
                <c:pt idx="4474">
                  <c:v>0.14702027962463696</c:v>
                </c:pt>
                <c:pt idx="4475">
                  <c:v>0.12574074373072375</c:v>
                </c:pt>
                <c:pt idx="4476">
                  <c:v>0.11122991546028335</c:v>
                </c:pt>
                <c:pt idx="4477">
                  <c:v>9.5231033682094179E-2</c:v>
                </c:pt>
                <c:pt idx="4478">
                  <c:v>8.1196329312297741E-2</c:v>
                </c:pt>
                <c:pt idx="4479">
                  <c:v>8.1821422986126824E-2</c:v>
                </c:pt>
                <c:pt idx="4480">
                  <c:v>8.5453466609420561E-2</c:v>
                </c:pt>
                <c:pt idx="4481">
                  <c:v>9.197734927085445E-2</c:v>
                </c:pt>
                <c:pt idx="4482">
                  <c:v>0.10331421190442398</c:v>
                </c:pt>
                <c:pt idx="4483">
                  <c:v>0.12255490987447736</c:v>
                </c:pt>
                <c:pt idx="4484">
                  <c:v>0.15331112463383509</c:v>
                </c:pt>
                <c:pt idx="4485">
                  <c:v>0.17658668736617741</c:v>
                </c:pt>
                <c:pt idx="4486">
                  <c:v>0.19691084940463524</c:v>
                </c:pt>
                <c:pt idx="4487">
                  <c:v>0.22661524991209195</c:v>
                </c:pt>
                <c:pt idx="4488">
                  <c:v>0.20065349890155387</c:v>
                </c:pt>
                <c:pt idx="4489">
                  <c:v>0.14978113574044974</c:v>
                </c:pt>
                <c:pt idx="4490">
                  <c:v>0.13240596814929953</c:v>
                </c:pt>
                <c:pt idx="4491">
                  <c:v>0.11730225285106169</c:v>
                </c:pt>
                <c:pt idx="4492">
                  <c:v>0.10475516286642368</c:v>
                </c:pt>
                <c:pt idx="4493">
                  <c:v>9.4559045038312362E-2</c:v>
                </c:pt>
                <c:pt idx="4494">
                  <c:v>8.4135354767354467E-2</c:v>
                </c:pt>
                <c:pt idx="4495">
                  <c:v>9.1932099343073184E-2</c:v>
                </c:pt>
                <c:pt idx="4496">
                  <c:v>0.11614380338479598</c:v>
                </c:pt>
                <c:pt idx="4497">
                  <c:v>0.1268946896512072</c:v>
                </c:pt>
                <c:pt idx="4498">
                  <c:v>0.12065400583704845</c:v>
                </c:pt>
                <c:pt idx="4499">
                  <c:v>0.11769668227103811</c:v>
                </c:pt>
                <c:pt idx="4500">
                  <c:v>0.1204044349183962</c:v>
                </c:pt>
                <c:pt idx="4501">
                  <c:v>0.11832410712784491</c:v>
                </c:pt>
                <c:pt idx="4502">
                  <c:v>0.11304504803185493</c:v>
                </c:pt>
                <c:pt idx="4503">
                  <c:v>0.12278895565187203</c:v>
                </c:pt>
                <c:pt idx="4504">
                  <c:v>0.12526377620111012</c:v>
                </c:pt>
                <c:pt idx="4505">
                  <c:v>0.12203677836464395</c:v>
                </c:pt>
                <c:pt idx="4506">
                  <c:v>0.12312432763724485</c:v>
                </c:pt>
                <c:pt idx="4507">
                  <c:v>0.11237043890831452</c:v>
                </c:pt>
                <c:pt idx="4508">
                  <c:v>0.11649497297369964</c:v>
                </c:pt>
                <c:pt idx="4509">
                  <c:v>0.13844257200873009</c:v>
                </c:pt>
                <c:pt idx="4510">
                  <c:v>0.14995545357932299</c:v>
                </c:pt>
                <c:pt idx="4511">
                  <c:v>0.15316426176708389</c:v>
                </c:pt>
                <c:pt idx="4512">
                  <c:v>0.14689732030745292</c:v>
                </c:pt>
                <c:pt idx="4513">
                  <c:v>0.13662542762555838</c:v>
                </c:pt>
                <c:pt idx="4514">
                  <c:v>0.12514179318177882</c:v>
                </c:pt>
                <c:pt idx="4515">
                  <c:v>0.10983334668724073</c:v>
                </c:pt>
                <c:pt idx="4516">
                  <c:v>0.10402427023592721</c:v>
                </c:pt>
                <c:pt idx="4517">
                  <c:v>0.10427543691476794</c:v>
                </c:pt>
                <c:pt idx="4518">
                  <c:v>9.6060292176862988E-2</c:v>
                </c:pt>
                <c:pt idx="4519">
                  <c:v>0.11377568497526738</c:v>
                </c:pt>
                <c:pt idx="4520">
                  <c:v>0.14399665663880734</c:v>
                </c:pt>
                <c:pt idx="4521">
                  <c:v>0.1286083276029496</c:v>
                </c:pt>
                <c:pt idx="4522">
                  <c:v>0.10742782187490314</c:v>
                </c:pt>
                <c:pt idx="4523">
                  <c:v>9.7777654868906647E-2</c:v>
                </c:pt>
                <c:pt idx="4524">
                  <c:v>9.7494828427315841E-2</c:v>
                </c:pt>
                <c:pt idx="4525">
                  <c:v>0.10757029718813342</c:v>
                </c:pt>
                <c:pt idx="4526">
                  <c:v>0.12504200177017644</c:v>
                </c:pt>
                <c:pt idx="4527">
                  <c:v>0.15539285718828458</c:v>
                </c:pt>
                <c:pt idx="4528">
                  <c:v>0.16849567328152928</c:v>
                </c:pt>
                <c:pt idx="4529">
                  <c:v>0.16402814527615786</c:v>
                </c:pt>
                <c:pt idx="4530">
                  <c:v>0.17032582833199347</c:v>
                </c:pt>
                <c:pt idx="4531">
                  <c:v>0.15895117409575896</c:v>
                </c:pt>
                <c:pt idx="4532">
                  <c:v>0.16067057663279122</c:v>
                </c:pt>
                <c:pt idx="4533">
                  <c:v>0.18438812156048584</c:v>
                </c:pt>
                <c:pt idx="4534">
                  <c:v>0.19184295646255631</c:v>
                </c:pt>
                <c:pt idx="4535">
                  <c:v>0.21392786594516194</c:v>
                </c:pt>
                <c:pt idx="4536">
                  <c:v>0.23466321467516346</c:v>
                </c:pt>
                <c:pt idx="4537">
                  <c:v>0.2613594958363713</c:v>
                </c:pt>
                <c:pt idx="4538">
                  <c:v>0.27651161227273763</c:v>
                </c:pt>
                <c:pt idx="4539">
                  <c:v>0.27245635411163405</c:v>
                </c:pt>
                <c:pt idx="4540">
                  <c:v>0.25102732696117824</c:v>
                </c:pt>
                <c:pt idx="4541">
                  <c:v>0.23206816341603162</c:v>
                </c:pt>
                <c:pt idx="4542">
                  <c:v>0.22282240217044988</c:v>
                </c:pt>
                <c:pt idx="4543">
                  <c:v>0.22763178197833542</c:v>
                </c:pt>
                <c:pt idx="4544">
                  <c:v>0.27400559663180463</c:v>
                </c:pt>
                <c:pt idx="4545">
                  <c:v>0.25338097683732291</c:v>
                </c:pt>
                <c:pt idx="4546">
                  <c:v>0.21048059422940532</c:v>
                </c:pt>
                <c:pt idx="4547">
                  <c:v>0.18836325989643526</c:v>
                </c:pt>
                <c:pt idx="4548">
                  <c:v>0.1738206357828416</c:v>
                </c:pt>
                <c:pt idx="4549">
                  <c:v>0.17310009251129854</c:v>
                </c:pt>
                <c:pt idx="4550">
                  <c:v>0.17847496265852897</c:v>
                </c:pt>
                <c:pt idx="4551">
                  <c:v>0.18414275605562921</c:v>
                </c:pt>
                <c:pt idx="4552">
                  <c:v>0.19067634777690559</c:v>
                </c:pt>
                <c:pt idx="4553">
                  <c:v>0.2002940063735123</c:v>
                </c:pt>
                <c:pt idx="4554">
                  <c:v>0.22124615273091003</c:v>
                </c:pt>
                <c:pt idx="4555">
                  <c:v>0.22979843829912874</c:v>
                </c:pt>
                <c:pt idx="4556">
                  <c:v>0.26018016048317927</c:v>
                </c:pt>
                <c:pt idx="4557">
                  <c:v>0.31098618633497993</c:v>
                </c:pt>
                <c:pt idx="4558">
                  <c:v>0.35660755061599264</c:v>
                </c:pt>
                <c:pt idx="4559">
                  <c:v>0.39867222764549237</c:v>
                </c:pt>
                <c:pt idx="4560">
                  <c:v>0.42513581588962573</c:v>
                </c:pt>
                <c:pt idx="4561">
                  <c:v>0.42860385429577874</c:v>
                </c:pt>
                <c:pt idx="4562">
                  <c:v>0.42206328249208103</c:v>
                </c:pt>
                <c:pt idx="4563">
                  <c:v>0.41218987339900254</c:v>
                </c:pt>
                <c:pt idx="4564">
                  <c:v>0.39056468380631187</c:v>
                </c:pt>
                <c:pt idx="4565">
                  <c:v>0.36706533254024559</c:v>
                </c:pt>
                <c:pt idx="4566">
                  <c:v>0.34581682515857637</c:v>
                </c:pt>
                <c:pt idx="4567">
                  <c:v>0.34719228094235127</c:v>
                </c:pt>
                <c:pt idx="4568">
                  <c:v>0.36068099296136313</c:v>
                </c:pt>
                <c:pt idx="4569">
                  <c:v>0.31267473589609934</c:v>
                </c:pt>
                <c:pt idx="4570">
                  <c:v>0.25505640679146069</c:v>
                </c:pt>
                <c:pt idx="4571">
                  <c:v>0.22784068160290516</c:v>
                </c:pt>
                <c:pt idx="4572">
                  <c:v>0.21481268125932912</c:v>
                </c:pt>
                <c:pt idx="4573">
                  <c:v>0.20183410549841216</c:v>
                </c:pt>
                <c:pt idx="4574">
                  <c:v>0.19275270956505275</c:v>
                </c:pt>
                <c:pt idx="4575">
                  <c:v>0.19560093571298307</c:v>
                </c:pt>
                <c:pt idx="4576">
                  <c:v>0.21553318014938647</c:v>
                </c:pt>
                <c:pt idx="4577">
                  <c:v>0.23981735319081177</c:v>
                </c:pt>
                <c:pt idx="4578">
                  <c:v>0.26646675678077336</c:v>
                </c:pt>
                <c:pt idx="4579">
                  <c:v>0.26470405895355759</c:v>
                </c:pt>
                <c:pt idx="4580">
                  <c:v>0.27469538155224488</c:v>
                </c:pt>
                <c:pt idx="4581">
                  <c:v>0.31654960777358881</c:v>
                </c:pt>
                <c:pt idx="4582">
                  <c:v>0.35184285773004853</c:v>
                </c:pt>
                <c:pt idx="4583">
                  <c:v>0.37672111100924582</c:v>
                </c:pt>
                <c:pt idx="4584">
                  <c:v>0.38816656662356624</c:v>
                </c:pt>
                <c:pt idx="4585">
                  <c:v>0.38977962953695444</c:v>
                </c:pt>
                <c:pt idx="4586">
                  <c:v>0.38358288990378669</c:v>
                </c:pt>
                <c:pt idx="4587">
                  <c:v>0.36424535867474761</c:v>
                </c:pt>
                <c:pt idx="4588">
                  <c:v>0.3419457692375798</c:v>
                </c:pt>
                <c:pt idx="4589">
                  <c:v>0.30352030700887828</c:v>
                </c:pt>
                <c:pt idx="4590">
                  <c:v>0.26293529767023066</c:v>
                </c:pt>
                <c:pt idx="4591">
                  <c:v>0.25555378621616837</c:v>
                </c:pt>
                <c:pt idx="4592">
                  <c:v>0.25146087068958817</c:v>
                </c:pt>
                <c:pt idx="4593">
                  <c:v>0.20383027213340812</c:v>
                </c:pt>
                <c:pt idx="4594">
                  <c:v>0.15987761607941134</c:v>
                </c:pt>
                <c:pt idx="4595">
                  <c:v>0.14477707582208679</c:v>
                </c:pt>
                <c:pt idx="4596">
                  <c:v>0.15329572211074891</c:v>
                </c:pt>
                <c:pt idx="4597">
                  <c:v>0.18183968865461453</c:v>
                </c:pt>
                <c:pt idx="4598">
                  <c:v>0.20304089554238924</c:v>
                </c:pt>
                <c:pt idx="4599">
                  <c:v>0.21414617118528245</c:v>
                </c:pt>
                <c:pt idx="4600">
                  <c:v>0.23451272023268255</c:v>
                </c:pt>
                <c:pt idx="4601">
                  <c:v>0.25362180074056562</c:v>
                </c:pt>
                <c:pt idx="4602">
                  <c:v>0.26167943254044707</c:v>
                </c:pt>
                <c:pt idx="4603">
                  <c:v>0.23867258993839319</c:v>
                </c:pt>
                <c:pt idx="4604">
                  <c:v>0.23459246046929833</c:v>
                </c:pt>
                <c:pt idx="4605">
                  <c:v>0.26815913142142722</c:v>
                </c:pt>
                <c:pt idx="4606">
                  <c:v>0.29295927780385511</c:v>
                </c:pt>
                <c:pt idx="4607">
                  <c:v>0.31631217856696109</c:v>
                </c:pt>
                <c:pt idx="4608">
                  <c:v>0.33908680531260865</c:v>
                </c:pt>
                <c:pt idx="4609">
                  <c:v>0.35087033240961507</c:v>
                </c:pt>
                <c:pt idx="4610">
                  <c:v>0.34675924794858348</c:v>
                </c:pt>
                <c:pt idx="4611">
                  <c:v>0.3332847036036834</c:v>
                </c:pt>
                <c:pt idx="4612">
                  <c:v>0.33218723234136111</c:v>
                </c:pt>
                <c:pt idx="4613">
                  <c:v>0.30074145376868544</c:v>
                </c:pt>
                <c:pt idx="4614">
                  <c:v>0.26058668444602401</c:v>
                </c:pt>
                <c:pt idx="4615">
                  <c:v>0.23140419702835785</c:v>
                </c:pt>
                <c:pt idx="4616">
                  <c:v>0.24645577855781689</c:v>
                </c:pt>
                <c:pt idx="4617">
                  <c:v>0.19899587473885022</c:v>
                </c:pt>
                <c:pt idx="4618">
                  <c:v>0.14721565654595148</c:v>
                </c:pt>
                <c:pt idx="4619">
                  <c:v>0.12294275655555682</c:v>
                </c:pt>
                <c:pt idx="4620">
                  <c:v>0.13624343691291788</c:v>
                </c:pt>
                <c:pt idx="4621">
                  <c:v>0.15053667663648437</c:v>
                </c:pt>
                <c:pt idx="4622">
                  <c:v>0.15877160467813606</c:v>
                </c:pt>
                <c:pt idx="4623">
                  <c:v>0.1628933012859102</c:v>
                </c:pt>
                <c:pt idx="4624">
                  <c:v>0.16958662786625184</c:v>
                </c:pt>
                <c:pt idx="4625">
                  <c:v>0.18100879601998174</c:v>
                </c:pt>
                <c:pt idx="4626">
                  <c:v>0.18617606202870957</c:v>
                </c:pt>
                <c:pt idx="4627">
                  <c:v>0.18507804808329037</c:v>
                </c:pt>
                <c:pt idx="4628">
                  <c:v>0.23263923353433882</c:v>
                </c:pt>
                <c:pt idx="4629">
                  <c:v>0.2688773103069142</c:v>
                </c:pt>
                <c:pt idx="4630">
                  <c:v>0.28360790348700377</c:v>
                </c:pt>
                <c:pt idx="4631">
                  <c:v>0.31358135608211768</c:v>
                </c:pt>
                <c:pt idx="4632">
                  <c:v>0.32149286262082832</c:v>
                </c:pt>
                <c:pt idx="4633">
                  <c:v>0.29616901349753399</c:v>
                </c:pt>
                <c:pt idx="4634">
                  <c:v>0.26119631849411745</c:v>
                </c:pt>
                <c:pt idx="4635">
                  <c:v>0.26101637699307334</c:v>
                </c:pt>
                <c:pt idx="4636">
                  <c:v>0.24429929359603056</c:v>
                </c:pt>
                <c:pt idx="4637">
                  <c:v>0.25344890201753079</c:v>
                </c:pt>
                <c:pt idx="4638">
                  <c:v>0.2682440482085704</c:v>
                </c:pt>
                <c:pt idx="4639">
                  <c:v>0.28454577740626208</c:v>
                </c:pt>
                <c:pt idx="4640">
                  <c:v>0.28933777049540815</c:v>
                </c:pt>
                <c:pt idx="4641">
                  <c:v>0.26924019067320865</c:v>
                </c:pt>
                <c:pt idx="4642">
                  <c:v>0.2484763323495443</c:v>
                </c:pt>
                <c:pt idx="4643">
                  <c:v>0.21345617230083266</c:v>
                </c:pt>
                <c:pt idx="4644">
                  <c:v>0.19476827887449522</c:v>
                </c:pt>
                <c:pt idx="4645">
                  <c:v>0.19096434049389241</c:v>
                </c:pt>
                <c:pt idx="4646">
                  <c:v>0.16639972018229895</c:v>
                </c:pt>
                <c:pt idx="4647">
                  <c:v>0.15216587990305708</c:v>
                </c:pt>
                <c:pt idx="4648">
                  <c:v>0.14031734499299373</c:v>
                </c:pt>
                <c:pt idx="4649">
                  <c:v>0.15027486974747079</c:v>
                </c:pt>
                <c:pt idx="4650">
                  <c:v>0.15716678884094645</c:v>
                </c:pt>
                <c:pt idx="4651">
                  <c:v>0.1578772640602463</c:v>
                </c:pt>
                <c:pt idx="4652">
                  <c:v>0.19724602488859927</c:v>
                </c:pt>
                <c:pt idx="4653">
                  <c:v>0.24213126564705009</c:v>
                </c:pt>
                <c:pt idx="4654">
                  <c:v>0.27728889011836977</c:v>
                </c:pt>
                <c:pt idx="4655">
                  <c:v>0.29914984755697571</c:v>
                </c:pt>
                <c:pt idx="4656">
                  <c:v>0.31804404370521205</c:v>
                </c:pt>
                <c:pt idx="4657">
                  <c:v>0.3199099210199039</c:v>
                </c:pt>
                <c:pt idx="4658">
                  <c:v>0.34298352182693648</c:v>
                </c:pt>
                <c:pt idx="4659">
                  <c:v>0.33710072128018509</c:v>
                </c:pt>
                <c:pt idx="4660">
                  <c:v>0.2999684724196417</c:v>
                </c:pt>
                <c:pt idx="4661">
                  <c:v>0.26841333557245661</c:v>
                </c:pt>
                <c:pt idx="4662">
                  <c:v>0.25161511947796156</c:v>
                </c:pt>
                <c:pt idx="4663">
                  <c:v>0.23692314332683806</c:v>
                </c:pt>
                <c:pt idx="4664">
                  <c:v>0.26338173124984837</c:v>
                </c:pt>
                <c:pt idx="4665">
                  <c:v>0.26482148270938388</c:v>
                </c:pt>
                <c:pt idx="4666">
                  <c:v>0.24684485611958878</c:v>
                </c:pt>
                <c:pt idx="4667">
                  <c:v>0.23051988379355057</c:v>
                </c:pt>
                <c:pt idx="4668">
                  <c:v>0.21842037946294712</c:v>
                </c:pt>
                <c:pt idx="4669">
                  <c:v>0.20607162379027394</c:v>
                </c:pt>
                <c:pt idx="4670">
                  <c:v>0.19294169445287546</c:v>
                </c:pt>
                <c:pt idx="4671">
                  <c:v>0.18411131645951806</c:v>
                </c:pt>
                <c:pt idx="4672">
                  <c:v>0.19293280108179625</c:v>
                </c:pt>
                <c:pt idx="4673">
                  <c:v>0.21388305808500968</c:v>
                </c:pt>
                <c:pt idx="4674">
                  <c:v>0.23380628078254376</c:v>
                </c:pt>
                <c:pt idx="4675">
                  <c:v>0.24867096462482177</c:v>
                </c:pt>
                <c:pt idx="4676">
                  <c:v>0.27256151329212847</c:v>
                </c:pt>
                <c:pt idx="4677">
                  <c:v>0.29809919175713279</c:v>
                </c:pt>
                <c:pt idx="4678">
                  <c:v>0.32556391759576409</c:v>
                </c:pt>
                <c:pt idx="4679">
                  <c:v>0.34956435220954174</c:v>
                </c:pt>
                <c:pt idx="4680">
                  <c:v>0.3664685819969849</c:v>
                </c:pt>
                <c:pt idx="4681">
                  <c:v>0.35632495704718103</c:v>
                </c:pt>
                <c:pt idx="4682">
                  <c:v>0.34596555779106769</c:v>
                </c:pt>
                <c:pt idx="4683">
                  <c:v>0.33078237191015097</c:v>
                </c:pt>
                <c:pt idx="4684">
                  <c:v>0.35131112652257185</c:v>
                </c:pt>
                <c:pt idx="4685">
                  <c:v>0.34340699319364149</c:v>
                </c:pt>
                <c:pt idx="4686">
                  <c:v>0.33350628839282687</c:v>
                </c:pt>
                <c:pt idx="4687">
                  <c:v>0.34330118340678251</c:v>
                </c:pt>
                <c:pt idx="4688">
                  <c:v>0.35285914838778021</c:v>
                </c:pt>
                <c:pt idx="4689">
                  <c:v>0.31618097954327568</c:v>
                </c:pt>
                <c:pt idx="4690">
                  <c:v>0.28563554795065993</c:v>
                </c:pt>
                <c:pt idx="4691">
                  <c:v>0.26471135966917841</c:v>
                </c:pt>
                <c:pt idx="4692">
                  <c:v>0.24387382228408316</c:v>
                </c:pt>
                <c:pt idx="4693">
                  <c:v>0.22338277097516657</c:v>
                </c:pt>
                <c:pt idx="4694">
                  <c:v>0.2048309314233909</c:v>
                </c:pt>
                <c:pt idx="4695">
                  <c:v>0.20098262390210234</c:v>
                </c:pt>
                <c:pt idx="4696">
                  <c:v>0.2014390349718477</c:v>
                </c:pt>
                <c:pt idx="4697">
                  <c:v>0.21720884988218225</c:v>
                </c:pt>
                <c:pt idx="4698">
                  <c:v>0.24308094664575969</c:v>
                </c:pt>
                <c:pt idx="4699">
                  <c:v>0.26626332354431292</c:v>
                </c:pt>
                <c:pt idx="4700">
                  <c:v>0.29435990895969755</c:v>
                </c:pt>
                <c:pt idx="4701">
                  <c:v>0.32315723603156887</c:v>
                </c:pt>
                <c:pt idx="4702">
                  <c:v>0.3446827192437284</c:v>
                </c:pt>
                <c:pt idx="4703">
                  <c:v>0.3693850867270867</c:v>
                </c:pt>
                <c:pt idx="4704">
                  <c:v>0.40202997707528421</c:v>
                </c:pt>
                <c:pt idx="4705">
                  <c:v>0.41288880602912392</c:v>
                </c:pt>
                <c:pt idx="4706">
                  <c:v>0.38990520801160672</c:v>
                </c:pt>
                <c:pt idx="4707">
                  <c:v>0.36013589165656723</c:v>
                </c:pt>
                <c:pt idx="4708">
                  <c:v>0.34157608424559877</c:v>
                </c:pt>
                <c:pt idx="4709">
                  <c:v>0.3020324280950793</c:v>
                </c:pt>
                <c:pt idx="4710">
                  <c:v>0.25902290930901573</c:v>
                </c:pt>
                <c:pt idx="4711">
                  <c:v>0.24637398479949901</c:v>
                </c:pt>
                <c:pt idx="4712">
                  <c:v>0.27741287049113245</c:v>
                </c:pt>
                <c:pt idx="4713">
                  <c:v>0.26098187549332147</c:v>
                </c:pt>
                <c:pt idx="4714">
                  <c:v>0.23318600557811728</c:v>
                </c:pt>
                <c:pt idx="4715">
                  <c:v>0.20269640851800944</c:v>
                </c:pt>
                <c:pt idx="4716">
                  <c:v>0.18232437825007405</c:v>
                </c:pt>
                <c:pt idx="4717">
                  <c:v>0.18521805949077549</c:v>
                </c:pt>
                <c:pt idx="4718">
                  <c:v>0.19638881362945512</c:v>
                </c:pt>
                <c:pt idx="4719">
                  <c:v>0.20085088338855719</c:v>
                </c:pt>
                <c:pt idx="4720">
                  <c:v>0.21580979950202486</c:v>
                </c:pt>
                <c:pt idx="4721">
                  <c:v>0.24218132734262793</c:v>
                </c:pt>
                <c:pt idx="4722">
                  <c:v>0.26192119997178487</c:v>
                </c:pt>
                <c:pt idx="4723">
                  <c:v>0.24704326319530234</c:v>
                </c:pt>
                <c:pt idx="4724">
                  <c:v>0.25207065652657185</c:v>
                </c:pt>
                <c:pt idx="4725">
                  <c:v>0.28638416862462768</c:v>
                </c:pt>
                <c:pt idx="4726">
                  <c:v>0.3052321373172745</c:v>
                </c:pt>
                <c:pt idx="4727">
                  <c:v>0.31141575134781513</c:v>
                </c:pt>
                <c:pt idx="4728">
                  <c:v>0.33942206436082212</c:v>
                </c:pt>
                <c:pt idx="4729">
                  <c:v>0.34893070985982871</c:v>
                </c:pt>
                <c:pt idx="4730">
                  <c:v>0.29382789534163534</c:v>
                </c:pt>
                <c:pt idx="4731">
                  <c:v>0.22110543003887023</c:v>
                </c:pt>
                <c:pt idx="4732">
                  <c:v>0.15500948592860803</c:v>
                </c:pt>
                <c:pt idx="4733">
                  <c:v>0.13125584032865684</c:v>
                </c:pt>
                <c:pt idx="4734">
                  <c:v>0.1319150916875419</c:v>
                </c:pt>
                <c:pt idx="4735">
                  <c:v>0.13904598745803784</c:v>
                </c:pt>
                <c:pt idx="4736">
                  <c:v>0.1643106946089688</c:v>
                </c:pt>
                <c:pt idx="4737">
                  <c:v>0.15435562984367673</c:v>
                </c:pt>
                <c:pt idx="4738">
                  <c:v>0.13782285180457282</c:v>
                </c:pt>
                <c:pt idx="4739">
                  <c:v>0.13109575568111129</c:v>
                </c:pt>
                <c:pt idx="4740">
                  <c:v>0.13855603141253886</c:v>
                </c:pt>
                <c:pt idx="4741">
                  <c:v>0.1521234606320655</c:v>
                </c:pt>
                <c:pt idx="4742">
                  <c:v>0.16778285700762835</c:v>
                </c:pt>
                <c:pt idx="4743">
                  <c:v>0.17995801723239838</c:v>
                </c:pt>
                <c:pt idx="4744">
                  <c:v>0.19668518660012241</c:v>
                </c:pt>
                <c:pt idx="4745">
                  <c:v>0.21715087823066531</c:v>
                </c:pt>
                <c:pt idx="4746">
                  <c:v>0.22364054669576816</c:v>
                </c:pt>
                <c:pt idx="4747">
                  <c:v>0.20593067655691125</c:v>
                </c:pt>
                <c:pt idx="4748">
                  <c:v>0.22919104817607494</c:v>
                </c:pt>
                <c:pt idx="4749">
                  <c:v>0.27371824560350744</c:v>
                </c:pt>
                <c:pt idx="4750">
                  <c:v>0.29835798643828698</c:v>
                </c:pt>
                <c:pt idx="4751">
                  <c:v>0.31126729386045449</c:v>
                </c:pt>
                <c:pt idx="4752">
                  <c:v>0.31177383321304847</c:v>
                </c:pt>
                <c:pt idx="4753">
                  <c:v>0.31340771014263746</c:v>
                </c:pt>
                <c:pt idx="4754">
                  <c:v>0.29947401743916757</c:v>
                </c:pt>
                <c:pt idx="4755">
                  <c:v>0.27318160025114546</c:v>
                </c:pt>
                <c:pt idx="4756">
                  <c:v>0.25042736339358701</c:v>
                </c:pt>
                <c:pt idx="4757">
                  <c:v>0.21311779395482663</c:v>
                </c:pt>
                <c:pt idx="4758">
                  <c:v>0.17851843472003731</c:v>
                </c:pt>
                <c:pt idx="4759">
                  <c:v>0.1425470020364363</c:v>
                </c:pt>
                <c:pt idx="4760">
                  <c:v>0.15862952207803338</c:v>
                </c:pt>
                <c:pt idx="4761">
                  <c:v>0.13096918482407724</c:v>
                </c:pt>
                <c:pt idx="4762">
                  <c:v>0.10555161936014684</c:v>
                </c:pt>
                <c:pt idx="4763">
                  <c:v>0.10795757645865929</c:v>
                </c:pt>
                <c:pt idx="4764">
                  <c:v>0.1364678923696713</c:v>
                </c:pt>
                <c:pt idx="4765">
                  <c:v>0.17799581280198604</c:v>
                </c:pt>
                <c:pt idx="4766">
                  <c:v>0.20706336854293247</c:v>
                </c:pt>
                <c:pt idx="4767">
                  <c:v>0.21533958044100149</c:v>
                </c:pt>
                <c:pt idx="4768">
                  <c:v>0.22817498544962422</c:v>
                </c:pt>
                <c:pt idx="4769">
                  <c:v>0.24375971537789762</c:v>
                </c:pt>
                <c:pt idx="4770">
                  <c:v>0.25996690053498395</c:v>
                </c:pt>
                <c:pt idx="4771">
                  <c:v>0.25393969463686478</c:v>
                </c:pt>
                <c:pt idx="4772">
                  <c:v>0.24734835935327643</c:v>
                </c:pt>
                <c:pt idx="4773">
                  <c:v>0.27004559433448733</c:v>
                </c:pt>
                <c:pt idx="4774">
                  <c:v>0.29456871347159591</c:v>
                </c:pt>
                <c:pt idx="4775">
                  <c:v>0.30542309701476877</c:v>
                </c:pt>
                <c:pt idx="4776">
                  <c:v>0.30300387091837344</c:v>
                </c:pt>
                <c:pt idx="4777">
                  <c:v>0.30116884688907442</c:v>
                </c:pt>
                <c:pt idx="4778">
                  <c:v>0.31136497087885806</c:v>
                </c:pt>
                <c:pt idx="4779">
                  <c:v>0.32460366488881359</c:v>
                </c:pt>
                <c:pt idx="4780">
                  <c:v>0.31938649548693759</c:v>
                </c:pt>
                <c:pt idx="4781">
                  <c:v>0.30426190525441543</c:v>
                </c:pt>
                <c:pt idx="4782">
                  <c:v>0.26781617087834619</c:v>
                </c:pt>
                <c:pt idx="4783">
                  <c:v>0.24349870783881386</c:v>
                </c:pt>
                <c:pt idx="4784">
                  <c:v>0.2535498374443792</c:v>
                </c:pt>
                <c:pt idx="4785">
                  <c:v>0.21497792728719251</c:v>
                </c:pt>
                <c:pt idx="4786">
                  <c:v>0.17527201567935824</c:v>
                </c:pt>
                <c:pt idx="4787">
                  <c:v>0.14934220361822101</c:v>
                </c:pt>
                <c:pt idx="4788">
                  <c:v>0.15147981827209087</c:v>
                </c:pt>
                <c:pt idx="4789">
                  <c:v>0.16584436680157252</c:v>
                </c:pt>
                <c:pt idx="4790">
                  <c:v>0.18581178088318853</c:v>
                </c:pt>
                <c:pt idx="4791">
                  <c:v>0.19496835967449519</c:v>
                </c:pt>
                <c:pt idx="4792">
                  <c:v>0.21885747053898594</c:v>
                </c:pt>
                <c:pt idx="4793">
                  <c:v>0.24313381272484805</c:v>
                </c:pt>
                <c:pt idx="4794">
                  <c:v>0.24981865778475451</c:v>
                </c:pt>
                <c:pt idx="4795">
                  <c:v>0.23844605240385347</c:v>
                </c:pt>
                <c:pt idx="4796">
                  <c:v>0.22770019867823121</c:v>
                </c:pt>
                <c:pt idx="4797">
                  <c:v>0.23435829222375579</c:v>
                </c:pt>
                <c:pt idx="4798">
                  <c:v>0.27671916902907767</c:v>
                </c:pt>
                <c:pt idx="4799">
                  <c:v>0.31734402449286203</c:v>
                </c:pt>
                <c:pt idx="4800">
                  <c:v>0.33560264507756155</c:v>
                </c:pt>
                <c:pt idx="4801">
                  <c:v>0.30938244802122022</c:v>
                </c:pt>
                <c:pt idx="4802">
                  <c:v>0.28158705673648721</c:v>
                </c:pt>
                <c:pt idx="4803">
                  <c:v>0.26063469006088524</c:v>
                </c:pt>
                <c:pt idx="4804">
                  <c:v>0.24246762486739096</c:v>
                </c:pt>
                <c:pt idx="4805">
                  <c:v>0.22280644238194516</c:v>
                </c:pt>
                <c:pt idx="4806">
                  <c:v>0.20615306959496013</c:v>
                </c:pt>
                <c:pt idx="4807">
                  <c:v>0.22529710778200976</c:v>
                </c:pt>
                <c:pt idx="4808">
                  <c:v>0.23419096709518916</c:v>
                </c:pt>
                <c:pt idx="4809">
                  <c:v>0.18606966096801683</c:v>
                </c:pt>
                <c:pt idx="4810">
                  <c:v>0.14057820403136967</c:v>
                </c:pt>
                <c:pt idx="4811">
                  <c:v>0.11363834395335499</c:v>
                </c:pt>
                <c:pt idx="4812">
                  <c:v>0.10917085343834204</c:v>
                </c:pt>
                <c:pt idx="4813">
                  <c:v>0.11596714725257974</c:v>
                </c:pt>
                <c:pt idx="4814">
                  <c:v>0.13309007042248402</c:v>
                </c:pt>
                <c:pt idx="4815">
                  <c:v>0.15405668076204759</c:v>
                </c:pt>
                <c:pt idx="4816">
                  <c:v>0.17185914190106991</c:v>
                </c:pt>
                <c:pt idx="4817">
                  <c:v>0.19004310892980014</c:v>
                </c:pt>
                <c:pt idx="4818">
                  <c:v>0.20558118074578818</c:v>
                </c:pt>
                <c:pt idx="4819">
                  <c:v>0.19696131212967255</c:v>
                </c:pt>
                <c:pt idx="4820">
                  <c:v>0.20266590443572452</c:v>
                </c:pt>
                <c:pt idx="4821">
                  <c:v>0.23541110598689163</c:v>
                </c:pt>
                <c:pt idx="4822">
                  <c:v>0.26943083006566276</c:v>
                </c:pt>
                <c:pt idx="4823">
                  <c:v>0.27286337355618662</c:v>
                </c:pt>
                <c:pt idx="4824">
                  <c:v>0.27441002353319588</c:v>
                </c:pt>
                <c:pt idx="4825">
                  <c:v>0.27219271733405476</c:v>
                </c:pt>
                <c:pt idx="4826">
                  <c:v>0.25529039039938323</c:v>
                </c:pt>
                <c:pt idx="4827">
                  <c:v>0.24445935060484358</c:v>
                </c:pt>
                <c:pt idx="4828">
                  <c:v>0.21221493526218665</c:v>
                </c:pt>
                <c:pt idx="4829">
                  <c:v>0.18595272705214488</c:v>
                </c:pt>
                <c:pt idx="4830">
                  <c:v>0.15663412735292434</c:v>
                </c:pt>
                <c:pt idx="4831">
                  <c:v>0.13497289024448775</c:v>
                </c:pt>
                <c:pt idx="4832">
                  <c:v>0.14102371720996412</c:v>
                </c:pt>
                <c:pt idx="4833">
                  <c:v>0.13264466543614192</c:v>
                </c:pt>
                <c:pt idx="4834">
                  <c:v>0.11828948432615799</c:v>
                </c:pt>
                <c:pt idx="4835">
                  <c:v>0.1035113099932634</c:v>
                </c:pt>
                <c:pt idx="4836">
                  <c:v>0.10384755815284898</c:v>
                </c:pt>
                <c:pt idx="4837">
                  <c:v>0.12003571464189088</c:v>
                </c:pt>
                <c:pt idx="4838">
                  <c:v>0.14207643537765735</c:v>
                </c:pt>
                <c:pt idx="4839">
                  <c:v>0.17024039022484988</c:v>
                </c:pt>
                <c:pt idx="4840">
                  <c:v>0.18770858827591233</c:v>
                </c:pt>
                <c:pt idx="4841">
                  <c:v>0.20138011878373582</c:v>
                </c:pt>
                <c:pt idx="4842">
                  <c:v>0.20694193796277452</c:v>
                </c:pt>
                <c:pt idx="4843">
                  <c:v>0.18057909982784898</c:v>
                </c:pt>
                <c:pt idx="4844">
                  <c:v>0.19210544181285621</c:v>
                </c:pt>
                <c:pt idx="4845">
                  <c:v>0.21459865235112008</c:v>
                </c:pt>
                <c:pt idx="4846">
                  <c:v>0.22353434999513211</c:v>
                </c:pt>
                <c:pt idx="4847">
                  <c:v>0.25494890000224629</c:v>
                </c:pt>
                <c:pt idx="4848">
                  <c:v>0.26183050760330456</c:v>
                </c:pt>
                <c:pt idx="4849">
                  <c:v>0.23421134814572431</c:v>
                </c:pt>
                <c:pt idx="4850">
                  <c:v>0.20361762011973572</c:v>
                </c:pt>
                <c:pt idx="4851">
                  <c:v>0.17780994707446943</c:v>
                </c:pt>
                <c:pt idx="4852">
                  <c:v>0.16532541562499348</c:v>
                </c:pt>
                <c:pt idx="4853">
                  <c:v>0.15353374437931788</c:v>
                </c:pt>
                <c:pt idx="4854">
                  <c:v>0.13025015837338336</c:v>
                </c:pt>
                <c:pt idx="4855">
                  <c:v>0.13546292203931876</c:v>
                </c:pt>
                <c:pt idx="4856">
                  <c:v>0.14080912231529466</c:v>
                </c:pt>
                <c:pt idx="4857">
                  <c:v>0.10907121936544746</c:v>
                </c:pt>
                <c:pt idx="4858">
                  <c:v>8.4502987266655852E-2</c:v>
                </c:pt>
                <c:pt idx="4859">
                  <c:v>8.12134181705403E-2</c:v>
                </c:pt>
                <c:pt idx="4860">
                  <c:v>9.5235742816139737E-2</c:v>
                </c:pt>
                <c:pt idx="4861">
                  <c:v>0.11718892481272608</c:v>
                </c:pt>
                <c:pt idx="4862">
                  <c:v>0.13178551322950752</c:v>
                </c:pt>
                <c:pt idx="4863">
                  <c:v>0.14486014065414049</c:v>
                </c:pt>
                <c:pt idx="4864">
                  <c:v>0.15577885638794078</c:v>
                </c:pt>
                <c:pt idx="4865">
                  <c:v>0.15849018752089714</c:v>
                </c:pt>
                <c:pt idx="4866">
                  <c:v>0.13524867958207121</c:v>
                </c:pt>
                <c:pt idx="4867">
                  <c:v>0.12876409566496519</c:v>
                </c:pt>
                <c:pt idx="4868">
                  <c:v>0.11305686591661025</c:v>
                </c:pt>
                <c:pt idx="4869">
                  <c:v>0.11965930985277218</c:v>
                </c:pt>
                <c:pt idx="4870">
                  <c:v>0.14190000672298958</c:v>
                </c:pt>
                <c:pt idx="4871">
                  <c:v>0.14699995939203989</c:v>
                </c:pt>
                <c:pt idx="4872">
                  <c:v>0.14202012184182788</c:v>
                </c:pt>
                <c:pt idx="4873">
                  <c:v>0.14206843274419292</c:v>
                </c:pt>
                <c:pt idx="4874">
                  <c:v>0.13785016140370623</c:v>
                </c:pt>
                <c:pt idx="4875">
                  <c:v>0.13710943863358641</c:v>
                </c:pt>
                <c:pt idx="4876">
                  <c:v>0.13201252537461305</c:v>
                </c:pt>
                <c:pt idx="4877">
                  <c:v>0.11548851989836376</c:v>
                </c:pt>
                <c:pt idx="4878">
                  <c:v>0.1008293545649374</c:v>
                </c:pt>
                <c:pt idx="4879">
                  <c:v>0.10175741365125457</c:v>
                </c:pt>
                <c:pt idx="4880">
                  <c:v>0.10753337060139896</c:v>
                </c:pt>
                <c:pt idx="4881">
                  <c:v>8.7602730307350302E-2</c:v>
                </c:pt>
                <c:pt idx="4882">
                  <c:v>7.6676579818627702E-2</c:v>
                </c:pt>
                <c:pt idx="4883">
                  <c:v>7.352597232866015E-2</c:v>
                </c:pt>
                <c:pt idx="4884">
                  <c:v>9.0951868650785972E-2</c:v>
                </c:pt>
                <c:pt idx="4885">
                  <c:v>9.6767874572059168E-2</c:v>
                </c:pt>
                <c:pt idx="4886">
                  <c:v>0.11233204376641175</c:v>
                </c:pt>
                <c:pt idx="4887">
                  <c:v>0.11346642548656763</c:v>
                </c:pt>
                <c:pt idx="4888">
                  <c:v>0.14320690400925393</c:v>
                </c:pt>
                <c:pt idx="4889">
                  <c:v>0.15534260779229014</c:v>
                </c:pt>
                <c:pt idx="4890">
                  <c:v>0.1569176207642706</c:v>
                </c:pt>
                <c:pt idx="4891">
                  <c:v>0.1310915856088565</c:v>
                </c:pt>
                <c:pt idx="4892">
                  <c:v>0.12378707534672773</c:v>
                </c:pt>
                <c:pt idx="4893">
                  <c:v>0.13107730510837531</c:v>
                </c:pt>
                <c:pt idx="4894">
                  <c:v>0.16344617718045262</c:v>
                </c:pt>
                <c:pt idx="4895">
                  <c:v>0.16359194600994068</c:v>
                </c:pt>
                <c:pt idx="4896">
                  <c:v>0.1693655769394351</c:v>
                </c:pt>
                <c:pt idx="4897">
                  <c:v>0.18112773918597597</c:v>
                </c:pt>
                <c:pt idx="4898">
                  <c:v>0.18596892571129556</c:v>
                </c:pt>
                <c:pt idx="4899">
                  <c:v>0.16988196129158759</c:v>
                </c:pt>
                <c:pt idx="4900">
                  <c:v>0.15604985635510565</c:v>
                </c:pt>
                <c:pt idx="4901">
                  <c:v>0.13786400011448177</c:v>
                </c:pt>
                <c:pt idx="4902">
                  <c:v>0.11622324942872854</c:v>
                </c:pt>
                <c:pt idx="4903">
                  <c:v>0.1073941872948861</c:v>
                </c:pt>
                <c:pt idx="4904">
                  <c:v>0.1298507501708156</c:v>
                </c:pt>
                <c:pt idx="4905">
                  <c:v>0.11791177476522985</c:v>
                </c:pt>
                <c:pt idx="4906">
                  <c:v>9.4099299806475439E-2</c:v>
                </c:pt>
                <c:pt idx="4907">
                  <c:v>7.9201075784231745E-2</c:v>
                </c:pt>
                <c:pt idx="4908">
                  <c:v>8.9962001327396249E-2</c:v>
                </c:pt>
                <c:pt idx="4909">
                  <c:v>0.12115863809381282</c:v>
                </c:pt>
                <c:pt idx="4910">
                  <c:v>0.13786711319637304</c:v>
                </c:pt>
                <c:pt idx="4911">
                  <c:v>0.14589502120272918</c:v>
                </c:pt>
                <c:pt idx="4912">
                  <c:v>0.16139372425060236</c:v>
                </c:pt>
                <c:pt idx="4913">
                  <c:v>0.16082407666447116</c:v>
                </c:pt>
                <c:pt idx="4914">
                  <c:v>0.15543397752278507</c:v>
                </c:pt>
                <c:pt idx="4915">
                  <c:v>0.13208575856584961</c:v>
                </c:pt>
                <c:pt idx="4916">
                  <c:v>0.1303749300775848</c:v>
                </c:pt>
                <c:pt idx="4917">
                  <c:v>0.15451332850605162</c:v>
                </c:pt>
                <c:pt idx="4918">
                  <c:v>0.18427381452908986</c:v>
                </c:pt>
                <c:pt idx="4919">
                  <c:v>0.20694683602172517</c:v>
                </c:pt>
                <c:pt idx="4920">
                  <c:v>0.22198352477956343</c:v>
                </c:pt>
                <c:pt idx="4921">
                  <c:v>0.23887573498550896</c:v>
                </c:pt>
                <c:pt idx="4922">
                  <c:v>0.2298614276547308</c:v>
                </c:pt>
                <c:pt idx="4923">
                  <c:v>0.21161553329113128</c:v>
                </c:pt>
                <c:pt idx="4924">
                  <c:v>0.18692568114220795</c:v>
                </c:pt>
                <c:pt idx="4925">
                  <c:v>0.16458201990099194</c:v>
                </c:pt>
                <c:pt idx="4926">
                  <c:v>0.15587213336223249</c:v>
                </c:pt>
                <c:pt idx="4927">
                  <c:v>0.15220747254588268</c:v>
                </c:pt>
                <c:pt idx="4928">
                  <c:v>0.16953694914783507</c:v>
                </c:pt>
                <c:pt idx="4929">
                  <c:v>0.14794608122332387</c:v>
                </c:pt>
                <c:pt idx="4930">
                  <c:v>0.11247813948465897</c:v>
                </c:pt>
                <c:pt idx="4931">
                  <c:v>8.9008965534869755E-2</c:v>
                </c:pt>
                <c:pt idx="4932">
                  <c:v>9.4207686694524756E-2</c:v>
                </c:pt>
                <c:pt idx="4933">
                  <c:v>0.111993616682924</c:v>
                </c:pt>
                <c:pt idx="4934">
                  <c:v>0.12517057208574844</c:v>
                </c:pt>
                <c:pt idx="4935">
                  <c:v>0.15207379867147258</c:v>
                </c:pt>
                <c:pt idx="4936">
                  <c:v>0.17092079420832973</c:v>
                </c:pt>
                <c:pt idx="4937">
                  <c:v>0.20410055835618901</c:v>
                </c:pt>
                <c:pt idx="4938">
                  <c:v>0.21417133344216108</c:v>
                </c:pt>
                <c:pt idx="4939">
                  <c:v>0.19659727212382985</c:v>
                </c:pt>
                <c:pt idx="4940">
                  <c:v>0.18385000854550296</c:v>
                </c:pt>
                <c:pt idx="4941">
                  <c:v>0.20620426559845609</c:v>
                </c:pt>
                <c:pt idx="4942">
                  <c:v>0.22092601311112392</c:v>
                </c:pt>
                <c:pt idx="4943">
                  <c:v>0.22808591389744629</c:v>
                </c:pt>
                <c:pt idx="4944">
                  <c:v>0.22970820735504532</c:v>
                </c:pt>
                <c:pt idx="4945">
                  <c:v>0.2290868523135387</c:v>
                </c:pt>
                <c:pt idx="4946">
                  <c:v>0.22710015316546275</c:v>
                </c:pt>
                <c:pt idx="4947">
                  <c:v>0.20894741293853561</c:v>
                </c:pt>
                <c:pt idx="4948">
                  <c:v>0.18974813473811031</c:v>
                </c:pt>
                <c:pt idx="4949">
                  <c:v>0.17022803319676</c:v>
                </c:pt>
                <c:pt idx="4950">
                  <c:v>0.16886746135273609</c:v>
                </c:pt>
                <c:pt idx="4951">
                  <c:v>0.18305328234058876</c:v>
                </c:pt>
                <c:pt idx="4952">
                  <c:v>0.20877471383189561</c:v>
                </c:pt>
                <c:pt idx="4953">
                  <c:v>0.18632720994306964</c:v>
                </c:pt>
                <c:pt idx="4954">
                  <c:v>0.16902345630281645</c:v>
                </c:pt>
                <c:pt idx="4955">
                  <c:v>0.16080083521507729</c:v>
                </c:pt>
                <c:pt idx="4956">
                  <c:v>0.15973584859815287</c:v>
                </c:pt>
                <c:pt idx="4957">
                  <c:v>0.17411036175045339</c:v>
                </c:pt>
                <c:pt idx="4958">
                  <c:v>0.19552138027081412</c:v>
                </c:pt>
                <c:pt idx="4959">
                  <c:v>0.21624835014814189</c:v>
                </c:pt>
                <c:pt idx="4960">
                  <c:v>0.24485958807762209</c:v>
                </c:pt>
                <c:pt idx="4961">
                  <c:v>0.25721576945037661</c:v>
                </c:pt>
                <c:pt idx="4962">
                  <c:v>0.27016926919164824</c:v>
                </c:pt>
                <c:pt idx="4963">
                  <c:v>0.25453335139510846</c:v>
                </c:pt>
                <c:pt idx="4964">
                  <c:v>0.24738133874969759</c:v>
                </c:pt>
                <c:pt idx="4965">
                  <c:v>0.27895220319573044</c:v>
                </c:pt>
                <c:pt idx="4966">
                  <c:v>0.28113726852148935</c:v>
                </c:pt>
                <c:pt idx="4967">
                  <c:v>0.26310764590560526</c:v>
                </c:pt>
                <c:pt idx="4968">
                  <c:v>0.25438187283684349</c:v>
                </c:pt>
                <c:pt idx="4969">
                  <c:v>0.22854710765988576</c:v>
                </c:pt>
                <c:pt idx="4970">
                  <c:v>0.207444068366826</c:v>
                </c:pt>
                <c:pt idx="4971">
                  <c:v>0.17438652473297434</c:v>
                </c:pt>
                <c:pt idx="4972">
                  <c:v>0.15380182431411574</c:v>
                </c:pt>
                <c:pt idx="4973">
                  <c:v>0.14569855208254345</c:v>
                </c:pt>
                <c:pt idx="4974">
                  <c:v>0.14206290058249441</c:v>
                </c:pt>
                <c:pt idx="4975">
                  <c:v>0.17556949050702944</c:v>
                </c:pt>
                <c:pt idx="4976">
                  <c:v>0.23271016774395475</c:v>
                </c:pt>
                <c:pt idx="4977">
                  <c:v>0.2110666688484229</c:v>
                </c:pt>
                <c:pt idx="4978">
                  <c:v>0.19144911274667925</c:v>
                </c:pt>
                <c:pt idx="4979">
                  <c:v>0.17229137943680259</c:v>
                </c:pt>
                <c:pt idx="4980">
                  <c:v>0.16011076386730819</c:v>
                </c:pt>
                <c:pt idx="4981">
                  <c:v>0.15284382495037191</c:v>
                </c:pt>
                <c:pt idx="4982">
                  <c:v>0.14812659447451801</c:v>
                </c:pt>
                <c:pt idx="4983">
                  <c:v>0.14291391787769178</c:v>
                </c:pt>
                <c:pt idx="4984">
                  <c:v>0.15229152057309253</c:v>
                </c:pt>
                <c:pt idx="4985">
                  <c:v>0.17243838792541272</c:v>
                </c:pt>
                <c:pt idx="4986">
                  <c:v>0.17570627590566762</c:v>
                </c:pt>
                <c:pt idx="4987">
                  <c:v>0.15181814334254087</c:v>
                </c:pt>
                <c:pt idx="4988">
                  <c:v>0.16490566042141327</c:v>
                </c:pt>
                <c:pt idx="4989">
                  <c:v>0.18911677244872402</c:v>
                </c:pt>
                <c:pt idx="4990">
                  <c:v>0.22693892089836362</c:v>
                </c:pt>
                <c:pt idx="4991">
                  <c:v>0.26500195140418203</c:v>
                </c:pt>
                <c:pt idx="4992">
                  <c:v>0.25994216342345511</c:v>
                </c:pt>
                <c:pt idx="4993">
                  <c:v>0.24982665392349626</c:v>
                </c:pt>
                <c:pt idx="4994">
                  <c:v>0.23237205789421797</c:v>
                </c:pt>
                <c:pt idx="4995">
                  <c:v>0.21775052129086919</c:v>
                </c:pt>
                <c:pt idx="4996">
                  <c:v>0.17988696784526381</c:v>
                </c:pt>
                <c:pt idx="4997">
                  <c:v>0.16276034898508648</c:v>
                </c:pt>
                <c:pt idx="4998">
                  <c:v>0.15737704810472136</c:v>
                </c:pt>
                <c:pt idx="4999">
                  <c:v>0.17465368537624804</c:v>
                </c:pt>
                <c:pt idx="5000">
                  <c:v>0.19744447231132359</c:v>
                </c:pt>
                <c:pt idx="5001">
                  <c:v>0.17546658572002669</c:v>
                </c:pt>
                <c:pt idx="5002">
                  <c:v>0.13806581782430091</c:v>
                </c:pt>
                <c:pt idx="5003">
                  <c:v>0.1050441044291747</c:v>
                </c:pt>
                <c:pt idx="5004">
                  <c:v>8.6085621823331543E-2</c:v>
                </c:pt>
                <c:pt idx="5005">
                  <c:v>8.1118882995091554E-2</c:v>
                </c:pt>
                <c:pt idx="5006">
                  <c:v>8.765507600618086E-2</c:v>
                </c:pt>
                <c:pt idx="5007">
                  <c:v>8.6816657680743453E-2</c:v>
                </c:pt>
                <c:pt idx="5008">
                  <c:v>8.6100685425382642E-2</c:v>
                </c:pt>
                <c:pt idx="5009">
                  <c:v>9.2952291962868944E-2</c:v>
                </c:pt>
                <c:pt idx="5010">
                  <c:v>9.9018692490341828E-2</c:v>
                </c:pt>
                <c:pt idx="5011">
                  <c:v>8.8104358725618268E-2</c:v>
                </c:pt>
                <c:pt idx="5012">
                  <c:v>9.5035922418060165E-2</c:v>
                </c:pt>
                <c:pt idx="5013">
                  <c:v>0.12698994785979684</c:v>
                </c:pt>
                <c:pt idx="5014">
                  <c:v>0.14817196016582554</c:v>
                </c:pt>
                <c:pt idx="5015">
                  <c:v>0.16672851997107263</c:v>
                </c:pt>
                <c:pt idx="5016">
                  <c:v>0.17875483811274454</c:v>
                </c:pt>
                <c:pt idx="5017">
                  <c:v>0.19853516877003324</c:v>
                </c:pt>
                <c:pt idx="5018">
                  <c:v>0.18495060835003296</c:v>
                </c:pt>
                <c:pt idx="5019">
                  <c:v>0.15798081944503056</c:v>
                </c:pt>
                <c:pt idx="5020">
                  <c:v>0.12326410872608247</c:v>
                </c:pt>
                <c:pt idx="5021">
                  <c:v>9.7933466008986614E-2</c:v>
                </c:pt>
                <c:pt idx="5022">
                  <c:v>8.4579895392766807E-2</c:v>
                </c:pt>
                <c:pt idx="5023">
                  <c:v>9.4736257871334051E-2</c:v>
                </c:pt>
                <c:pt idx="5024">
                  <c:v>0.10738082239117756</c:v>
                </c:pt>
                <c:pt idx="5025">
                  <c:v>9.5359465282004674E-2</c:v>
                </c:pt>
                <c:pt idx="5026">
                  <c:v>8.7040668520699374E-2</c:v>
                </c:pt>
                <c:pt idx="5027">
                  <c:v>8.0819255144138666E-2</c:v>
                </c:pt>
                <c:pt idx="5028">
                  <c:v>7.9784797874517976E-2</c:v>
                </c:pt>
                <c:pt idx="5029">
                  <c:v>9.5553640703936862E-2</c:v>
                </c:pt>
                <c:pt idx="5030">
                  <c:v>0.12157478221097692</c:v>
                </c:pt>
                <c:pt idx="5031">
                  <c:v>0.13816507438826992</c:v>
                </c:pt>
                <c:pt idx="5032">
                  <c:v>0.13023641963933935</c:v>
                </c:pt>
                <c:pt idx="5033">
                  <c:v>0.16124019143535936</c:v>
                </c:pt>
                <c:pt idx="5034">
                  <c:v>0.18381566519602333</c:v>
                </c:pt>
                <c:pt idx="5035">
                  <c:v>0.17823725133438301</c:v>
                </c:pt>
                <c:pt idx="5036">
                  <c:v>0.1995196238754427</c:v>
                </c:pt>
                <c:pt idx="5037">
                  <c:v>0.23232223112642864</c:v>
                </c:pt>
                <c:pt idx="5038">
                  <c:v>0.24570530343927177</c:v>
                </c:pt>
                <c:pt idx="5039">
                  <c:v>0.2599163137607905</c:v>
                </c:pt>
                <c:pt idx="5040">
                  <c:v>0.26864449340090507</c:v>
                </c:pt>
                <c:pt idx="5041">
                  <c:v>0.29312384672161407</c:v>
                </c:pt>
                <c:pt idx="5042">
                  <c:v>0.2983873691697021</c:v>
                </c:pt>
                <c:pt idx="5043">
                  <c:v>0.26937396739650449</c:v>
                </c:pt>
                <c:pt idx="5044">
                  <c:v>0.2438317837946532</c:v>
                </c:pt>
                <c:pt idx="5045">
                  <c:v>0.22175632052848682</c:v>
                </c:pt>
                <c:pt idx="5046">
                  <c:v>0.18834215619097713</c:v>
                </c:pt>
                <c:pt idx="5047">
                  <c:v>0.17396744155899396</c:v>
                </c:pt>
                <c:pt idx="5048">
                  <c:v>0.16941364737110062</c:v>
                </c:pt>
                <c:pt idx="5049">
                  <c:v>0.1918622065122475</c:v>
                </c:pt>
                <c:pt idx="5050">
                  <c:v>0.19595847154026813</c:v>
                </c:pt>
                <c:pt idx="5051">
                  <c:v>0.19846121982596401</c:v>
                </c:pt>
                <c:pt idx="5052">
                  <c:v>0.18518234586834803</c:v>
                </c:pt>
                <c:pt idx="5053">
                  <c:v>0.17129385040995071</c:v>
                </c:pt>
                <c:pt idx="5054">
                  <c:v>0.16829683619722829</c:v>
                </c:pt>
                <c:pt idx="5055">
                  <c:v>0.17766945741059897</c:v>
                </c:pt>
                <c:pt idx="5056">
                  <c:v>0.19543282330432005</c:v>
                </c:pt>
                <c:pt idx="5057">
                  <c:v>0.21207602874603551</c:v>
                </c:pt>
                <c:pt idx="5058">
                  <c:v>0.21538533170940771</c:v>
                </c:pt>
                <c:pt idx="5059">
                  <c:v>0.20393749927417407</c:v>
                </c:pt>
                <c:pt idx="5060">
                  <c:v>0.22535183442750534</c:v>
                </c:pt>
                <c:pt idx="5061">
                  <c:v>0.26326295027866398</c:v>
                </c:pt>
                <c:pt idx="5062">
                  <c:v>0.30848076231163452</c:v>
                </c:pt>
                <c:pt idx="5063">
                  <c:v>0.34115432748779428</c:v>
                </c:pt>
                <c:pt idx="5064">
                  <c:v>0.37095929941476635</c:v>
                </c:pt>
                <c:pt idx="5065">
                  <c:v>0.40165966169635403</c:v>
                </c:pt>
                <c:pt idx="5066">
                  <c:v>0.4177899079568117</c:v>
                </c:pt>
                <c:pt idx="5067">
                  <c:v>0.41321173364624075</c:v>
                </c:pt>
                <c:pt idx="5068">
                  <c:v>0.37701168789691286</c:v>
                </c:pt>
                <c:pt idx="5069">
                  <c:v>0.33968279860409695</c:v>
                </c:pt>
                <c:pt idx="5070">
                  <c:v>0.29920490829184559</c:v>
                </c:pt>
                <c:pt idx="5071">
                  <c:v>0.29117540787333301</c:v>
                </c:pt>
                <c:pt idx="5072">
                  <c:v>0.31207346283405879</c:v>
                </c:pt>
                <c:pt idx="5073">
                  <c:v>0.27954309324700727</c:v>
                </c:pt>
                <c:pt idx="5074">
                  <c:v>0.23368508716160485</c:v>
                </c:pt>
                <c:pt idx="5075">
                  <c:v>0.2042994164481145</c:v>
                </c:pt>
                <c:pt idx="5076">
                  <c:v>0.18396184406436922</c:v>
                </c:pt>
                <c:pt idx="5077">
                  <c:v>0.17297147163242951</c:v>
                </c:pt>
                <c:pt idx="5078">
                  <c:v>0.1650601453824676</c:v>
                </c:pt>
                <c:pt idx="5079">
                  <c:v>0.1673692103225933</c:v>
                </c:pt>
                <c:pt idx="5080">
                  <c:v>0.19551065090031244</c:v>
                </c:pt>
                <c:pt idx="5081">
                  <c:v>0.21648447156469885</c:v>
                </c:pt>
                <c:pt idx="5082">
                  <c:v>0.20320001388548051</c:v>
                </c:pt>
                <c:pt idx="5083">
                  <c:v>0.19649705384926452</c:v>
                </c:pt>
                <c:pt idx="5084">
                  <c:v>0.22448939212895125</c:v>
                </c:pt>
                <c:pt idx="5085">
                  <c:v>0.20957709255439122</c:v>
                </c:pt>
                <c:pt idx="5086">
                  <c:v>0.20121632170775275</c:v>
                </c:pt>
                <c:pt idx="5087">
                  <c:v>0.19751202839561632</c:v>
                </c:pt>
                <c:pt idx="5088">
                  <c:v>0.2034856845413735</c:v>
                </c:pt>
                <c:pt idx="5089">
                  <c:v>0.17943110693614472</c:v>
                </c:pt>
                <c:pt idx="5090">
                  <c:v>0.17154479422430169</c:v>
                </c:pt>
                <c:pt idx="5091">
                  <c:v>0.17666260428840369</c:v>
                </c:pt>
                <c:pt idx="5092">
                  <c:v>0.16900610695303855</c:v>
                </c:pt>
                <c:pt idx="5093">
                  <c:v>0.16380239327075144</c:v>
                </c:pt>
                <c:pt idx="5094">
                  <c:v>0.15405565558571307</c:v>
                </c:pt>
                <c:pt idx="5095">
                  <c:v>0.14718179826753411</c:v>
                </c:pt>
                <c:pt idx="5096">
                  <c:v>0.17323980416368673</c:v>
                </c:pt>
                <c:pt idx="5097">
                  <c:v>0.16215141350346637</c:v>
                </c:pt>
                <c:pt idx="5098">
                  <c:v>0.14953509675845597</c:v>
                </c:pt>
                <c:pt idx="5099">
                  <c:v>0.13656476255574665</c:v>
                </c:pt>
                <c:pt idx="5100">
                  <c:v>0.11507063750967665</c:v>
                </c:pt>
                <c:pt idx="5101">
                  <c:v>0.1112938558729811</c:v>
                </c:pt>
                <c:pt idx="5102">
                  <c:v>0.11406231863762255</c:v>
                </c:pt>
                <c:pt idx="5103">
                  <c:v>0.11681770851380037</c:v>
                </c:pt>
                <c:pt idx="5104">
                  <c:v>0.11996033108856889</c:v>
                </c:pt>
                <c:pt idx="5105">
                  <c:v>0.11608134410386735</c:v>
                </c:pt>
                <c:pt idx="5106">
                  <c:v>0.10160098675225858</c:v>
                </c:pt>
                <c:pt idx="5107">
                  <c:v>7.8482057212459294E-2</c:v>
                </c:pt>
                <c:pt idx="5108">
                  <c:v>9.6839090194595925E-2</c:v>
                </c:pt>
                <c:pt idx="5109">
                  <c:v>0.12188778757151772</c:v>
                </c:pt>
                <c:pt idx="5110">
                  <c:v>9.5681959928033078E-2</c:v>
                </c:pt>
                <c:pt idx="5111">
                  <c:v>9.3767858294204753E-2</c:v>
                </c:pt>
                <c:pt idx="5112">
                  <c:v>8.0090118787774695E-2</c:v>
                </c:pt>
                <c:pt idx="5113">
                  <c:v>5.9451645279306707E-2</c:v>
                </c:pt>
                <c:pt idx="5114">
                  <c:v>4.6177043651327708E-2</c:v>
                </c:pt>
                <c:pt idx="5115">
                  <c:v>4.3099467944986293E-2</c:v>
                </c:pt>
                <c:pt idx="5116">
                  <c:v>6.3469734260860014E-2</c:v>
                </c:pt>
                <c:pt idx="5117">
                  <c:v>4.9180924603069852E-2</c:v>
                </c:pt>
                <c:pt idx="5118">
                  <c:v>3.242084985541073E-2</c:v>
                </c:pt>
                <c:pt idx="5119">
                  <c:v>5.8837896411463871E-2</c:v>
                </c:pt>
                <c:pt idx="5120">
                  <c:v>7.4786507904559249E-2</c:v>
                </c:pt>
                <c:pt idx="5121">
                  <c:v>8.086594733924303E-2</c:v>
                </c:pt>
                <c:pt idx="5122">
                  <c:v>8.2658053831841868E-2</c:v>
                </c:pt>
                <c:pt idx="5123">
                  <c:v>7.4155725195106492E-2</c:v>
                </c:pt>
                <c:pt idx="5124">
                  <c:v>6.5730068662056301E-2</c:v>
                </c:pt>
                <c:pt idx="5125">
                  <c:v>6.1396277683706146E-2</c:v>
                </c:pt>
                <c:pt idx="5126">
                  <c:v>6.5604220986848177E-2</c:v>
                </c:pt>
                <c:pt idx="5127">
                  <c:v>8.5129883302172818E-2</c:v>
                </c:pt>
                <c:pt idx="5128">
                  <c:v>9.402604703814843E-2</c:v>
                </c:pt>
                <c:pt idx="5129">
                  <c:v>9.6059063961030353E-2</c:v>
                </c:pt>
                <c:pt idx="5130">
                  <c:v>9.5427081827189078E-2</c:v>
                </c:pt>
                <c:pt idx="5131">
                  <c:v>8.8945915176573728E-2</c:v>
                </c:pt>
                <c:pt idx="5132">
                  <c:v>9.9287335305086349E-2</c:v>
                </c:pt>
                <c:pt idx="5133">
                  <c:v>0.1309272700525502</c:v>
                </c:pt>
                <c:pt idx="5134">
                  <c:v>0.15397995029748665</c:v>
                </c:pt>
                <c:pt idx="5135">
                  <c:v>0.17375947811175574</c:v>
                </c:pt>
                <c:pt idx="5136">
                  <c:v>0.16426567703329945</c:v>
                </c:pt>
                <c:pt idx="5137">
                  <c:v>0.14063551234590491</c:v>
                </c:pt>
                <c:pt idx="5138">
                  <c:v>0.13068554670060678</c:v>
                </c:pt>
                <c:pt idx="5139">
                  <c:v>0.12207156547933223</c:v>
                </c:pt>
                <c:pt idx="5140">
                  <c:v>0.10421612709956235</c:v>
                </c:pt>
                <c:pt idx="5141">
                  <c:v>9.1095295379483895E-2</c:v>
                </c:pt>
                <c:pt idx="5142">
                  <c:v>8.915920204314734E-2</c:v>
                </c:pt>
                <c:pt idx="5143">
                  <c:v>0.1036483683520832</c:v>
                </c:pt>
                <c:pt idx="5144">
                  <c:v>9.9336004595102945E-2</c:v>
                </c:pt>
                <c:pt idx="5145">
                  <c:v>8.8030915523557879E-2</c:v>
                </c:pt>
                <c:pt idx="5146">
                  <c:v>7.1322122799485604E-2</c:v>
                </c:pt>
                <c:pt idx="5147">
                  <c:v>6.1428154303019906E-2</c:v>
                </c:pt>
                <c:pt idx="5148">
                  <c:v>5.704558778318209E-2</c:v>
                </c:pt>
                <c:pt idx="5149">
                  <c:v>5.7994055186505487E-2</c:v>
                </c:pt>
                <c:pt idx="5150">
                  <c:v>5.6711231565978938E-2</c:v>
                </c:pt>
                <c:pt idx="5151">
                  <c:v>7.5898331483577317E-2</c:v>
                </c:pt>
                <c:pt idx="5152">
                  <c:v>8.7649158322347279E-2</c:v>
                </c:pt>
                <c:pt idx="5153">
                  <c:v>9.5943829307347572E-2</c:v>
                </c:pt>
                <c:pt idx="5154">
                  <c:v>0.12032417624805278</c:v>
                </c:pt>
                <c:pt idx="5155">
                  <c:v>0.13412927333507571</c:v>
                </c:pt>
                <c:pt idx="5156">
                  <c:v>0.15649550152417091</c:v>
                </c:pt>
                <c:pt idx="5157">
                  <c:v>0.16934024881765189</c:v>
                </c:pt>
                <c:pt idx="5158">
                  <c:v>0.19860448937835587</c:v>
                </c:pt>
                <c:pt idx="5159">
                  <c:v>0.21524400564912605</c:v>
                </c:pt>
                <c:pt idx="5160">
                  <c:v>0.20587464337698105</c:v>
                </c:pt>
                <c:pt idx="5161">
                  <c:v>0.19994981420635394</c:v>
                </c:pt>
                <c:pt idx="5162">
                  <c:v>0.20929956911069439</c:v>
                </c:pt>
                <c:pt idx="5163">
                  <c:v>0.16240513782575736</c:v>
                </c:pt>
                <c:pt idx="5164">
                  <c:v>8.7613410705509084E-2</c:v>
                </c:pt>
                <c:pt idx="5165">
                  <c:v>6.5803343636388942E-2</c:v>
                </c:pt>
                <c:pt idx="5166">
                  <c:v>6.9701729870977655E-2</c:v>
                </c:pt>
                <c:pt idx="5167">
                  <c:v>7.3269472451532869E-2</c:v>
                </c:pt>
                <c:pt idx="5168">
                  <c:v>5.9241497270090024E-2</c:v>
                </c:pt>
                <c:pt idx="5169">
                  <c:v>5.4341687356969363E-2</c:v>
                </c:pt>
                <c:pt idx="5170">
                  <c:v>5.07017648536877E-2</c:v>
                </c:pt>
                <c:pt idx="5171">
                  <c:v>6.189713519917206E-2</c:v>
                </c:pt>
                <c:pt idx="5172">
                  <c:v>6.9374353221892324E-2</c:v>
                </c:pt>
                <c:pt idx="5173">
                  <c:v>7.8594893746871147E-2</c:v>
                </c:pt>
                <c:pt idx="5174">
                  <c:v>7.9521317779860573E-2</c:v>
                </c:pt>
                <c:pt idx="5175">
                  <c:v>7.7164744022314699E-2</c:v>
                </c:pt>
                <c:pt idx="5176">
                  <c:v>7.9606042389530632E-2</c:v>
                </c:pt>
                <c:pt idx="5177">
                  <c:v>8.3378527625747337E-2</c:v>
                </c:pt>
                <c:pt idx="5178">
                  <c:v>8.4703843461635994E-2</c:v>
                </c:pt>
                <c:pt idx="5179">
                  <c:v>9.2369708607224266E-2</c:v>
                </c:pt>
                <c:pt idx="5180">
                  <c:v>0.13494750313160203</c:v>
                </c:pt>
                <c:pt idx="5181">
                  <c:v>0.16494458549575386</c:v>
                </c:pt>
                <c:pt idx="5182">
                  <c:v>0.19342782299063022</c:v>
                </c:pt>
                <c:pt idx="5183">
                  <c:v>0.20902647894356094</c:v>
                </c:pt>
                <c:pt idx="5184">
                  <c:v>0.20645361484902769</c:v>
                </c:pt>
                <c:pt idx="5185">
                  <c:v>0.19275040228050691</c:v>
                </c:pt>
                <c:pt idx="5186">
                  <c:v>0.20266701563029274</c:v>
                </c:pt>
                <c:pt idx="5187">
                  <c:v>0.19924150788167624</c:v>
                </c:pt>
                <c:pt idx="5188">
                  <c:v>0.2057207936139985</c:v>
                </c:pt>
                <c:pt idx="5189">
                  <c:v>0.19977190975208595</c:v>
                </c:pt>
                <c:pt idx="5190">
                  <c:v>0.18256200856252447</c:v>
                </c:pt>
                <c:pt idx="5191">
                  <c:v>0.16698148647135183</c:v>
                </c:pt>
                <c:pt idx="5192">
                  <c:v>0.1677535382137838</c:v>
                </c:pt>
                <c:pt idx="5193">
                  <c:v>0.1614293149294056</c:v>
                </c:pt>
                <c:pt idx="5194">
                  <c:v>0.1496560162236209</c:v>
                </c:pt>
                <c:pt idx="5195">
                  <c:v>0.14868940713005727</c:v>
                </c:pt>
                <c:pt idx="5196">
                  <c:v>0.15128706750756951</c:v>
                </c:pt>
                <c:pt idx="5197">
                  <c:v>0.14356397777686775</c:v>
                </c:pt>
                <c:pt idx="5198">
                  <c:v>0.13915921691045127</c:v>
                </c:pt>
                <c:pt idx="5199">
                  <c:v>0.13865353670487385</c:v>
                </c:pt>
                <c:pt idx="5200">
                  <c:v>0.14347028737297449</c:v>
                </c:pt>
                <c:pt idx="5201">
                  <c:v>0.15331970580559745</c:v>
                </c:pt>
                <c:pt idx="5202">
                  <c:v>0.16178615161509888</c:v>
                </c:pt>
                <c:pt idx="5203">
                  <c:v>0.1681661289803858</c:v>
                </c:pt>
                <c:pt idx="5204">
                  <c:v>0.2206475149867379</c:v>
                </c:pt>
                <c:pt idx="5205">
                  <c:v>0.27782474838682225</c:v>
                </c:pt>
                <c:pt idx="5206">
                  <c:v>0.31615253620498696</c:v>
                </c:pt>
                <c:pt idx="5207">
                  <c:v>0.34876073210572617</c:v>
                </c:pt>
                <c:pt idx="5208">
                  <c:v>0.36232127973561262</c:v>
                </c:pt>
                <c:pt idx="5209">
                  <c:v>0.37935957384842967</c:v>
                </c:pt>
                <c:pt idx="5210">
                  <c:v>0.3911029159406158</c:v>
                </c:pt>
                <c:pt idx="5211">
                  <c:v>0.38537647783497903</c:v>
                </c:pt>
                <c:pt idx="5212">
                  <c:v>0.35796270545770448</c:v>
                </c:pt>
                <c:pt idx="5213">
                  <c:v>0.29973728931605642</c:v>
                </c:pt>
                <c:pt idx="5214">
                  <c:v>0.28278980013456873</c:v>
                </c:pt>
                <c:pt idx="5215">
                  <c:v>0.26083753746396282</c:v>
                </c:pt>
                <c:pt idx="5216">
                  <c:v>0.23904211134609929</c:v>
                </c:pt>
                <c:pt idx="5217">
                  <c:v>0.1950603610381112</c:v>
                </c:pt>
                <c:pt idx="5218">
                  <c:v>0.15868236630991897</c:v>
                </c:pt>
                <c:pt idx="5219">
                  <c:v>0.12944163115897292</c:v>
                </c:pt>
                <c:pt idx="5220">
                  <c:v>0.14039482608762924</c:v>
                </c:pt>
                <c:pt idx="5221">
                  <c:v>0.15462305209736443</c:v>
                </c:pt>
                <c:pt idx="5222">
                  <c:v>0.15954730212727855</c:v>
                </c:pt>
                <c:pt idx="5223">
                  <c:v>0.15240154442386622</c:v>
                </c:pt>
                <c:pt idx="5224">
                  <c:v>0.14628394252593685</c:v>
                </c:pt>
                <c:pt idx="5225">
                  <c:v>0.15046592090094615</c:v>
                </c:pt>
                <c:pt idx="5226">
                  <c:v>0.15584159531659514</c:v>
                </c:pt>
                <c:pt idx="5227">
                  <c:v>0.15768984469372116</c:v>
                </c:pt>
                <c:pt idx="5228">
                  <c:v>0.20207962194029372</c:v>
                </c:pt>
                <c:pt idx="5229">
                  <c:v>0.26409490509431777</c:v>
                </c:pt>
                <c:pt idx="5230">
                  <c:v>0.3047505010526248</c:v>
                </c:pt>
                <c:pt idx="5231">
                  <c:v>0.33150094694654036</c:v>
                </c:pt>
                <c:pt idx="5232">
                  <c:v>0.34856995577975236</c:v>
                </c:pt>
                <c:pt idx="5233">
                  <c:v>0.35168071432288645</c:v>
                </c:pt>
                <c:pt idx="5234">
                  <c:v>0.35754802092161558</c:v>
                </c:pt>
                <c:pt idx="5235">
                  <c:v>0.36366715288504631</c:v>
                </c:pt>
                <c:pt idx="5236">
                  <c:v>0.3404861990561967</c:v>
                </c:pt>
                <c:pt idx="5237">
                  <c:v>0.32186446311990663</c:v>
                </c:pt>
                <c:pt idx="5238">
                  <c:v>0.31595034590247373</c:v>
                </c:pt>
                <c:pt idx="5239">
                  <c:v>0.31286793601372326</c:v>
                </c:pt>
                <c:pt idx="5240">
                  <c:v>0.32907150487181192</c:v>
                </c:pt>
                <c:pt idx="5241">
                  <c:v>0.28868138975608415</c:v>
                </c:pt>
                <c:pt idx="5242">
                  <c:v>0.23975492235596696</c:v>
                </c:pt>
                <c:pt idx="5243">
                  <c:v>0.21058161497420433</c:v>
                </c:pt>
                <c:pt idx="5244">
                  <c:v>0.2072509609354348</c:v>
                </c:pt>
                <c:pt idx="5245">
                  <c:v>0.21673327380901222</c:v>
                </c:pt>
                <c:pt idx="5246">
                  <c:v>0.22152409498199077</c:v>
                </c:pt>
                <c:pt idx="5247">
                  <c:v>0.22516295648694781</c:v>
                </c:pt>
                <c:pt idx="5248">
                  <c:v>0.23230949622506888</c:v>
                </c:pt>
                <c:pt idx="5249">
                  <c:v>0.24517200477790105</c:v>
                </c:pt>
                <c:pt idx="5250">
                  <c:v>0.24736439784705919</c:v>
                </c:pt>
                <c:pt idx="5251">
                  <c:v>0.2370016930423744</c:v>
                </c:pt>
                <c:pt idx="5252">
                  <c:v>0.25623656687376212</c:v>
                </c:pt>
                <c:pt idx="5253">
                  <c:v>0.27922253168710648</c:v>
                </c:pt>
                <c:pt idx="5254">
                  <c:v>0.30874594994339888</c:v>
                </c:pt>
                <c:pt idx="5255">
                  <c:v>0.34364960507363312</c:v>
                </c:pt>
                <c:pt idx="5256">
                  <c:v>0.37549807447968503</c:v>
                </c:pt>
                <c:pt idx="5257">
                  <c:v>0.3967138708965845</c:v>
                </c:pt>
                <c:pt idx="5258">
                  <c:v>0.39576755767974298</c:v>
                </c:pt>
                <c:pt idx="5259">
                  <c:v>0.39759665276524997</c:v>
                </c:pt>
                <c:pt idx="5260">
                  <c:v>0.37952882545581385</c:v>
                </c:pt>
                <c:pt idx="5261">
                  <c:v>0.35672727627380851</c:v>
                </c:pt>
                <c:pt idx="5262">
                  <c:v>0.34106713878601036</c:v>
                </c:pt>
                <c:pt idx="5263">
                  <c:v>0.34936529023484608</c:v>
                </c:pt>
                <c:pt idx="5264">
                  <c:v>0.35803438098544643</c:v>
                </c:pt>
                <c:pt idx="5265">
                  <c:v>0.33322999277071874</c:v>
                </c:pt>
                <c:pt idx="5266">
                  <c:v>0.29829795021213223</c:v>
                </c:pt>
                <c:pt idx="5267">
                  <c:v>0.26572862990890128</c:v>
                </c:pt>
                <c:pt idx="5268">
                  <c:v>0.23932211862700128</c:v>
                </c:pt>
                <c:pt idx="5269">
                  <c:v>0.21981187631516386</c:v>
                </c:pt>
                <c:pt idx="5270">
                  <c:v>0.22144935380056768</c:v>
                </c:pt>
                <c:pt idx="5271">
                  <c:v>0.22315313561307218</c:v>
                </c:pt>
                <c:pt idx="5272">
                  <c:v>0.2361132117000542</c:v>
                </c:pt>
                <c:pt idx="5273">
                  <c:v>0.2452622177003469</c:v>
                </c:pt>
                <c:pt idx="5274">
                  <c:v>0.23656908995024001</c:v>
                </c:pt>
                <c:pt idx="5275">
                  <c:v>0.22012263178652683</c:v>
                </c:pt>
                <c:pt idx="5276">
                  <c:v>0.23325889746936973</c:v>
                </c:pt>
                <c:pt idx="5277">
                  <c:v>0.26726615888447175</c:v>
                </c:pt>
                <c:pt idx="5278">
                  <c:v>0.29716271418842155</c:v>
                </c:pt>
                <c:pt idx="5279">
                  <c:v>0.31267478079425365</c:v>
                </c:pt>
                <c:pt idx="5280">
                  <c:v>0.28856236736574298</c:v>
                </c:pt>
                <c:pt idx="5281">
                  <c:v>0.26298708016705397</c:v>
                </c:pt>
                <c:pt idx="5282">
                  <c:v>0.28655743370106929</c:v>
                </c:pt>
                <c:pt idx="5283">
                  <c:v>0.32587022219518236</c:v>
                </c:pt>
                <c:pt idx="5284">
                  <c:v>0.34305832346330095</c:v>
                </c:pt>
                <c:pt idx="5285">
                  <c:v>0.34501000961160683</c:v>
                </c:pt>
                <c:pt idx="5286">
                  <c:v>0.34338426304420877</c:v>
                </c:pt>
                <c:pt idx="5287">
                  <c:v>0.34210841138924192</c:v>
                </c:pt>
                <c:pt idx="5288">
                  <c:v>0.34976791785273276</c:v>
                </c:pt>
                <c:pt idx="5289">
                  <c:v>0.31331906496431328</c:v>
                </c:pt>
                <c:pt idx="5290">
                  <c:v>0.27204615956450068</c:v>
                </c:pt>
                <c:pt idx="5291">
                  <c:v>0.24227117662596317</c:v>
                </c:pt>
                <c:pt idx="5292">
                  <c:v>0.22575060650691692</c:v>
                </c:pt>
                <c:pt idx="5293">
                  <c:v>0.22016314474762197</c:v>
                </c:pt>
                <c:pt idx="5294">
                  <c:v>0.21680160787707789</c:v>
                </c:pt>
                <c:pt idx="5295">
                  <c:v>0.2110730562175416</c:v>
                </c:pt>
                <c:pt idx="5296">
                  <c:v>0.21842458182454491</c:v>
                </c:pt>
                <c:pt idx="5297">
                  <c:v>0.23231112277114443</c:v>
                </c:pt>
                <c:pt idx="5298">
                  <c:v>0.23990052263630865</c:v>
                </c:pt>
                <c:pt idx="5299">
                  <c:v>0.23732286438608394</c:v>
                </c:pt>
                <c:pt idx="5300">
                  <c:v>0.25402221070133563</c:v>
                </c:pt>
                <c:pt idx="5301">
                  <c:v>0.28461135910772384</c:v>
                </c:pt>
                <c:pt idx="5302">
                  <c:v>0.31940983902925779</c:v>
                </c:pt>
                <c:pt idx="5303">
                  <c:v>0.3405828098224884</c:v>
                </c:pt>
                <c:pt idx="5304">
                  <c:v>0.33743078119169667</c:v>
                </c:pt>
                <c:pt idx="5305">
                  <c:v>0.34886446117695452</c:v>
                </c:pt>
                <c:pt idx="5306">
                  <c:v>0.35621238847399389</c:v>
                </c:pt>
                <c:pt idx="5307">
                  <c:v>0.34236321565266892</c:v>
                </c:pt>
                <c:pt idx="5308">
                  <c:v>0.32788690570197659</c:v>
                </c:pt>
                <c:pt idx="5309">
                  <c:v>0.31835676585918699</c:v>
                </c:pt>
                <c:pt idx="5310">
                  <c:v>0.31026941415665621</c:v>
                </c:pt>
                <c:pt idx="5311">
                  <c:v>0.32122420389588119</c:v>
                </c:pt>
                <c:pt idx="5312">
                  <c:v>0.36913901113863812</c:v>
                </c:pt>
                <c:pt idx="5313">
                  <c:v>0.3418403049071273</c:v>
                </c:pt>
                <c:pt idx="5314">
                  <c:v>0.30444739865546216</c:v>
                </c:pt>
                <c:pt idx="5315">
                  <c:v>0.28531016382780355</c:v>
                </c:pt>
                <c:pt idx="5316">
                  <c:v>0.27512422204439868</c:v>
                </c:pt>
                <c:pt idx="5317">
                  <c:v>0.2671910980558338</c:v>
                </c:pt>
                <c:pt idx="5318">
                  <c:v>0.26208837113850769</c:v>
                </c:pt>
                <c:pt idx="5319">
                  <c:v>0.26560542542977478</c:v>
                </c:pt>
                <c:pt idx="5320">
                  <c:v>0.27420887722945247</c:v>
                </c:pt>
                <c:pt idx="5321">
                  <c:v>0.28315777136587278</c:v>
                </c:pt>
                <c:pt idx="5322">
                  <c:v>0.28040413638788236</c:v>
                </c:pt>
                <c:pt idx="5323">
                  <c:v>0.25031108384617951</c:v>
                </c:pt>
                <c:pt idx="5324">
                  <c:v>0.25866227921667234</c:v>
                </c:pt>
                <c:pt idx="5325">
                  <c:v>0.28475937603307611</c:v>
                </c:pt>
                <c:pt idx="5326">
                  <c:v>0.30291152745997429</c:v>
                </c:pt>
                <c:pt idx="5327">
                  <c:v>0.32044217903653005</c:v>
                </c:pt>
                <c:pt idx="5328">
                  <c:v>0.33048006391777629</c:v>
                </c:pt>
                <c:pt idx="5329">
                  <c:v>0.3378379006533801</c:v>
                </c:pt>
                <c:pt idx="5330">
                  <c:v>0.34400875635517519</c:v>
                </c:pt>
                <c:pt idx="5331">
                  <c:v>0.35346620624397346</c:v>
                </c:pt>
                <c:pt idx="5332">
                  <c:v>0.34902453145956802</c:v>
                </c:pt>
                <c:pt idx="5333">
                  <c:v>0.34191041598471666</c:v>
                </c:pt>
                <c:pt idx="5334">
                  <c:v>0.32642923223093856</c:v>
                </c:pt>
                <c:pt idx="5335">
                  <c:v>0.32929229572802204</c:v>
                </c:pt>
                <c:pt idx="5336">
                  <c:v>0.33711835440470667</c:v>
                </c:pt>
                <c:pt idx="5337">
                  <c:v>0.31654316349155864</c:v>
                </c:pt>
                <c:pt idx="5338">
                  <c:v>0.28344298685273767</c:v>
                </c:pt>
                <c:pt idx="5339">
                  <c:v>0.25594595886179661</c:v>
                </c:pt>
                <c:pt idx="5340">
                  <c:v>0.23755659370938551</c:v>
                </c:pt>
                <c:pt idx="5341">
                  <c:v>0.22308276530971186</c:v>
                </c:pt>
                <c:pt idx="5342">
                  <c:v>0.22004513618301683</c:v>
                </c:pt>
                <c:pt idx="5343">
                  <c:v>0.21862873945062172</c:v>
                </c:pt>
                <c:pt idx="5344">
                  <c:v>0.22416681166781571</c:v>
                </c:pt>
                <c:pt idx="5345">
                  <c:v>0.23740176066094104</c:v>
                </c:pt>
                <c:pt idx="5346">
                  <c:v>0.24043278622296183</c:v>
                </c:pt>
                <c:pt idx="5347">
                  <c:v>0.22580986839381595</c:v>
                </c:pt>
                <c:pt idx="5348">
                  <c:v>0.23766814073493672</c:v>
                </c:pt>
                <c:pt idx="5349">
                  <c:v>0.2671153656074447</c:v>
                </c:pt>
                <c:pt idx="5350">
                  <c:v>0.28670480560645661</c:v>
                </c:pt>
                <c:pt idx="5351">
                  <c:v>0.31882274540130623</c:v>
                </c:pt>
                <c:pt idx="5352">
                  <c:v>0.32652103602538701</c:v>
                </c:pt>
                <c:pt idx="5353">
                  <c:v>0.31208083087885857</c:v>
                </c:pt>
                <c:pt idx="5354">
                  <c:v>0.29394519602009495</c:v>
                </c:pt>
                <c:pt idx="5355">
                  <c:v>0.30575912579131836</c:v>
                </c:pt>
                <c:pt idx="5356">
                  <c:v>0.31990995819807128</c:v>
                </c:pt>
                <c:pt idx="5357">
                  <c:v>0.29976075571356769</c:v>
                </c:pt>
                <c:pt idx="5358">
                  <c:v>0.29345232525384379</c:v>
                </c:pt>
                <c:pt idx="5359">
                  <c:v>0.28374109217455989</c:v>
                </c:pt>
                <c:pt idx="5360">
                  <c:v>0.30696967214178678</c:v>
                </c:pt>
                <c:pt idx="5361">
                  <c:v>0.27123279031102193</c:v>
                </c:pt>
                <c:pt idx="5362">
                  <c:v>0.22521422318773848</c:v>
                </c:pt>
                <c:pt idx="5363">
                  <c:v>0.20389828193665382</c:v>
                </c:pt>
                <c:pt idx="5364">
                  <c:v>0.20002143428853075</c:v>
                </c:pt>
                <c:pt idx="5365">
                  <c:v>0.19880008108353087</c:v>
                </c:pt>
                <c:pt idx="5366">
                  <c:v>0.19067677621776238</c:v>
                </c:pt>
                <c:pt idx="5367">
                  <c:v>0.18323721007234536</c:v>
                </c:pt>
                <c:pt idx="5368">
                  <c:v>0.18292792239625477</c:v>
                </c:pt>
                <c:pt idx="5369">
                  <c:v>0.18742708628659985</c:v>
                </c:pt>
                <c:pt idx="5370">
                  <c:v>0.17995046854866154</c:v>
                </c:pt>
                <c:pt idx="5371">
                  <c:v>0.17753344770312043</c:v>
                </c:pt>
                <c:pt idx="5372">
                  <c:v>0.215509680473319</c:v>
                </c:pt>
                <c:pt idx="5373">
                  <c:v>0.26377965427792627</c:v>
                </c:pt>
                <c:pt idx="5374">
                  <c:v>0.29893746056969939</c:v>
                </c:pt>
                <c:pt idx="5375">
                  <c:v>0.31568850321348485</c:v>
                </c:pt>
                <c:pt idx="5376">
                  <c:v>0.32264611971284257</c:v>
                </c:pt>
                <c:pt idx="5377">
                  <c:v>0.33396274249276292</c:v>
                </c:pt>
                <c:pt idx="5378">
                  <c:v>0.34412125827658641</c:v>
                </c:pt>
                <c:pt idx="5379">
                  <c:v>0.34995066866832136</c:v>
                </c:pt>
                <c:pt idx="5380">
                  <c:v>0.34527288089642588</c:v>
                </c:pt>
                <c:pt idx="5381">
                  <c:v>0.33045804434315168</c:v>
                </c:pt>
                <c:pt idx="5382">
                  <c:v>0.30904266762929072</c:v>
                </c:pt>
                <c:pt idx="5383">
                  <c:v>0.29178854070933463</c:v>
                </c:pt>
                <c:pt idx="5384">
                  <c:v>0.30836140215499219</c:v>
                </c:pt>
                <c:pt idx="5385">
                  <c:v>0.25276834883145316</c:v>
                </c:pt>
                <c:pt idx="5386">
                  <c:v>0.1909047675088015</c:v>
                </c:pt>
                <c:pt idx="5387">
                  <c:v>0.16536855644433199</c:v>
                </c:pt>
                <c:pt idx="5388">
                  <c:v>0.15528861972708616</c:v>
                </c:pt>
                <c:pt idx="5389">
                  <c:v>0.14984345093393514</c:v>
                </c:pt>
                <c:pt idx="5390">
                  <c:v>0.15069720679053322</c:v>
                </c:pt>
                <c:pt idx="5391">
                  <c:v>0.1546930766793754</c:v>
                </c:pt>
                <c:pt idx="5392">
                  <c:v>0.16364478060985374</c:v>
                </c:pt>
                <c:pt idx="5393">
                  <c:v>0.17315735643137928</c:v>
                </c:pt>
                <c:pt idx="5394">
                  <c:v>0.17257594509101118</c:v>
                </c:pt>
                <c:pt idx="5395">
                  <c:v>0.17980356095755259</c:v>
                </c:pt>
                <c:pt idx="5396">
                  <c:v>0.22681023570981509</c:v>
                </c:pt>
                <c:pt idx="5397">
                  <c:v>0.28194373126816263</c:v>
                </c:pt>
                <c:pt idx="5398">
                  <c:v>0.32037742261094948</c:v>
                </c:pt>
                <c:pt idx="5399">
                  <c:v>0.35303293271453778</c:v>
                </c:pt>
                <c:pt idx="5400">
                  <c:v>0.36737706575270779</c:v>
                </c:pt>
                <c:pt idx="5401">
                  <c:v>0.36731187783724129</c:v>
                </c:pt>
                <c:pt idx="5402">
                  <c:v>0.36997622495799859</c:v>
                </c:pt>
                <c:pt idx="5403">
                  <c:v>0.36742302431067697</c:v>
                </c:pt>
                <c:pt idx="5404">
                  <c:v>0.36078183445691614</c:v>
                </c:pt>
                <c:pt idx="5405">
                  <c:v>0.33946739480624705</c:v>
                </c:pt>
                <c:pt idx="5406">
                  <c:v>0.32082481934639268</c:v>
                </c:pt>
                <c:pt idx="5407">
                  <c:v>0.28583414700344095</c:v>
                </c:pt>
                <c:pt idx="5408">
                  <c:v>0.28952764900504435</c:v>
                </c:pt>
                <c:pt idx="5409">
                  <c:v>0.26865017540963815</c:v>
                </c:pt>
                <c:pt idx="5410">
                  <c:v>0.22708281716959602</c:v>
                </c:pt>
                <c:pt idx="5411">
                  <c:v>0.18657208964678815</c:v>
                </c:pt>
                <c:pt idx="5412">
                  <c:v>0.16892344637593598</c:v>
                </c:pt>
                <c:pt idx="5413">
                  <c:v>0.15820852294555124</c:v>
                </c:pt>
                <c:pt idx="5414">
                  <c:v>0.1543277470754314</c:v>
                </c:pt>
                <c:pt idx="5415">
                  <c:v>0.1574172997587025</c:v>
                </c:pt>
                <c:pt idx="5416">
                  <c:v>0.16120208857572529</c:v>
                </c:pt>
                <c:pt idx="5417">
                  <c:v>0.1627932097666285</c:v>
                </c:pt>
                <c:pt idx="5418">
                  <c:v>0.14891942335974737</c:v>
                </c:pt>
                <c:pt idx="5419">
                  <c:v>0.15224067811025074</c:v>
                </c:pt>
                <c:pt idx="5420">
                  <c:v>0.2036383809827963</c:v>
                </c:pt>
                <c:pt idx="5421">
                  <c:v>0.25772396135302905</c:v>
                </c:pt>
                <c:pt idx="5422">
                  <c:v>0.28920649478853927</c:v>
                </c:pt>
                <c:pt idx="5423">
                  <c:v>0.30704001476717013</c:v>
                </c:pt>
                <c:pt idx="5424">
                  <c:v>0.32153672667742639</c:v>
                </c:pt>
                <c:pt idx="5425">
                  <c:v>0.33308388704825959</c:v>
                </c:pt>
                <c:pt idx="5426">
                  <c:v>0.33727910976975889</c:v>
                </c:pt>
                <c:pt idx="5427">
                  <c:v>0.33239818764305284</c:v>
                </c:pt>
                <c:pt idx="5428">
                  <c:v>0.31253187026389229</c:v>
                </c:pt>
                <c:pt idx="5429">
                  <c:v>0.28559119181326076</c:v>
                </c:pt>
                <c:pt idx="5430">
                  <c:v>0.2793373614019391</c:v>
                </c:pt>
                <c:pt idx="5431">
                  <c:v>0.24622967993327038</c:v>
                </c:pt>
                <c:pt idx="5432">
                  <c:v>0.2386454945622484</c:v>
                </c:pt>
                <c:pt idx="5433">
                  <c:v>0.2075587648617046</c:v>
                </c:pt>
                <c:pt idx="5434">
                  <c:v>0.15139261294628417</c:v>
                </c:pt>
                <c:pt idx="5435">
                  <c:v>0.11436437846486418</c:v>
                </c:pt>
                <c:pt idx="5436">
                  <c:v>9.4408735780176778E-2</c:v>
                </c:pt>
                <c:pt idx="5437">
                  <c:v>8.7269673412621568E-2</c:v>
                </c:pt>
                <c:pt idx="5438">
                  <c:v>8.9628447521614751E-2</c:v>
                </c:pt>
                <c:pt idx="5439">
                  <c:v>0.10196935866666756</c:v>
                </c:pt>
                <c:pt idx="5440">
                  <c:v>0.12769460070904162</c:v>
                </c:pt>
                <c:pt idx="5441">
                  <c:v>0.13171640620167124</c:v>
                </c:pt>
                <c:pt idx="5442">
                  <c:v>0.13001999419268243</c:v>
                </c:pt>
                <c:pt idx="5443">
                  <c:v>0.150514571859027</c:v>
                </c:pt>
                <c:pt idx="5444">
                  <c:v>0.20697209654461873</c:v>
                </c:pt>
                <c:pt idx="5445">
                  <c:v>0.21626572143127754</c:v>
                </c:pt>
                <c:pt idx="5446">
                  <c:v>0.20885326505557278</c:v>
                </c:pt>
                <c:pt idx="5447">
                  <c:v>0.18573846139744821</c:v>
                </c:pt>
                <c:pt idx="5448">
                  <c:v>0.17089419786103732</c:v>
                </c:pt>
                <c:pt idx="5449">
                  <c:v>0.16489950036831152</c:v>
                </c:pt>
                <c:pt idx="5450">
                  <c:v>0.15239393427645226</c:v>
                </c:pt>
                <c:pt idx="5451">
                  <c:v>0.1456955088357732</c:v>
                </c:pt>
                <c:pt idx="5452">
                  <c:v>0.13215273324655064</c:v>
                </c:pt>
                <c:pt idx="5453">
                  <c:v>0.1007985194431701</c:v>
                </c:pt>
                <c:pt idx="5454">
                  <c:v>8.5304909413646629E-2</c:v>
                </c:pt>
                <c:pt idx="5455">
                  <c:v>7.1509672831818846E-2</c:v>
                </c:pt>
                <c:pt idx="5456">
                  <c:v>7.6911320751224393E-2</c:v>
                </c:pt>
                <c:pt idx="5457">
                  <c:v>6.578541407001616E-2</c:v>
                </c:pt>
                <c:pt idx="5458">
                  <c:v>5.3003121106218291E-2</c:v>
                </c:pt>
                <c:pt idx="5459">
                  <c:v>5.4617218832819003E-2</c:v>
                </c:pt>
                <c:pt idx="5460">
                  <c:v>5.8276845760850474E-2</c:v>
                </c:pt>
                <c:pt idx="5461">
                  <c:v>6.5276499404621782E-2</c:v>
                </c:pt>
                <c:pt idx="5462">
                  <c:v>7.5114034096411222E-2</c:v>
                </c:pt>
                <c:pt idx="5463">
                  <c:v>9.9718334698429778E-2</c:v>
                </c:pt>
                <c:pt idx="5464">
                  <c:v>0.13429420888465307</c:v>
                </c:pt>
                <c:pt idx="5465">
                  <c:v>0.14379903920593462</c:v>
                </c:pt>
                <c:pt idx="5466">
                  <c:v>0.1296494467025131</c:v>
                </c:pt>
                <c:pt idx="5467">
                  <c:v>0.11944047112257657</c:v>
                </c:pt>
                <c:pt idx="5468">
                  <c:v>0.13709543001874439</c:v>
                </c:pt>
                <c:pt idx="5469">
                  <c:v>0.18699196607936325</c:v>
                </c:pt>
                <c:pt idx="5470">
                  <c:v>0.20686734744146371</c:v>
                </c:pt>
                <c:pt idx="5471">
                  <c:v>0.21137631752162733</c:v>
                </c:pt>
                <c:pt idx="5472">
                  <c:v>0.1673477352454926</c:v>
                </c:pt>
                <c:pt idx="5473">
                  <c:v>0.14274038299126116</c:v>
                </c:pt>
                <c:pt idx="5474">
                  <c:v>0.13820445101858692</c:v>
                </c:pt>
                <c:pt idx="5475">
                  <c:v>0.110263582888646</c:v>
                </c:pt>
                <c:pt idx="5476">
                  <c:v>9.3894849674583364E-2</c:v>
                </c:pt>
                <c:pt idx="5477">
                  <c:v>8.6001365867817398E-2</c:v>
                </c:pt>
                <c:pt idx="5478">
                  <c:v>8.2174546091992012E-2</c:v>
                </c:pt>
                <c:pt idx="5479">
                  <c:v>8.3927358109150002E-2</c:v>
                </c:pt>
                <c:pt idx="5480">
                  <c:v>7.3189877743283629E-2</c:v>
                </c:pt>
                <c:pt idx="5481">
                  <c:v>7.0340186803772478E-2</c:v>
                </c:pt>
                <c:pt idx="5482">
                  <c:v>6.7102623328382197E-2</c:v>
                </c:pt>
                <c:pt idx="5483">
                  <c:v>6.5354099340247648E-2</c:v>
                </c:pt>
                <c:pt idx="5484">
                  <c:v>6.3359156773023673E-2</c:v>
                </c:pt>
                <c:pt idx="5485">
                  <c:v>6.7525500821076861E-2</c:v>
                </c:pt>
                <c:pt idx="5486">
                  <c:v>8.8398504407977238E-2</c:v>
                </c:pt>
                <c:pt idx="5487">
                  <c:v>0.10441313616661285</c:v>
                </c:pt>
                <c:pt idx="5488">
                  <c:v>0.12500741949730157</c:v>
                </c:pt>
                <c:pt idx="5489">
                  <c:v>0.13548709232838893</c:v>
                </c:pt>
                <c:pt idx="5490">
                  <c:v>0.15377490920587522</c:v>
                </c:pt>
                <c:pt idx="5491">
                  <c:v>0.19018711011486847</c:v>
                </c:pt>
                <c:pt idx="5492">
                  <c:v>0.21078724800813464</c:v>
                </c:pt>
                <c:pt idx="5493">
                  <c:v>0.23200354102005594</c:v>
                </c:pt>
                <c:pt idx="5494">
                  <c:v>0.24706382341952485</c:v>
                </c:pt>
                <c:pt idx="5495">
                  <c:v>0.25121216530112422</c:v>
                </c:pt>
                <c:pt idx="5496">
                  <c:v>0.23878747964882857</c:v>
                </c:pt>
                <c:pt idx="5497">
                  <c:v>0.22494267841898508</c:v>
                </c:pt>
                <c:pt idx="5498">
                  <c:v>0.2086154462037329</c:v>
                </c:pt>
                <c:pt idx="5499">
                  <c:v>0.12061211392597877</c:v>
                </c:pt>
                <c:pt idx="5500">
                  <c:v>9.4488326574619891E-2</c:v>
                </c:pt>
                <c:pt idx="5501">
                  <c:v>6.9585909316204245E-2</c:v>
                </c:pt>
                <c:pt idx="5502">
                  <c:v>6.0255593305569247E-2</c:v>
                </c:pt>
                <c:pt idx="5503">
                  <c:v>5.0433189987189465E-2</c:v>
                </c:pt>
                <c:pt idx="5504">
                  <c:v>5.7295326641627953E-2</c:v>
                </c:pt>
                <c:pt idx="5505">
                  <c:v>8.2591424260141655E-2</c:v>
                </c:pt>
                <c:pt idx="5506">
                  <c:v>8.303150163289473E-2</c:v>
                </c:pt>
                <c:pt idx="5507">
                  <c:v>7.5848283004756337E-2</c:v>
                </c:pt>
                <c:pt idx="5508">
                  <c:v>7.0992160575651997E-2</c:v>
                </c:pt>
                <c:pt idx="5509">
                  <c:v>6.5154659726021524E-2</c:v>
                </c:pt>
                <c:pt idx="5510">
                  <c:v>8.0748874684516622E-2</c:v>
                </c:pt>
                <c:pt idx="5511">
                  <c:v>8.0077071284245432E-2</c:v>
                </c:pt>
                <c:pt idx="5512">
                  <c:v>8.9784976324456797E-2</c:v>
                </c:pt>
                <c:pt idx="5513">
                  <c:v>8.5828221811070221E-2</c:v>
                </c:pt>
                <c:pt idx="5514">
                  <c:v>7.1320921388578568E-2</c:v>
                </c:pt>
                <c:pt idx="5515">
                  <c:v>5.8844348482710467E-2</c:v>
                </c:pt>
                <c:pt idx="5516">
                  <c:v>5.7631151199906805E-2</c:v>
                </c:pt>
                <c:pt idx="5517">
                  <c:v>4.9262556737166521E-2</c:v>
                </c:pt>
                <c:pt idx="5518">
                  <c:v>4.715796888730793E-2</c:v>
                </c:pt>
                <c:pt idx="5519">
                  <c:v>4.8711398516766383E-2</c:v>
                </c:pt>
                <c:pt idx="5520">
                  <c:v>5.0938148078178827E-2</c:v>
                </c:pt>
                <c:pt idx="5521">
                  <c:v>3.9067764044814414E-2</c:v>
                </c:pt>
                <c:pt idx="5522">
                  <c:v>2.3337389859694746E-2</c:v>
                </c:pt>
                <c:pt idx="5523">
                  <c:v>1.5782363734315363E-2</c:v>
                </c:pt>
                <c:pt idx="5524">
                  <c:v>1.2638218469462774E-2</c:v>
                </c:pt>
                <c:pt idx="5525">
                  <c:v>8.825619527647429E-3</c:v>
                </c:pt>
                <c:pt idx="5526">
                  <c:v>1.403317205069517E-2</c:v>
                </c:pt>
                <c:pt idx="5527">
                  <c:v>4.7752585725646092E-2</c:v>
                </c:pt>
                <c:pt idx="5528">
                  <c:v>6.8771878467344116E-2</c:v>
                </c:pt>
                <c:pt idx="5529">
                  <c:v>7.37623565576465E-2</c:v>
                </c:pt>
                <c:pt idx="5530">
                  <c:v>6.8175255508062776E-2</c:v>
                </c:pt>
                <c:pt idx="5531">
                  <c:v>6.6581203562418242E-2</c:v>
                </c:pt>
                <c:pt idx="5532">
                  <c:v>6.7266861578169246E-2</c:v>
                </c:pt>
                <c:pt idx="5533">
                  <c:v>7.4682578093097127E-2</c:v>
                </c:pt>
                <c:pt idx="5534">
                  <c:v>7.1395036569711093E-2</c:v>
                </c:pt>
                <c:pt idx="5535">
                  <c:v>7.8343661727489258E-2</c:v>
                </c:pt>
                <c:pt idx="5536">
                  <c:v>7.3448917539206959E-2</c:v>
                </c:pt>
                <c:pt idx="5537">
                  <c:v>7.2170893528172658E-2</c:v>
                </c:pt>
                <c:pt idx="5538">
                  <c:v>5.9506638907190115E-2</c:v>
                </c:pt>
                <c:pt idx="5539">
                  <c:v>6.5169534543744898E-2</c:v>
                </c:pt>
                <c:pt idx="5540">
                  <c:v>9.5609945456563872E-2</c:v>
                </c:pt>
                <c:pt idx="5541">
                  <c:v>0.13161940047886539</c:v>
                </c:pt>
                <c:pt idx="5542">
                  <c:v>0.16646297503131474</c:v>
                </c:pt>
                <c:pt idx="5543">
                  <c:v>0.18954555982687132</c:v>
                </c:pt>
                <c:pt idx="5544">
                  <c:v>0.1943278235157305</c:v>
                </c:pt>
                <c:pt idx="5545">
                  <c:v>0.19364324489144707</c:v>
                </c:pt>
                <c:pt idx="5546">
                  <c:v>0.17037260679504218</c:v>
                </c:pt>
                <c:pt idx="5547">
                  <c:v>0.15460671509996143</c:v>
                </c:pt>
                <c:pt idx="5548">
                  <c:v>0.13464191619727164</c:v>
                </c:pt>
                <c:pt idx="5549">
                  <c:v>0.11373767265010473</c:v>
                </c:pt>
                <c:pt idx="5550">
                  <c:v>0.10455502063069305</c:v>
                </c:pt>
                <c:pt idx="5551">
                  <c:v>0.11376594274465994</c:v>
                </c:pt>
                <c:pt idx="5552">
                  <c:v>0.12351197579206109</c:v>
                </c:pt>
                <c:pt idx="5553">
                  <c:v>0.11607310049529052</c:v>
                </c:pt>
                <c:pt idx="5554">
                  <c:v>9.9689615718713667E-2</c:v>
                </c:pt>
                <c:pt idx="5555">
                  <c:v>8.3754930205346703E-2</c:v>
                </c:pt>
                <c:pt idx="5556">
                  <c:v>7.0504941976884103E-2</c:v>
                </c:pt>
                <c:pt idx="5557">
                  <c:v>6.8435418121394434E-2</c:v>
                </c:pt>
                <c:pt idx="5558">
                  <c:v>8.1684409115248297E-2</c:v>
                </c:pt>
                <c:pt idx="5559">
                  <c:v>9.7970616633601987E-2</c:v>
                </c:pt>
                <c:pt idx="5560">
                  <c:v>0.1035305364240809</c:v>
                </c:pt>
                <c:pt idx="5561">
                  <c:v>0.11660502409486607</c:v>
                </c:pt>
                <c:pt idx="5562">
                  <c:v>0.12011165236141351</c:v>
                </c:pt>
                <c:pt idx="5563">
                  <c:v>0.13625553877092447</c:v>
                </c:pt>
                <c:pt idx="5564">
                  <c:v>0.17819711153383327</c:v>
                </c:pt>
                <c:pt idx="5565">
                  <c:v>0.22578814115557744</c:v>
                </c:pt>
                <c:pt idx="5566">
                  <c:v>0.26643967153713516</c:v>
                </c:pt>
                <c:pt idx="5567">
                  <c:v>0.29563937808895768</c:v>
                </c:pt>
                <c:pt idx="5568">
                  <c:v>0.30349551072533237</c:v>
                </c:pt>
                <c:pt idx="5569">
                  <c:v>0.3041307041560633</c:v>
                </c:pt>
                <c:pt idx="5570">
                  <c:v>0.27970115434850845</c:v>
                </c:pt>
                <c:pt idx="5571">
                  <c:v>0.22271910294665195</c:v>
                </c:pt>
                <c:pt idx="5572">
                  <c:v>0.21436501884511608</c:v>
                </c:pt>
                <c:pt idx="5573">
                  <c:v>0.20228298552588994</c:v>
                </c:pt>
                <c:pt idx="5574">
                  <c:v>0.19407559745050174</c:v>
                </c:pt>
                <c:pt idx="5575">
                  <c:v>0.1859578294500096</c:v>
                </c:pt>
                <c:pt idx="5576">
                  <c:v>0.17028979658037816</c:v>
                </c:pt>
                <c:pt idx="5577">
                  <c:v>0.15434082857948409</c:v>
                </c:pt>
                <c:pt idx="5578">
                  <c:v>0.13770530343200121</c:v>
                </c:pt>
                <c:pt idx="5579">
                  <c:v>0.12484250878258461</c:v>
                </c:pt>
                <c:pt idx="5580">
                  <c:v>0.12516664257078414</c:v>
                </c:pt>
                <c:pt idx="5581">
                  <c:v>0.13484962948575294</c:v>
                </c:pt>
                <c:pt idx="5582">
                  <c:v>0.13979726269187234</c:v>
                </c:pt>
                <c:pt idx="5583">
                  <c:v>0.14936085585891243</c:v>
                </c:pt>
                <c:pt idx="5584">
                  <c:v>0.16563959653887433</c:v>
                </c:pt>
                <c:pt idx="5585">
                  <c:v>0.17593697076203854</c:v>
                </c:pt>
                <c:pt idx="5586">
                  <c:v>0.17022893168687198</c:v>
                </c:pt>
                <c:pt idx="5587">
                  <c:v>0.17373488113255936</c:v>
                </c:pt>
                <c:pt idx="5588">
                  <c:v>0.19398488573982681</c:v>
                </c:pt>
                <c:pt idx="5589">
                  <c:v>0.21040197961796916</c:v>
                </c:pt>
                <c:pt idx="5590">
                  <c:v>0.22536798686570977</c:v>
                </c:pt>
                <c:pt idx="5591">
                  <c:v>0.22740086001502496</c:v>
                </c:pt>
                <c:pt idx="5592">
                  <c:v>0.22274093717496571</c:v>
                </c:pt>
                <c:pt idx="5593">
                  <c:v>0.22314362964399392</c:v>
                </c:pt>
                <c:pt idx="5594">
                  <c:v>0.23819074527043588</c:v>
                </c:pt>
                <c:pt idx="5595">
                  <c:v>0.24473748442125631</c:v>
                </c:pt>
                <c:pt idx="5596">
                  <c:v>0.2272557899677195</c:v>
                </c:pt>
                <c:pt idx="5597">
                  <c:v>0.21335011105414725</c:v>
                </c:pt>
                <c:pt idx="5598">
                  <c:v>0.18631417906019959</c:v>
                </c:pt>
                <c:pt idx="5599">
                  <c:v>0.16258860099299099</c:v>
                </c:pt>
                <c:pt idx="5600">
                  <c:v>0.15375813705159597</c:v>
                </c:pt>
                <c:pt idx="5601">
                  <c:v>0.16646849215495446</c:v>
                </c:pt>
                <c:pt idx="5602">
                  <c:v>0.16153532164543888</c:v>
                </c:pt>
                <c:pt idx="5603">
                  <c:v>0.14239489379995882</c:v>
                </c:pt>
                <c:pt idx="5604">
                  <c:v>0.12871338334661234</c:v>
                </c:pt>
                <c:pt idx="5605">
                  <c:v>0.12080825254504167</c:v>
                </c:pt>
                <c:pt idx="5606">
                  <c:v>0.10958664699915437</c:v>
                </c:pt>
                <c:pt idx="5607">
                  <c:v>0.10750073138069464</c:v>
                </c:pt>
                <c:pt idx="5608">
                  <c:v>0.1053272849335076</c:v>
                </c:pt>
                <c:pt idx="5609">
                  <c:v>9.8837304345202603E-2</c:v>
                </c:pt>
                <c:pt idx="5610">
                  <c:v>9.9520648048756016E-2</c:v>
                </c:pt>
                <c:pt idx="5611">
                  <c:v>0.13443069713400943</c:v>
                </c:pt>
                <c:pt idx="5612">
                  <c:v>0.19407609972217107</c:v>
                </c:pt>
                <c:pt idx="5613">
                  <c:v>0.23903958094648517</c:v>
                </c:pt>
                <c:pt idx="5614">
                  <c:v>0.27024438139236623</c:v>
                </c:pt>
                <c:pt idx="5615">
                  <c:v>0.29467679784919604</c:v>
                </c:pt>
                <c:pt idx="5616">
                  <c:v>0.31001268331660142</c:v>
                </c:pt>
                <c:pt idx="5617">
                  <c:v>0.30078447103555428</c:v>
                </c:pt>
                <c:pt idx="5618">
                  <c:v>0.29638175318189303</c:v>
                </c:pt>
                <c:pt idx="5619">
                  <c:v>0.27971729533510925</c:v>
                </c:pt>
                <c:pt idx="5620">
                  <c:v>0.2450385998573853</c:v>
                </c:pt>
                <c:pt idx="5621">
                  <c:v>0.21121129413863807</c:v>
                </c:pt>
                <c:pt idx="5622">
                  <c:v>0.16891952044924533</c:v>
                </c:pt>
                <c:pt idx="5623">
                  <c:v>0.15587571691337207</c:v>
                </c:pt>
                <c:pt idx="5624">
                  <c:v>0.16464926466060592</c:v>
                </c:pt>
                <c:pt idx="5625">
                  <c:v>0.20164665140691107</c:v>
                </c:pt>
                <c:pt idx="5626">
                  <c:v>0.18511369492527346</c:v>
                </c:pt>
                <c:pt idx="5627">
                  <c:v>0.17114096811235188</c:v>
                </c:pt>
                <c:pt idx="5628">
                  <c:v>0.15958009511203855</c:v>
                </c:pt>
                <c:pt idx="5629">
                  <c:v>0.13442517107788884</c:v>
                </c:pt>
                <c:pt idx="5630">
                  <c:v>0.12026260519050516</c:v>
                </c:pt>
                <c:pt idx="5631">
                  <c:v>0.11240034349158161</c:v>
                </c:pt>
                <c:pt idx="5632">
                  <c:v>0.10851296005194487</c:v>
                </c:pt>
                <c:pt idx="5633">
                  <c:v>0.11841351598544687</c:v>
                </c:pt>
                <c:pt idx="5634">
                  <c:v>0.1237598312819416</c:v>
                </c:pt>
                <c:pt idx="5635">
                  <c:v>0.15228102608652261</c:v>
                </c:pt>
                <c:pt idx="5636">
                  <c:v>0.19204033390174632</c:v>
                </c:pt>
                <c:pt idx="5637">
                  <c:v>0.22217775901099293</c:v>
                </c:pt>
                <c:pt idx="5638">
                  <c:v>0.25694858014981703</c:v>
                </c:pt>
                <c:pt idx="5639">
                  <c:v>0.29545027071112656</c:v>
                </c:pt>
                <c:pt idx="5640">
                  <c:v>0.30232594974334964</c:v>
                </c:pt>
                <c:pt idx="5641">
                  <c:v>0.29765176416183453</c:v>
                </c:pt>
                <c:pt idx="5642">
                  <c:v>0.27263477297216898</c:v>
                </c:pt>
                <c:pt idx="5643">
                  <c:v>0.23864351267735329</c:v>
                </c:pt>
                <c:pt idx="5644">
                  <c:v>0.21259772369947266</c:v>
                </c:pt>
                <c:pt idx="5645">
                  <c:v>0.20297793444803472</c:v>
                </c:pt>
                <c:pt idx="5646">
                  <c:v>0.18692283564347911</c:v>
                </c:pt>
                <c:pt idx="5647">
                  <c:v>0.157614449514831</c:v>
                </c:pt>
                <c:pt idx="5648">
                  <c:v>0.14933000847543473</c:v>
                </c:pt>
                <c:pt idx="5649">
                  <c:v>0.13488938660220426</c:v>
                </c:pt>
                <c:pt idx="5650">
                  <c:v>0.11328155697136465</c:v>
                </c:pt>
                <c:pt idx="5651">
                  <c:v>9.2935159802223513E-2</c:v>
                </c:pt>
                <c:pt idx="5652">
                  <c:v>9.0851775692880998E-2</c:v>
                </c:pt>
                <c:pt idx="5653">
                  <c:v>0.10139461410097031</c:v>
                </c:pt>
                <c:pt idx="5654">
                  <c:v>0.1151662827706867</c:v>
                </c:pt>
                <c:pt idx="5655">
                  <c:v>0.12388105043848666</c:v>
                </c:pt>
                <c:pt idx="5656">
                  <c:v>0.13870758486425178</c:v>
                </c:pt>
                <c:pt idx="5657">
                  <c:v>0.1475367967478243</c:v>
                </c:pt>
                <c:pt idx="5658">
                  <c:v>0.13894459614651422</c:v>
                </c:pt>
                <c:pt idx="5659">
                  <c:v>0.15039843475006406</c:v>
                </c:pt>
                <c:pt idx="5660">
                  <c:v>0.1928169206583111</c:v>
                </c:pt>
                <c:pt idx="5661">
                  <c:v>0.23885260544252454</c:v>
                </c:pt>
                <c:pt idx="5662">
                  <c:v>0.26250803579737186</c:v>
                </c:pt>
                <c:pt idx="5663">
                  <c:v>0.28594501584851389</c:v>
                </c:pt>
                <c:pt idx="5664">
                  <c:v>0.29561357399448746</c:v>
                </c:pt>
                <c:pt idx="5665">
                  <c:v>0.28589233113865276</c:v>
                </c:pt>
                <c:pt idx="5666">
                  <c:v>0.2617974704019338</c:v>
                </c:pt>
                <c:pt idx="5667">
                  <c:v>0.22795762029062169</c:v>
                </c:pt>
                <c:pt idx="5668">
                  <c:v>0.19394041966843603</c:v>
                </c:pt>
                <c:pt idx="5669">
                  <c:v>0.16172215570064782</c:v>
                </c:pt>
                <c:pt idx="5670">
                  <c:v>0.13400888055454843</c:v>
                </c:pt>
                <c:pt idx="5671">
                  <c:v>0.1181684193922268</c:v>
                </c:pt>
                <c:pt idx="5672">
                  <c:v>0.11694240873207858</c:v>
                </c:pt>
                <c:pt idx="5673">
                  <c:v>0.12338998768451653</c:v>
                </c:pt>
                <c:pt idx="5674">
                  <c:v>0.11890825392649559</c:v>
                </c:pt>
                <c:pt idx="5675">
                  <c:v>0.11003490439748854</c:v>
                </c:pt>
                <c:pt idx="5676">
                  <c:v>0.11316688160977294</c:v>
                </c:pt>
                <c:pt idx="5677">
                  <c:v>0.12827468884873802</c:v>
                </c:pt>
                <c:pt idx="5678">
                  <c:v>0.14019007995737084</c:v>
                </c:pt>
                <c:pt idx="5679">
                  <c:v>0.14228183112812931</c:v>
                </c:pt>
                <c:pt idx="5680">
                  <c:v>0.13340631364533193</c:v>
                </c:pt>
                <c:pt idx="5681">
                  <c:v>0.12913052514832662</c:v>
                </c:pt>
                <c:pt idx="5682">
                  <c:v>0.10984035458269185</c:v>
                </c:pt>
                <c:pt idx="5683">
                  <c:v>0.10584988313710424</c:v>
                </c:pt>
                <c:pt idx="5684">
                  <c:v>0.13504876108240763</c:v>
                </c:pt>
                <c:pt idx="5685">
                  <c:v>0.16064249143897993</c:v>
                </c:pt>
                <c:pt idx="5686">
                  <c:v>0.18185708463241143</c:v>
                </c:pt>
                <c:pt idx="5687">
                  <c:v>0.18761579022607811</c:v>
                </c:pt>
                <c:pt idx="5688">
                  <c:v>0.18905461277617355</c:v>
                </c:pt>
                <c:pt idx="5689">
                  <c:v>0.19203811077555996</c:v>
                </c:pt>
                <c:pt idx="5690">
                  <c:v>0.1972527178819104</c:v>
                </c:pt>
                <c:pt idx="5691">
                  <c:v>0.1805524262081947</c:v>
                </c:pt>
                <c:pt idx="5692">
                  <c:v>0.14666089128084434</c:v>
                </c:pt>
                <c:pt idx="5693">
                  <c:v>0.10880111194339365</c:v>
                </c:pt>
                <c:pt idx="5694">
                  <c:v>9.3330461703866774E-2</c:v>
                </c:pt>
                <c:pt idx="5695">
                  <c:v>0.10214590212611917</c:v>
                </c:pt>
                <c:pt idx="5696">
                  <c:v>0.10278863070032133</c:v>
                </c:pt>
                <c:pt idx="5697">
                  <c:v>0.10209783762004045</c:v>
                </c:pt>
                <c:pt idx="5698">
                  <c:v>8.8329889888951782E-2</c:v>
                </c:pt>
                <c:pt idx="5699">
                  <c:v>7.6542598922431468E-2</c:v>
                </c:pt>
                <c:pt idx="5700">
                  <c:v>7.6816396699324788E-2</c:v>
                </c:pt>
                <c:pt idx="5701">
                  <c:v>7.4233910903783007E-2</c:v>
                </c:pt>
                <c:pt idx="5702">
                  <c:v>7.1863479032480332E-2</c:v>
                </c:pt>
                <c:pt idx="5703">
                  <c:v>7.6717548964413337E-2</c:v>
                </c:pt>
                <c:pt idx="5704">
                  <c:v>7.7139610611314233E-2</c:v>
                </c:pt>
                <c:pt idx="5705">
                  <c:v>7.4513785276357825E-2</c:v>
                </c:pt>
                <c:pt idx="5706">
                  <c:v>6.420636009788909E-2</c:v>
                </c:pt>
                <c:pt idx="5707">
                  <c:v>7.6025328513491613E-2</c:v>
                </c:pt>
                <c:pt idx="5708">
                  <c:v>0.1111704163500889</c:v>
                </c:pt>
                <c:pt idx="5709">
                  <c:v>0.1492638702787315</c:v>
                </c:pt>
                <c:pt idx="5710">
                  <c:v>0.18153193838083753</c:v>
                </c:pt>
                <c:pt idx="5711">
                  <c:v>0.19727933341766346</c:v>
                </c:pt>
                <c:pt idx="5712">
                  <c:v>0.20259686739433522</c:v>
                </c:pt>
                <c:pt idx="5713">
                  <c:v>0.20334046933416425</c:v>
                </c:pt>
                <c:pt idx="5714">
                  <c:v>0.2003988576405123</c:v>
                </c:pt>
                <c:pt idx="5715">
                  <c:v>0.19087632967232823</c:v>
                </c:pt>
                <c:pt idx="5716">
                  <c:v>0.17650474027630325</c:v>
                </c:pt>
                <c:pt idx="5717">
                  <c:v>0.15583445485223413</c:v>
                </c:pt>
                <c:pt idx="5718">
                  <c:v>0.13137713117390817</c:v>
                </c:pt>
                <c:pt idx="5719">
                  <c:v>0.12226780035915449</c:v>
                </c:pt>
                <c:pt idx="5720">
                  <c:v>0.12566348714164735</c:v>
                </c:pt>
                <c:pt idx="5721">
                  <c:v>0.13234098694723939</c:v>
                </c:pt>
                <c:pt idx="5722">
                  <c:v>0.11216687675886675</c:v>
                </c:pt>
                <c:pt idx="5723">
                  <c:v>9.0102501497220211E-2</c:v>
                </c:pt>
                <c:pt idx="5724">
                  <c:v>8.5784913569517784E-2</c:v>
                </c:pt>
                <c:pt idx="5725">
                  <c:v>7.9782777930191409E-2</c:v>
                </c:pt>
                <c:pt idx="5726">
                  <c:v>8.1935239106164931E-2</c:v>
                </c:pt>
                <c:pt idx="5727">
                  <c:v>8.1377820931500353E-2</c:v>
                </c:pt>
                <c:pt idx="5728">
                  <c:v>8.7333424399664239E-2</c:v>
                </c:pt>
                <c:pt idx="5729">
                  <c:v>9.3064775987488343E-2</c:v>
                </c:pt>
                <c:pt idx="5730">
                  <c:v>8.5387012800724638E-2</c:v>
                </c:pt>
                <c:pt idx="5731">
                  <c:v>9.3200104476939563E-2</c:v>
                </c:pt>
                <c:pt idx="5732">
                  <c:v>0.13179963791652144</c:v>
                </c:pt>
                <c:pt idx="5733">
                  <c:v>0.15903795863137837</c:v>
                </c:pt>
                <c:pt idx="5734">
                  <c:v>0.17959551617572378</c:v>
                </c:pt>
                <c:pt idx="5735">
                  <c:v>0.20470671247175487</c:v>
                </c:pt>
                <c:pt idx="5736">
                  <c:v>0.22303216301055459</c:v>
                </c:pt>
                <c:pt idx="5737">
                  <c:v>0.22361107182348181</c:v>
                </c:pt>
                <c:pt idx="5738">
                  <c:v>0.23924530222017618</c:v>
                </c:pt>
                <c:pt idx="5739">
                  <c:v>0.23757190481100454</c:v>
                </c:pt>
                <c:pt idx="5740">
                  <c:v>0.20403009471221298</c:v>
                </c:pt>
                <c:pt idx="5741">
                  <c:v>0.18251889863655535</c:v>
                </c:pt>
                <c:pt idx="5742">
                  <c:v>0.1635606993273227</c:v>
                </c:pt>
                <c:pt idx="5743">
                  <c:v>0.14658034448880711</c:v>
                </c:pt>
                <c:pt idx="5744">
                  <c:v>0.16412760154580278</c:v>
                </c:pt>
                <c:pt idx="5745">
                  <c:v>0.15005203157126198</c:v>
                </c:pt>
                <c:pt idx="5746">
                  <c:v>0.1154228629215758</c:v>
                </c:pt>
                <c:pt idx="5747">
                  <c:v>8.3825335004869994E-2</c:v>
                </c:pt>
                <c:pt idx="5748">
                  <c:v>7.5200204094589301E-2</c:v>
                </c:pt>
                <c:pt idx="5749">
                  <c:v>7.6621739011644208E-2</c:v>
                </c:pt>
                <c:pt idx="5750">
                  <c:v>7.7930148401882865E-2</c:v>
                </c:pt>
                <c:pt idx="5751">
                  <c:v>8.3386107435866483E-2</c:v>
                </c:pt>
                <c:pt idx="5752">
                  <c:v>8.9558539294044462E-2</c:v>
                </c:pt>
                <c:pt idx="5753">
                  <c:v>9.436337258766464E-2</c:v>
                </c:pt>
                <c:pt idx="5754">
                  <c:v>9.2487906836901543E-2</c:v>
                </c:pt>
                <c:pt idx="5755">
                  <c:v>0.11386604259805717</c:v>
                </c:pt>
                <c:pt idx="5756">
                  <c:v>0.16808180741146461</c:v>
                </c:pt>
                <c:pt idx="5757">
                  <c:v>0.20757597109325551</c:v>
                </c:pt>
                <c:pt idx="5758">
                  <c:v>0.26041385476595913</c:v>
                </c:pt>
                <c:pt idx="5759">
                  <c:v>0.3089719331144129</c:v>
                </c:pt>
                <c:pt idx="5760">
                  <c:v>0.34449269609527222</c:v>
                </c:pt>
                <c:pt idx="5761">
                  <c:v>0.35722544514587479</c:v>
                </c:pt>
                <c:pt idx="5762">
                  <c:v>0.35339854400728982</c:v>
                </c:pt>
                <c:pt idx="5763">
                  <c:v>0.35412675030077911</c:v>
                </c:pt>
                <c:pt idx="5764">
                  <c:v>0.34509293447626616</c:v>
                </c:pt>
                <c:pt idx="5765">
                  <c:v>0.32413417655757049</c:v>
                </c:pt>
                <c:pt idx="5766">
                  <c:v>0.30083019808147543</c:v>
                </c:pt>
                <c:pt idx="5767">
                  <c:v>0.27356709008894414</c:v>
                </c:pt>
                <c:pt idx="5768">
                  <c:v>0.27712117389502977</c:v>
                </c:pt>
                <c:pt idx="5769">
                  <c:v>0.26364991596572646</c:v>
                </c:pt>
                <c:pt idx="5770">
                  <c:v>0.22499308455814054</c:v>
                </c:pt>
                <c:pt idx="5771">
                  <c:v>0.18541061951046722</c:v>
                </c:pt>
                <c:pt idx="5772">
                  <c:v>0.15795832531714671</c:v>
                </c:pt>
                <c:pt idx="5773">
                  <c:v>0.13537209214895632</c:v>
                </c:pt>
                <c:pt idx="5774">
                  <c:v>0.12478755388703155</c:v>
                </c:pt>
                <c:pt idx="5775">
                  <c:v>0.12563648523826121</c:v>
                </c:pt>
                <c:pt idx="5776">
                  <c:v>0.12697668651371136</c:v>
                </c:pt>
                <c:pt idx="5777">
                  <c:v>0.12762512105460239</c:v>
                </c:pt>
                <c:pt idx="5778">
                  <c:v>0.12036930754556725</c:v>
                </c:pt>
                <c:pt idx="5779">
                  <c:v>0.13277203994535086</c:v>
                </c:pt>
                <c:pt idx="5780">
                  <c:v>0.17186827141361416</c:v>
                </c:pt>
                <c:pt idx="5781">
                  <c:v>0.21070228857190232</c:v>
                </c:pt>
                <c:pt idx="5782">
                  <c:v>0.24673497883090839</c:v>
                </c:pt>
                <c:pt idx="5783">
                  <c:v>0.27976214028076485</c:v>
                </c:pt>
                <c:pt idx="5784">
                  <c:v>0.32648161538627296</c:v>
                </c:pt>
                <c:pt idx="5785">
                  <c:v>0.33986180842498764</c:v>
                </c:pt>
                <c:pt idx="5786">
                  <c:v>0.34249966357521811</c:v>
                </c:pt>
                <c:pt idx="5787">
                  <c:v>0.32081735971791536</c:v>
                </c:pt>
                <c:pt idx="5788">
                  <c:v>0.27967578076982608</c:v>
                </c:pt>
                <c:pt idx="5789">
                  <c:v>0.23966925439959089</c:v>
                </c:pt>
                <c:pt idx="5790">
                  <c:v>0.18913800952630136</c:v>
                </c:pt>
                <c:pt idx="5791">
                  <c:v>0.16552952621427516</c:v>
                </c:pt>
                <c:pt idx="5792">
                  <c:v>0.17984917784327434</c:v>
                </c:pt>
                <c:pt idx="5793">
                  <c:v>0.14324263055675515</c:v>
                </c:pt>
                <c:pt idx="5794">
                  <c:v>0.10782087754188401</c:v>
                </c:pt>
                <c:pt idx="5795">
                  <c:v>9.1079762133818729E-2</c:v>
                </c:pt>
                <c:pt idx="5796">
                  <c:v>9.1353886202090923E-2</c:v>
                </c:pt>
                <c:pt idx="5797">
                  <c:v>9.867491872321385E-2</c:v>
                </c:pt>
                <c:pt idx="5798">
                  <c:v>0.10540315767219495</c:v>
                </c:pt>
                <c:pt idx="5799">
                  <c:v>0.11050133171371769</c:v>
                </c:pt>
                <c:pt idx="5800">
                  <c:v>0.11824686599340925</c:v>
                </c:pt>
                <c:pt idx="5801">
                  <c:v>0.12628831543893515</c:v>
                </c:pt>
                <c:pt idx="5802">
                  <c:v>0.11822208010222494</c:v>
                </c:pt>
                <c:pt idx="5803">
                  <c:v>0.13405616923907612</c:v>
                </c:pt>
                <c:pt idx="5804">
                  <c:v>0.1705715418600271</c:v>
                </c:pt>
                <c:pt idx="5805">
                  <c:v>0.20527993589098009</c:v>
                </c:pt>
                <c:pt idx="5806">
                  <c:v>0.2373418198319569</c:v>
                </c:pt>
                <c:pt idx="5807">
                  <c:v>0.27415571322051208</c:v>
                </c:pt>
                <c:pt idx="5808">
                  <c:v>0.30471620163627539</c:v>
                </c:pt>
                <c:pt idx="5809">
                  <c:v>0.29717746664636002</c:v>
                </c:pt>
                <c:pt idx="5810">
                  <c:v>0.24976239139131087</c:v>
                </c:pt>
                <c:pt idx="5811">
                  <c:v>0.22384353068710156</c:v>
                </c:pt>
                <c:pt idx="5812">
                  <c:v>0.19673318702227466</c:v>
                </c:pt>
                <c:pt idx="5813">
                  <c:v>0.16087818305647963</c:v>
                </c:pt>
                <c:pt idx="5814">
                  <c:v>0.13272388518359038</c:v>
                </c:pt>
                <c:pt idx="5815">
                  <c:v>0.13608561138430367</c:v>
                </c:pt>
                <c:pt idx="5816">
                  <c:v>0.17567303579594229</c:v>
                </c:pt>
                <c:pt idx="5817">
                  <c:v>0.186720627547207</c:v>
                </c:pt>
                <c:pt idx="5818">
                  <c:v>0.18435775203868443</c:v>
                </c:pt>
                <c:pt idx="5819">
                  <c:v>0.18106190855646606</c:v>
                </c:pt>
                <c:pt idx="5820">
                  <c:v>0.18228627799395716</c:v>
                </c:pt>
                <c:pt idx="5821">
                  <c:v>0.18358045225568373</c:v>
                </c:pt>
                <c:pt idx="5822">
                  <c:v>0.17037856135326263</c:v>
                </c:pt>
                <c:pt idx="5823">
                  <c:v>0.16153071653363776</c:v>
                </c:pt>
                <c:pt idx="5824">
                  <c:v>0.1500770616402069</c:v>
                </c:pt>
                <c:pt idx="5825">
                  <c:v>0.14308938227916118</c:v>
                </c:pt>
                <c:pt idx="5826">
                  <c:v>0.13632516226768848</c:v>
                </c:pt>
                <c:pt idx="5827">
                  <c:v>0.15178132713442116</c:v>
                </c:pt>
                <c:pt idx="5828">
                  <c:v>0.19364582833184932</c:v>
                </c:pt>
                <c:pt idx="5829">
                  <c:v>0.24920082459773421</c:v>
                </c:pt>
                <c:pt idx="5830">
                  <c:v>0.30370578015291277</c:v>
                </c:pt>
                <c:pt idx="5831">
                  <c:v>0.3328041349897235</c:v>
                </c:pt>
                <c:pt idx="5832">
                  <c:v>0.33929818155033242</c:v>
                </c:pt>
                <c:pt idx="5833">
                  <c:v>0.34483125096945211</c:v>
                </c:pt>
                <c:pt idx="5834">
                  <c:v>0.3428239317471613</c:v>
                </c:pt>
                <c:pt idx="5835">
                  <c:v>0.33161021433864468</c:v>
                </c:pt>
                <c:pt idx="5836">
                  <c:v>0.30826480579626253</c:v>
                </c:pt>
                <c:pt idx="5837">
                  <c:v>0.27502053151268396</c:v>
                </c:pt>
                <c:pt idx="5838">
                  <c:v>0.25662421323025575</c:v>
                </c:pt>
                <c:pt idx="5839">
                  <c:v>0.27568778590980131</c:v>
                </c:pt>
                <c:pt idx="5840">
                  <c:v>0.30981022402581088</c:v>
                </c:pt>
                <c:pt idx="5841">
                  <c:v>0.29788364682993351</c:v>
                </c:pt>
                <c:pt idx="5842">
                  <c:v>0.25981003039801837</c:v>
                </c:pt>
                <c:pt idx="5843">
                  <c:v>0.20884155547573749</c:v>
                </c:pt>
                <c:pt idx="5844">
                  <c:v>0.15665286618493579</c:v>
                </c:pt>
                <c:pt idx="5845">
                  <c:v>0.12404226756394844</c:v>
                </c:pt>
                <c:pt idx="5846">
                  <c:v>0.11063653219481105</c:v>
                </c:pt>
                <c:pt idx="5847">
                  <c:v>0.12278573649706268</c:v>
                </c:pt>
                <c:pt idx="5848">
                  <c:v>0.1481432782684424</c:v>
                </c:pt>
                <c:pt idx="5849">
                  <c:v>0.16110124912184123</c:v>
                </c:pt>
                <c:pt idx="5850">
                  <c:v>0.1420503864081725</c:v>
                </c:pt>
                <c:pt idx="5851">
                  <c:v>0.12747023182443687</c:v>
                </c:pt>
                <c:pt idx="5852">
                  <c:v>0.14143306851412396</c:v>
                </c:pt>
                <c:pt idx="5853">
                  <c:v>0.14909045411468669</c:v>
                </c:pt>
                <c:pt idx="5854">
                  <c:v>0.15713552845032372</c:v>
                </c:pt>
                <c:pt idx="5855">
                  <c:v>0.1700621714539523</c:v>
                </c:pt>
                <c:pt idx="5856">
                  <c:v>0.21106232870587244</c:v>
                </c:pt>
                <c:pt idx="5857">
                  <c:v>0.24989486145687359</c:v>
                </c:pt>
                <c:pt idx="5858">
                  <c:v>0.25660100422335336</c:v>
                </c:pt>
                <c:pt idx="5859">
                  <c:v>0.25717165932575919</c:v>
                </c:pt>
                <c:pt idx="5860">
                  <c:v>0.23850880489682505</c:v>
                </c:pt>
                <c:pt idx="5861">
                  <c:v>0.20083542540310345</c:v>
                </c:pt>
                <c:pt idx="5862">
                  <c:v>0.18909645264564709</c:v>
                </c:pt>
                <c:pt idx="5863">
                  <c:v>0.20449315139171834</c:v>
                </c:pt>
                <c:pt idx="5864">
                  <c:v>0.2238066535738496</c:v>
                </c:pt>
                <c:pt idx="5865">
                  <c:v>0.23131950860040706</c:v>
                </c:pt>
                <c:pt idx="5866">
                  <c:v>0.22637330747949394</c:v>
                </c:pt>
                <c:pt idx="5867">
                  <c:v>0.21208547690043927</c:v>
                </c:pt>
                <c:pt idx="5868">
                  <c:v>0.18856525568365778</c:v>
                </c:pt>
                <c:pt idx="5869">
                  <c:v>0.15214516396576191</c:v>
                </c:pt>
                <c:pt idx="5870">
                  <c:v>0.16276507229701509</c:v>
                </c:pt>
                <c:pt idx="5871">
                  <c:v>0.16648094244541101</c:v>
                </c:pt>
                <c:pt idx="5872">
                  <c:v>0.18976048394498304</c:v>
                </c:pt>
                <c:pt idx="5873">
                  <c:v>0.20589787502206705</c:v>
                </c:pt>
                <c:pt idx="5874">
                  <c:v>0.19739578641160294</c:v>
                </c:pt>
                <c:pt idx="5875">
                  <c:v>0.21985954292312573</c:v>
                </c:pt>
                <c:pt idx="5876">
                  <c:v>0.237301850546627</c:v>
                </c:pt>
                <c:pt idx="5877">
                  <c:v>0.23367798996941683</c:v>
                </c:pt>
                <c:pt idx="5878">
                  <c:v>0.23287677380657698</c:v>
                </c:pt>
                <c:pt idx="5879">
                  <c:v>0.20222008922591111</c:v>
                </c:pt>
                <c:pt idx="5880">
                  <c:v>0.15826099807960772</c:v>
                </c:pt>
                <c:pt idx="5881">
                  <c:v>0.14883030310315978</c:v>
                </c:pt>
                <c:pt idx="5882">
                  <c:v>0.13604141033445558</c:v>
                </c:pt>
                <c:pt idx="5883">
                  <c:v>0.13631802554772826</c:v>
                </c:pt>
                <c:pt idx="5884">
                  <c:v>0.15422084537101829</c:v>
                </c:pt>
                <c:pt idx="5885">
                  <c:v>0.14603206220114992</c:v>
                </c:pt>
                <c:pt idx="5886">
                  <c:v>0.14322888655913685</c:v>
                </c:pt>
                <c:pt idx="5887">
                  <c:v>0.14356135091699546</c:v>
                </c:pt>
                <c:pt idx="5888">
                  <c:v>0.16354083637960365</c:v>
                </c:pt>
                <c:pt idx="5889">
                  <c:v>0.16238084774713057</c:v>
                </c:pt>
                <c:pt idx="5890">
                  <c:v>0.13169918430046881</c:v>
                </c:pt>
                <c:pt idx="5891">
                  <c:v>0.11053946731404087</c:v>
                </c:pt>
                <c:pt idx="5892">
                  <c:v>0.10214984098144603</c:v>
                </c:pt>
                <c:pt idx="5893">
                  <c:v>0.10615118837906996</c:v>
                </c:pt>
                <c:pt idx="5894">
                  <c:v>0.11566753621953313</c:v>
                </c:pt>
                <c:pt idx="5895">
                  <c:v>0.12433996746078677</c:v>
                </c:pt>
                <c:pt idx="5896">
                  <c:v>0.12937165493534863</c:v>
                </c:pt>
                <c:pt idx="5897">
                  <c:v>0.12280331554488294</c:v>
                </c:pt>
                <c:pt idx="5898">
                  <c:v>9.8430516352845582E-2</c:v>
                </c:pt>
                <c:pt idx="5899">
                  <c:v>9.5412506946517872E-2</c:v>
                </c:pt>
                <c:pt idx="5900">
                  <c:v>0.10175489413660192</c:v>
                </c:pt>
                <c:pt idx="5901">
                  <c:v>0.11379286920886739</c:v>
                </c:pt>
                <c:pt idx="5902">
                  <c:v>0.1216803889069264</c:v>
                </c:pt>
                <c:pt idx="5903">
                  <c:v>0.12370605975102114</c:v>
                </c:pt>
                <c:pt idx="5904">
                  <c:v>0.12903513837557046</c:v>
                </c:pt>
                <c:pt idx="5905">
                  <c:v>0.13138669041332465</c:v>
                </c:pt>
                <c:pt idx="5906">
                  <c:v>0.12726383743597883</c:v>
                </c:pt>
                <c:pt idx="5907">
                  <c:v>0.11507689798512244</c:v>
                </c:pt>
                <c:pt idx="5908">
                  <c:v>9.6571054132822812E-2</c:v>
                </c:pt>
                <c:pt idx="5909">
                  <c:v>8.202245365750778E-2</c:v>
                </c:pt>
                <c:pt idx="5910">
                  <c:v>7.3433627560065773E-2</c:v>
                </c:pt>
                <c:pt idx="5911">
                  <c:v>8.5464359807320867E-2</c:v>
                </c:pt>
                <c:pt idx="5912">
                  <c:v>0.11184534372808283</c:v>
                </c:pt>
                <c:pt idx="5913">
                  <c:v>0.11384687747814747</c:v>
                </c:pt>
                <c:pt idx="5914">
                  <c:v>0.10673183910027198</c:v>
                </c:pt>
                <c:pt idx="5915">
                  <c:v>0.10127945189735325</c:v>
                </c:pt>
                <c:pt idx="5916">
                  <c:v>9.959768707536755E-2</c:v>
                </c:pt>
                <c:pt idx="5917">
                  <c:v>0.10766398362215722</c:v>
                </c:pt>
                <c:pt idx="5918">
                  <c:v>0.1227433823509247</c:v>
                </c:pt>
                <c:pt idx="5919">
                  <c:v>0.14962691294373981</c:v>
                </c:pt>
                <c:pt idx="5920">
                  <c:v>0.17735396825496655</c:v>
                </c:pt>
                <c:pt idx="5921">
                  <c:v>0.19432011808213132</c:v>
                </c:pt>
                <c:pt idx="5922">
                  <c:v>0.17058032117168631</c:v>
                </c:pt>
                <c:pt idx="5923">
                  <c:v>0.15505788775180385</c:v>
                </c:pt>
                <c:pt idx="5924">
                  <c:v>0.15901181962716732</c:v>
                </c:pt>
                <c:pt idx="5925">
                  <c:v>0.15002118544059784</c:v>
                </c:pt>
                <c:pt idx="5926">
                  <c:v>0.13893368732136308</c:v>
                </c:pt>
                <c:pt idx="5927">
                  <c:v>0.12467155943813914</c:v>
                </c:pt>
                <c:pt idx="5928">
                  <c:v>0.10813194062039941</c:v>
                </c:pt>
                <c:pt idx="5929">
                  <c:v>8.0390119951896974E-2</c:v>
                </c:pt>
                <c:pt idx="5930">
                  <c:v>5.5646784657378254E-2</c:v>
                </c:pt>
                <c:pt idx="5931">
                  <c:v>3.4259942428805347E-2</c:v>
                </c:pt>
                <c:pt idx="5932">
                  <c:v>2.8940494133758356E-2</c:v>
                </c:pt>
                <c:pt idx="5933">
                  <c:v>2.3096344265922074E-2</c:v>
                </c:pt>
                <c:pt idx="5934">
                  <c:v>1.882119292246566E-2</c:v>
                </c:pt>
                <c:pt idx="5935">
                  <c:v>4.2508568325875108E-2</c:v>
                </c:pt>
                <c:pt idx="5936">
                  <c:v>7.6597008111053341E-2</c:v>
                </c:pt>
                <c:pt idx="5937">
                  <c:v>8.0603844612013226E-2</c:v>
                </c:pt>
                <c:pt idx="5938">
                  <c:v>8.6506323669355026E-2</c:v>
                </c:pt>
                <c:pt idx="5939">
                  <c:v>9.1796646186891998E-2</c:v>
                </c:pt>
                <c:pt idx="5940">
                  <c:v>9.6753561809960073E-2</c:v>
                </c:pt>
                <c:pt idx="5941">
                  <c:v>0.11637412600308331</c:v>
                </c:pt>
                <c:pt idx="5942">
                  <c:v>0.13822327970628054</c:v>
                </c:pt>
                <c:pt idx="5943">
                  <c:v>0.1618796494994971</c:v>
                </c:pt>
                <c:pt idx="5944">
                  <c:v>0.17398795773606571</c:v>
                </c:pt>
                <c:pt idx="5945">
                  <c:v>0.16607617158070592</c:v>
                </c:pt>
                <c:pt idx="5946">
                  <c:v>0.13605903761706745</c:v>
                </c:pt>
                <c:pt idx="5947">
                  <c:v>0.12969041629290795</c:v>
                </c:pt>
                <c:pt idx="5948">
                  <c:v>0.1639305090006381</c:v>
                </c:pt>
                <c:pt idx="5949">
                  <c:v>0.19053597236481548</c:v>
                </c:pt>
                <c:pt idx="5950">
                  <c:v>0.19320003172795916</c:v>
                </c:pt>
                <c:pt idx="5951">
                  <c:v>0.18755067008447071</c:v>
                </c:pt>
                <c:pt idx="5952">
                  <c:v>0.16916361619877157</c:v>
                </c:pt>
                <c:pt idx="5953">
                  <c:v>0.15255081888110189</c:v>
                </c:pt>
                <c:pt idx="5954">
                  <c:v>0.14201367086476363</c:v>
                </c:pt>
                <c:pt idx="5955">
                  <c:v>0.13586054529757852</c:v>
                </c:pt>
                <c:pt idx="5956">
                  <c:v>9.533174509605398E-2</c:v>
                </c:pt>
                <c:pt idx="5957">
                  <c:v>7.1329022971082665E-2</c:v>
                </c:pt>
                <c:pt idx="5958">
                  <c:v>6.3169199046783517E-2</c:v>
                </c:pt>
                <c:pt idx="5959">
                  <c:v>6.3299639762098209E-2</c:v>
                </c:pt>
                <c:pt idx="5960">
                  <c:v>8.4767095154460376E-2</c:v>
                </c:pt>
                <c:pt idx="5961">
                  <c:v>9.4788560477195735E-2</c:v>
                </c:pt>
                <c:pt idx="5962">
                  <c:v>8.6228337744580635E-2</c:v>
                </c:pt>
                <c:pt idx="5963">
                  <c:v>8.1524083217408796E-2</c:v>
                </c:pt>
                <c:pt idx="5964">
                  <c:v>8.988163539200987E-2</c:v>
                </c:pt>
                <c:pt idx="5965">
                  <c:v>0.10384177135275731</c:v>
                </c:pt>
                <c:pt idx="5966">
                  <c:v>0.10626033905569021</c:v>
                </c:pt>
                <c:pt idx="5967">
                  <c:v>0.10522353066365855</c:v>
                </c:pt>
                <c:pt idx="5968">
                  <c:v>0.11037263749660801</c:v>
                </c:pt>
                <c:pt idx="5969">
                  <c:v>0.11272961598802372</c:v>
                </c:pt>
                <c:pt idx="5970">
                  <c:v>0.11489519997000544</c:v>
                </c:pt>
                <c:pt idx="5971">
                  <c:v>0.13527317626225824</c:v>
                </c:pt>
                <c:pt idx="5972">
                  <c:v>0.17619030334476862</c:v>
                </c:pt>
                <c:pt idx="5973">
                  <c:v>0.20960633588466163</c:v>
                </c:pt>
                <c:pt idx="5974">
                  <c:v>0.23412141627817554</c:v>
                </c:pt>
                <c:pt idx="5975">
                  <c:v>0.24836479546387552</c:v>
                </c:pt>
                <c:pt idx="5976">
                  <c:v>0.24091471998431988</c:v>
                </c:pt>
                <c:pt idx="5977">
                  <c:v>0.22443409119333865</c:v>
                </c:pt>
                <c:pt idx="5978">
                  <c:v>0.2101395109162372</c:v>
                </c:pt>
                <c:pt idx="5979">
                  <c:v>0.20398053868844018</c:v>
                </c:pt>
                <c:pt idx="5980">
                  <c:v>0.1870229556429242</c:v>
                </c:pt>
                <c:pt idx="5981">
                  <c:v>0.1848141583712142</c:v>
                </c:pt>
                <c:pt idx="5982">
                  <c:v>0.18802257041118581</c:v>
                </c:pt>
                <c:pt idx="5983">
                  <c:v>0.1933360056508944</c:v>
                </c:pt>
                <c:pt idx="5984">
                  <c:v>0.21152119456576027</c:v>
                </c:pt>
                <c:pt idx="5985">
                  <c:v>0.21986781044074924</c:v>
                </c:pt>
                <c:pt idx="5986">
                  <c:v>0.19257629545216115</c:v>
                </c:pt>
                <c:pt idx="5987">
                  <c:v>0.17074312607131467</c:v>
                </c:pt>
                <c:pt idx="5988">
                  <c:v>0.16621591957014856</c:v>
                </c:pt>
                <c:pt idx="5989">
                  <c:v>0.16521586249091705</c:v>
                </c:pt>
                <c:pt idx="5990">
                  <c:v>0.15977718054200413</c:v>
                </c:pt>
                <c:pt idx="5991">
                  <c:v>0.16049464559856666</c:v>
                </c:pt>
                <c:pt idx="5992">
                  <c:v>0.15610282609082057</c:v>
                </c:pt>
                <c:pt idx="5993">
                  <c:v>0.15052183846292561</c:v>
                </c:pt>
                <c:pt idx="5994">
                  <c:v>0.12775607611797093</c:v>
                </c:pt>
                <c:pt idx="5995">
                  <c:v>0.14766715967066432</c:v>
                </c:pt>
                <c:pt idx="5996">
                  <c:v>0.20342642398068986</c:v>
                </c:pt>
                <c:pt idx="5997">
                  <c:v>0.25400232732281069</c:v>
                </c:pt>
                <c:pt idx="5998">
                  <c:v>0.28675518394796568</c:v>
                </c:pt>
                <c:pt idx="5999">
                  <c:v>0.30141222729526335</c:v>
                </c:pt>
                <c:pt idx="6000">
                  <c:v>0.30179188101692134</c:v>
                </c:pt>
                <c:pt idx="6001">
                  <c:v>0.29455054441519374</c:v>
                </c:pt>
                <c:pt idx="6002">
                  <c:v>0.29124646293005457</c:v>
                </c:pt>
                <c:pt idx="6003">
                  <c:v>0.28684560022166283</c:v>
                </c:pt>
                <c:pt idx="6004">
                  <c:v>0.28224163562826804</c:v>
                </c:pt>
                <c:pt idx="6005">
                  <c:v>0.27461290506206681</c:v>
                </c:pt>
                <c:pt idx="6006">
                  <c:v>0.2876849103915789</c:v>
                </c:pt>
                <c:pt idx="6007">
                  <c:v>0.28553237451314828</c:v>
                </c:pt>
                <c:pt idx="6008">
                  <c:v>0.29877289686990144</c:v>
                </c:pt>
                <c:pt idx="6009">
                  <c:v>0.29820831702289341</c:v>
                </c:pt>
                <c:pt idx="6010">
                  <c:v>0.27384646075792773</c:v>
                </c:pt>
                <c:pt idx="6011">
                  <c:v>0.25447380793117808</c:v>
                </c:pt>
                <c:pt idx="6012">
                  <c:v>0.24163327093801662</c:v>
                </c:pt>
                <c:pt idx="6013">
                  <c:v>0.23952473743777361</c:v>
                </c:pt>
                <c:pt idx="6014">
                  <c:v>0.24168471645470896</c:v>
                </c:pt>
                <c:pt idx="6015">
                  <c:v>0.24385374909378171</c:v>
                </c:pt>
                <c:pt idx="6016">
                  <c:v>0.24287008043229438</c:v>
                </c:pt>
                <c:pt idx="6017">
                  <c:v>0.24218809169534117</c:v>
                </c:pt>
                <c:pt idx="6018">
                  <c:v>0.23518656699199311</c:v>
                </c:pt>
                <c:pt idx="6019">
                  <c:v>0.26097450316944987</c:v>
                </c:pt>
                <c:pt idx="6020">
                  <c:v>0.31047514998551268</c:v>
                </c:pt>
                <c:pt idx="6021">
                  <c:v>0.34486848325516728</c:v>
                </c:pt>
                <c:pt idx="6022">
                  <c:v>0.3734749107722099</c:v>
                </c:pt>
                <c:pt idx="6023">
                  <c:v>0.40265416558224443</c:v>
                </c:pt>
                <c:pt idx="6024">
                  <c:v>0.43134589415892061</c:v>
                </c:pt>
                <c:pt idx="6025">
                  <c:v>0.44456208525140695</c:v>
                </c:pt>
                <c:pt idx="6026">
                  <c:v>0.4413333913212234</c:v>
                </c:pt>
                <c:pt idx="6027">
                  <c:v>0.43046318745309564</c:v>
                </c:pt>
                <c:pt idx="6028">
                  <c:v>0.39436020610548478</c:v>
                </c:pt>
                <c:pt idx="6029">
                  <c:v>0.3544773177178055</c:v>
                </c:pt>
                <c:pt idx="6030">
                  <c:v>0.32978889086156638</c:v>
                </c:pt>
                <c:pt idx="6031">
                  <c:v>0.33649180582229599</c:v>
                </c:pt>
                <c:pt idx="6032">
                  <c:v>0.36994004325800334</c:v>
                </c:pt>
                <c:pt idx="6033">
                  <c:v>0.38311635547444028</c:v>
                </c:pt>
                <c:pt idx="6034">
                  <c:v>0.35334493184588445</c:v>
                </c:pt>
                <c:pt idx="6035">
                  <c:v>0.31258317305532446</c:v>
                </c:pt>
                <c:pt idx="6036">
                  <c:v>0.28669240702724047</c:v>
                </c:pt>
                <c:pt idx="6037">
                  <c:v>0.27498840904242694</c:v>
                </c:pt>
                <c:pt idx="6038">
                  <c:v>0.28378748015216276</c:v>
                </c:pt>
                <c:pt idx="6039">
                  <c:v>0.29857613852413367</c:v>
                </c:pt>
                <c:pt idx="6040">
                  <c:v>0.31517654013309315</c:v>
                </c:pt>
                <c:pt idx="6041">
                  <c:v>0.30842941744120822</c:v>
                </c:pt>
                <c:pt idx="6042">
                  <c:v>0.30353453112350803</c:v>
                </c:pt>
                <c:pt idx="6043">
                  <c:v>0.30597962454290145</c:v>
                </c:pt>
                <c:pt idx="6044">
                  <c:v>0.32098812388859677</c:v>
                </c:pt>
                <c:pt idx="6045">
                  <c:v>0.33136061683502366</c:v>
                </c:pt>
                <c:pt idx="6046">
                  <c:v>0.34148122845217932</c:v>
                </c:pt>
                <c:pt idx="6047">
                  <c:v>0.36572877011741289</c:v>
                </c:pt>
                <c:pt idx="6048">
                  <c:v>0.39459368498650405</c:v>
                </c:pt>
                <c:pt idx="6049">
                  <c:v>0.42156369361270718</c:v>
                </c:pt>
                <c:pt idx="6050">
                  <c:v>0.44077681085745601</c:v>
                </c:pt>
                <c:pt idx="6051">
                  <c:v>0.44598600677891131</c:v>
                </c:pt>
                <c:pt idx="6052">
                  <c:v>0.43717396067820086</c:v>
                </c:pt>
                <c:pt idx="6053">
                  <c:v>0.41109107868253175</c:v>
                </c:pt>
                <c:pt idx="6054">
                  <c:v>0.40098223884073342</c:v>
                </c:pt>
                <c:pt idx="6055">
                  <c:v>0.38259427385655942</c:v>
                </c:pt>
                <c:pt idx="6056">
                  <c:v>0.37372624136603233</c:v>
                </c:pt>
                <c:pt idx="6057">
                  <c:v>0.36659494458219954</c:v>
                </c:pt>
                <c:pt idx="6058">
                  <c:v>0.3499998815744968</c:v>
                </c:pt>
                <c:pt idx="6059">
                  <c:v>0.33612635323261386</c:v>
                </c:pt>
                <c:pt idx="6060">
                  <c:v>0.32629768862992836</c:v>
                </c:pt>
                <c:pt idx="6061">
                  <c:v>0.33109399351774677</c:v>
                </c:pt>
                <c:pt idx="6062">
                  <c:v>0.3316340578209907</c:v>
                </c:pt>
                <c:pt idx="6063">
                  <c:v>0.32624071799458765</c:v>
                </c:pt>
                <c:pt idx="6064">
                  <c:v>0.30539623824983925</c:v>
                </c:pt>
                <c:pt idx="6065">
                  <c:v>0.29691697944068907</c:v>
                </c:pt>
                <c:pt idx="6066">
                  <c:v>0.29023993402824283</c:v>
                </c:pt>
                <c:pt idx="6067">
                  <c:v>0.28740711334008878</c:v>
                </c:pt>
                <c:pt idx="6068">
                  <c:v>0.28818731111715939</c:v>
                </c:pt>
                <c:pt idx="6069">
                  <c:v>0.28995194777105898</c:v>
                </c:pt>
                <c:pt idx="6070">
                  <c:v>0.30358903332938686</c:v>
                </c:pt>
                <c:pt idx="6071">
                  <c:v>0.31296164775838314</c:v>
                </c:pt>
                <c:pt idx="6072">
                  <c:v>0.30232196631428643</c:v>
                </c:pt>
                <c:pt idx="6073">
                  <c:v>0.28919671022405946</c:v>
                </c:pt>
                <c:pt idx="6074">
                  <c:v>0.28379130512880024</c:v>
                </c:pt>
                <c:pt idx="6075">
                  <c:v>0.29506876211928501</c:v>
                </c:pt>
                <c:pt idx="6076">
                  <c:v>0.31988958956261399</c:v>
                </c:pt>
                <c:pt idx="6077">
                  <c:v>0.324873383241917</c:v>
                </c:pt>
                <c:pt idx="6078">
                  <c:v>0.32882625760535555</c:v>
                </c:pt>
                <c:pt idx="6079">
                  <c:v>0.31200548270522815</c:v>
                </c:pt>
                <c:pt idx="6080">
                  <c:v>0.28921106098828447</c:v>
                </c:pt>
                <c:pt idx="6081">
                  <c:v>0.25628155805392427</c:v>
                </c:pt>
                <c:pt idx="6082">
                  <c:v>0.2084010671787207</c:v>
                </c:pt>
                <c:pt idx="6083">
                  <c:v>0.17522725068892556</c:v>
                </c:pt>
                <c:pt idx="6084">
                  <c:v>0.1461910948305834</c:v>
                </c:pt>
                <c:pt idx="6085">
                  <c:v>0.12942955929686883</c:v>
                </c:pt>
                <c:pt idx="6086">
                  <c:v>0.11049258709888117</c:v>
                </c:pt>
                <c:pt idx="6087">
                  <c:v>9.589500899171062E-2</c:v>
                </c:pt>
                <c:pt idx="6088">
                  <c:v>8.5139281097617217E-2</c:v>
                </c:pt>
                <c:pt idx="6089">
                  <c:v>7.8827946442145622E-2</c:v>
                </c:pt>
                <c:pt idx="6090">
                  <c:v>7.415566445603762E-2</c:v>
                </c:pt>
                <c:pt idx="6091">
                  <c:v>6.9166158186887039E-2</c:v>
                </c:pt>
                <c:pt idx="6092">
                  <c:v>6.9795600213929096E-2</c:v>
                </c:pt>
                <c:pt idx="6093">
                  <c:v>7.35755032803663E-2</c:v>
                </c:pt>
                <c:pt idx="6094">
                  <c:v>7.2702690330329028E-2</c:v>
                </c:pt>
                <c:pt idx="6095">
                  <c:v>7.4257385349614013E-2</c:v>
                </c:pt>
                <c:pt idx="6096">
                  <c:v>8.1545523482115315E-2</c:v>
                </c:pt>
                <c:pt idx="6097">
                  <c:v>9.2311635101168951E-2</c:v>
                </c:pt>
                <c:pt idx="6098">
                  <c:v>0.10066936533950764</c:v>
                </c:pt>
                <c:pt idx="6099">
                  <c:v>0.10675056340042927</c:v>
                </c:pt>
                <c:pt idx="6100">
                  <c:v>0.11215206822899909</c:v>
                </c:pt>
                <c:pt idx="6101">
                  <c:v>0.10277158849855636</c:v>
                </c:pt>
                <c:pt idx="6102">
                  <c:v>8.8098217868227996E-2</c:v>
                </c:pt>
                <c:pt idx="6103">
                  <c:v>7.7500185266747373E-2</c:v>
                </c:pt>
                <c:pt idx="6104">
                  <c:v>7.8902409460369041E-2</c:v>
                </c:pt>
                <c:pt idx="6105">
                  <c:v>7.6368443943301278E-2</c:v>
                </c:pt>
                <c:pt idx="6106">
                  <c:v>7.9861437835520868E-2</c:v>
                </c:pt>
                <c:pt idx="6107">
                  <c:v>9.1272225661667136E-2</c:v>
                </c:pt>
                <c:pt idx="6108">
                  <c:v>9.7412571356475561E-2</c:v>
                </c:pt>
                <c:pt idx="6109">
                  <c:v>0.10028860194774768</c:v>
                </c:pt>
                <c:pt idx="6110">
                  <c:v>9.9644415033660769E-2</c:v>
                </c:pt>
                <c:pt idx="6111">
                  <c:v>9.4281200202644216E-2</c:v>
                </c:pt>
                <c:pt idx="6112">
                  <c:v>8.9540573063355028E-2</c:v>
                </c:pt>
                <c:pt idx="6113">
                  <c:v>7.5263628523640685E-2</c:v>
                </c:pt>
                <c:pt idx="6114">
                  <c:v>5.9556736829385983E-2</c:v>
                </c:pt>
                <c:pt idx="6115">
                  <c:v>7.7019028572963277E-2</c:v>
                </c:pt>
                <c:pt idx="6116">
                  <c:v>0.11237782686078426</c:v>
                </c:pt>
                <c:pt idx="6117">
                  <c:v>0.13457914756795941</c:v>
                </c:pt>
                <c:pt idx="6118">
                  <c:v>0.15911979372329096</c:v>
                </c:pt>
                <c:pt idx="6119">
                  <c:v>0.18080625792075472</c:v>
                </c:pt>
                <c:pt idx="6120">
                  <c:v>0.19681836374932798</c:v>
                </c:pt>
                <c:pt idx="6121">
                  <c:v>0.20164259766402912</c:v>
                </c:pt>
                <c:pt idx="6122">
                  <c:v>0.20840957924160664</c:v>
                </c:pt>
                <c:pt idx="6123">
                  <c:v>0.21574704414145945</c:v>
                </c:pt>
                <c:pt idx="6124">
                  <c:v>0.20382536126494138</c:v>
                </c:pt>
                <c:pt idx="6125">
                  <c:v>0.17132610665207648</c:v>
                </c:pt>
                <c:pt idx="6126">
                  <c:v>0.15299918816319313</c:v>
                </c:pt>
                <c:pt idx="6127">
                  <c:v>0.11551033324608363</c:v>
                </c:pt>
                <c:pt idx="6128">
                  <c:v>8.2887449494891699E-2</c:v>
                </c:pt>
                <c:pt idx="6129">
                  <c:v>7.6567224632561229E-2</c:v>
                </c:pt>
                <c:pt idx="6130">
                  <c:v>7.9400555924981631E-2</c:v>
                </c:pt>
                <c:pt idx="6131">
                  <c:v>7.2634243400087756E-2</c:v>
                </c:pt>
                <c:pt idx="6132">
                  <c:v>6.5726837348640862E-2</c:v>
                </c:pt>
                <c:pt idx="6133">
                  <c:v>6.2449596942041066E-2</c:v>
                </c:pt>
                <c:pt idx="6134">
                  <c:v>5.9977939214998027E-2</c:v>
                </c:pt>
                <c:pt idx="6135">
                  <c:v>5.7243135858503269E-2</c:v>
                </c:pt>
                <c:pt idx="6136">
                  <c:v>4.9517611062885124E-2</c:v>
                </c:pt>
                <c:pt idx="6137">
                  <c:v>3.7023749548943434E-2</c:v>
                </c:pt>
                <c:pt idx="6138">
                  <c:v>2.3647973860353378E-2</c:v>
                </c:pt>
                <c:pt idx="6139">
                  <c:v>3.1798314121727407E-2</c:v>
                </c:pt>
                <c:pt idx="6140">
                  <c:v>4.5332996045239778E-2</c:v>
                </c:pt>
                <c:pt idx="6141">
                  <c:v>6.0974096209792862E-2</c:v>
                </c:pt>
                <c:pt idx="6142">
                  <c:v>7.1052636356073354E-2</c:v>
                </c:pt>
                <c:pt idx="6143">
                  <c:v>7.3927244661619457E-2</c:v>
                </c:pt>
                <c:pt idx="6144">
                  <c:v>7.1436187829703957E-2</c:v>
                </c:pt>
                <c:pt idx="6145">
                  <c:v>6.1314239452241452E-2</c:v>
                </c:pt>
                <c:pt idx="6146">
                  <c:v>4.4056409374576333E-2</c:v>
                </c:pt>
                <c:pt idx="6147">
                  <c:v>3.3891675325065714E-2</c:v>
                </c:pt>
                <c:pt idx="6148">
                  <c:v>2.9334492539181675E-2</c:v>
                </c:pt>
                <c:pt idx="6149">
                  <c:v>2.9634328730817373E-2</c:v>
                </c:pt>
                <c:pt idx="6150">
                  <c:v>3.9905137323378644E-2</c:v>
                </c:pt>
                <c:pt idx="6151">
                  <c:v>5.2526238213651155E-2</c:v>
                </c:pt>
                <c:pt idx="6152">
                  <c:v>5.2834877137455737E-2</c:v>
                </c:pt>
                <c:pt idx="6153">
                  <c:v>5.1141128629527466E-2</c:v>
                </c:pt>
                <c:pt idx="6154">
                  <c:v>6.5890886136790006E-2</c:v>
                </c:pt>
                <c:pt idx="6155">
                  <c:v>7.2137393130208394E-2</c:v>
                </c:pt>
                <c:pt idx="6156">
                  <c:v>9.0284755844355302E-2</c:v>
                </c:pt>
                <c:pt idx="6157">
                  <c:v>9.1520837115884351E-2</c:v>
                </c:pt>
                <c:pt idx="6158">
                  <c:v>0.10143287431755989</c:v>
                </c:pt>
                <c:pt idx="6159">
                  <c:v>9.8860794106476163E-2</c:v>
                </c:pt>
                <c:pt idx="6160">
                  <c:v>9.8677049476935563E-2</c:v>
                </c:pt>
                <c:pt idx="6161">
                  <c:v>8.523249545825673E-2</c:v>
                </c:pt>
                <c:pt idx="6162">
                  <c:v>7.0492783921997731E-2</c:v>
                </c:pt>
                <c:pt idx="6163">
                  <c:v>7.8073389471455604E-2</c:v>
                </c:pt>
                <c:pt idx="6164">
                  <c:v>8.9401984286058625E-2</c:v>
                </c:pt>
                <c:pt idx="6165">
                  <c:v>9.6580822174498621E-2</c:v>
                </c:pt>
                <c:pt idx="6166">
                  <c:v>0.10069376458898364</c:v>
                </c:pt>
                <c:pt idx="6167">
                  <c:v>9.6956018015757567E-2</c:v>
                </c:pt>
                <c:pt idx="6168">
                  <c:v>9.0589690206676732E-2</c:v>
                </c:pt>
                <c:pt idx="6169">
                  <c:v>8.7631074860925626E-2</c:v>
                </c:pt>
                <c:pt idx="6170">
                  <c:v>8.532324750579777E-2</c:v>
                </c:pt>
                <c:pt idx="6171">
                  <c:v>8.2388868400543061E-2</c:v>
                </c:pt>
                <c:pt idx="6172">
                  <c:v>8.8261486098048597E-2</c:v>
                </c:pt>
                <c:pt idx="6173">
                  <c:v>7.6851521450219562E-2</c:v>
                </c:pt>
                <c:pt idx="6174">
                  <c:v>7.2925665144087576E-2</c:v>
                </c:pt>
                <c:pt idx="6175">
                  <c:v>6.9530980059375844E-2</c:v>
                </c:pt>
                <c:pt idx="6176">
                  <c:v>6.5460553359634036E-2</c:v>
                </c:pt>
                <c:pt idx="6177">
                  <c:v>7.7384955566637811E-2</c:v>
                </c:pt>
                <c:pt idx="6178">
                  <c:v>0.10857990716613537</c:v>
                </c:pt>
                <c:pt idx="6179">
                  <c:v>0.11607730358686923</c:v>
                </c:pt>
                <c:pt idx="6180">
                  <c:v>0.12294828099372446</c:v>
                </c:pt>
                <c:pt idx="6181">
                  <c:v>0.12642448041510626</c:v>
                </c:pt>
                <c:pt idx="6182">
                  <c:v>0.11799421109443403</c:v>
                </c:pt>
                <c:pt idx="6183">
                  <c:v>0.11818737875279794</c:v>
                </c:pt>
                <c:pt idx="6184">
                  <c:v>9.9042232413226794E-2</c:v>
                </c:pt>
                <c:pt idx="6185">
                  <c:v>8.5986522086048803E-2</c:v>
                </c:pt>
                <c:pt idx="6186">
                  <c:v>8.6940783362700877E-2</c:v>
                </c:pt>
                <c:pt idx="6187">
                  <c:v>8.3945916954240085E-2</c:v>
                </c:pt>
                <c:pt idx="6188">
                  <c:v>9.4527621643186663E-2</c:v>
                </c:pt>
                <c:pt idx="6189">
                  <c:v>0.10893582332645842</c:v>
                </c:pt>
                <c:pt idx="6190">
                  <c:v>0.10225104870118731</c:v>
                </c:pt>
                <c:pt idx="6191">
                  <c:v>8.5454421137035649E-2</c:v>
                </c:pt>
                <c:pt idx="6192">
                  <c:v>7.6859245748704175E-2</c:v>
                </c:pt>
                <c:pt idx="6193">
                  <c:v>8.0489377312943103E-2</c:v>
                </c:pt>
                <c:pt idx="6194">
                  <c:v>8.1201937885377565E-2</c:v>
                </c:pt>
                <c:pt idx="6195">
                  <c:v>7.3348088115198842E-2</c:v>
                </c:pt>
                <c:pt idx="6196">
                  <c:v>5.8652629901324319E-2</c:v>
                </c:pt>
                <c:pt idx="6197">
                  <c:v>5.4359031339336492E-2</c:v>
                </c:pt>
                <c:pt idx="6198">
                  <c:v>5.0771705937438925E-2</c:v>
                </c:pt>
                <c:pt idx="6199">
                  <c:v>5.2406460144654887E-2</c:v>
                </c:pt>
                <c:pt idx="6200">
                  <c:v>5.9572499932699176E-2</c:v>
                </c:pt>
                <c:pt idx="6201">
                  <c:v>6.1804014181011536E-2</c:v>
                </c:pt>
                <c:pt idx="6202">
                  <c:v>5.6014198101426389E-2</c:v>
                </c:pt>
                <c:pt idx="6203">
                  <c:v>6.0097102754187247E-2</c:v>
                </c:pt>
                <c:pt idx="6204">
                  <c:v>6.1072044395169375E-2</c:v>
                </c:pt>
                <c:pt idx="6205">
                  <c:v>6.9212828690593101E-2</c:v>
                </c:pt>
                <c:pt idx="6206">
                  <c:v>6.3948938891104423E-2</c:v>
                </c:pt>
                <c:pt idx="6207">
                  <c:v>5.8919614039982839E-2</c:v>
                </c:pt>
                <c:pt idx="6208">
                  <c:v>5.6558803667957437E-2</c:v>
                </c:pt>
                <c:pt idx="6209">
                  <c:v>3.891797097536983E-2</c:v>
                </c:pt>
                <c:pt idx="6210">
                  <c:v>2.1936891124771776E-2</c:v>
                </c:pt>
                <c:pt idx="6211">
                  <c:v>3.7411195517931414E-2</c:v>
                </c:pt>
                <c:pt idx="6212">
                  <c:v>6.0255409203633571E-2</c:v>
                </c:pt>
                <c:pt idx="6213">
                  <c:v>8.2192209600858546E-2</c:v>
                </c:pt>
                <c:pt idx="6214">
                  <c:v>9.8545077208952961E-2</c:v>
                </c:pt>
                <c:pt idx="6215">
                  <c:v>0.11108617195249397</c:v>
                </c:pt>
                <c:pt idx="6216">
                  <c:v>0.11099046644406556</c:v>
                </c:pt>
                <c:pt idx="6217">
                  <c:v>0.10333747176535794</c:v>
                </c:pt>
                <c:pt idx="6218">
                  <c:v>9.2140989115807204E-2</c:v>
                </c:pt>
                <c:pt idx="6219">
                  <c:v>8.5326646547532331E-2</c:v>
                </c:pt>
                <c:pt idx="6220">
                  <c:v>7.7321386170843748E-2</c:v>
                </c:pt>
                <c:pt idx="6221">
                  <c:v>6.5960426751302023E-2</c:v>
                </c:pt>
                <c:pt idx="6222">
                  <c:v>5.4677350518176356E-2</c:v>
                </c:pt>
                <c:pt idx="6223">
                  <c:v>5.1742027346524951E-2</c:v>
                </c:pt>
                <c:pt idx="6224">
                  <c:v>6.136950379967232E-2</c:v>
                </c:pt>
                <c:pt idx="6225">
                  <c:v>6.6923758210261128E-2</c:v>
                </c:pt>
                <c:pt idx="6226">
                  <c:v>6.2893467909099124E-2</c:v>
                </c:pt>
                <c:pt idx="6227">
                  <c:v>5.8969130699240625E-2</c:v>
                </c:pt>
                <c:pt idx="6228">
                  <c:v>5.749026580888484E-2</c:v>
                </c:pt>
                <c:pt idx="6229">
                  <c:v>6.588343011563158E-2</c:v>
                </c:pt>
                <c:pt idx="6230">
                  <c:v>6.478705339070806E-2</c:v>
                </c:pt>
                <c:pt idx="6231">
                  <c:v>6.7583881112521241E-2</c:v>
                </c:pt>
                <c:pt idx="6232">
                  <c:v>6.9316559219261803E-2</c:v>
                </c:pt>
                <c:pt idx="6233">
                  <c:v>6.7617388564733344E-2</c:v>
                </c:pt>
                <c:pt idx="6234">
                  <c:v>6.1418653527204825E-2</c:v>
                </c:pt>
                <c:pt idx="6235">
                  <c:v>7.1081938004733752E-2</c:v>
                </c:pt>
                <c:pt idx="6236">
                  <c:v>7.92354809758644E-2</c:v>
                </c:pt>
                <c:pt idx="6237">
                  <c:v>8.0230157305779107E-2</c:v>
                </c:pt>
                <c:pt idx="6238">
                  <c:v>7.5640440661625452E-2</c:v>
                </c:pt>
                <c:pt idx="6239">
                  <c:v>6.3242816313979558E-2</c:v>
                </c:pt>
                <c:pt idx="6240">
                  <c:v>4.626116599198437E-2</c:v>
                </c:pt>
                <c:pt idx="6241">
                  <c:v>3.9313686915409346E-2</c:v>
                </c:pt>
                <c:pt idx="6242">
                  <c:v>3.7102033654726391E-2</c:v>
                </c:pt>
                <c:pt idx="6243">
                  <c:v>3.8131355359444064E-2</c:v>
                </c:pt>
                <c:pt idx="6244">
                  <c:v>4.0292035193046305E-2</c:v>
                </c:pt>
                <c:pt idx="6245">
                  <c:v>4.6766840600998005E-2</c:v>
                </c:pt>
                <c:pt idx="6246">
                  <c:v>5.2464595151696568E-2</c:v>
                </c:pt>
                <c:pt idx="6247">
                  <c:v>7.005876917341182E-2</c:v>
                </c:pt>
                <c:pt idx="6248">
                  <c:v>6.6021551253167332E-2</c:v>
                </c:pt>
                <c:pt idx="6249">
                  <c:v>8.9789107319822273E-2</c:v>
                </c:pt>
                <c:pt idx="6250">
                  <c:v>0.12131914910478345</c:v>
                </c:pt>
                <c:pt idx="6251">
                  <c:v>0.1363811226839442</c:v>
                </c:pt>
                <c:pt idx="6252">
                  <c:v>0.13287649214693351</c:v>
                </c:pt>
                <c:pt idx="6253">
                  <c:v>0.14681890292510499</c:v>
                </c:pt>
                <c:pt idx="6254">
                  <c:v>0.14351028400739621</c:v>
                </c:pt>
                <c:pt idx="6255">
                  <c:v>0.1514158014621472</c:v>
                </c:pt>
                <c:pt idx="6256">
                  <c:v>0.1399237000752212</c:v>
                </c:pt>
                <c:pt idx="6257">
                  <c:v>0.12259185813771881</c:v>
                </c:pt>
                <c:pt idx="6258">
                  <c:v>0.10051409776070423</c:v>
                </c:pt>
                <c:pt idx="6259">
                  <c:v>8.5079611251070233E-2</c:v>
                </c:pt>
                <c:pt idx="6260">
                  <c:v>8.8320278502931907E-2</c:v>
                </c:pt>
                <c:pt idx="6261">
                  <c:v>0.1047801979593519</c:v>
                </c:pt>
                <c:pt idx="6262">
                  <c:v>0.10488745941091057</c:v>
                </c:pt>
                <c:pt idx="6263">
                  <c:v>0.10019410782788775</c:v>
                </c:pt>
                <c:pt idx="6264">
                  <c:v>9.8908295472799279E-2</c:v>
                </c:pt>
                <c:pt idx="6265">
                  <c:v>0.10026034784674073</c:v>
                </c:pt>
                <c:pt idx="6266">
                  <c:v>9.5267103914927292E-2</c:v>
                </c:pt>
                <c:pt idx="6267">
                  <c:v>8.8557060200979101E-2</c:v>
                </c:pt>
                <c:pt idx="6268">
                  <c:v>8.4726649094653994E-2</c:v>
                </c:pt>
                <c:pt idx="6269">
                  <c:v>7.952195736839128E-2</c:v>
                </c:pt>
                <c:pt idx="6270">
                  <c:v>7.3527231331266873E-2</c:v>
                </c:pt>
                <c:pt idx="6271">
                  <c:v>8.6545202730416299E-2</c:v>
                </c:pt>
                <c:pt idx="6272">
                  <c:v>0.10507796888705076</c:v>
                </c:pt>
                <c:pt idx="6273">
                  <c:v>0.10387994579875745</c:v>
                </c:pt>
                <c:pt idx="6274">
                  <c:v>0.11317575998859916</c:v>
                </c:pt>
                <c:pt idx="6275">
                  <c:v>0.14298464498262356</c:v>
                </c:pt>
                <c:pt idx="6276">
                  <c:v>0.15446316851690969</c:v>
                </c:pt>
                <c:pt idx="6277">
                  <c:v>0.1607353462107422</c:v>
                </c:pt>
                <c:pt idx="6278">
                  <c:v>0.16537881038895746</c:v>
                </c:pt>
                <c:pt idx="6279">
                  <c:v>0.17101724188995227</c:v>
                </c:pt>
                <c:pt idx="6280">
                  <c:v>0.16460124791384123</c:v>
                </c:pt>
                <c:pt idx="6281">
                  <c:v>0.14134152003939507</c:v>
                </c:pt>
                <c:pt idx="6282">
                  <c:v>0.11058794503467859</c:v>
                </c:pt>
                <c:pt idx="6283">
                  <c:v>0.12830601443786022</c:v>
                </c:pt>
                <c:pt idx="6284">
                  <c:v>0.15099204736952951</c:v>
                </c:pt>
                <c:pt idx="6285">
                  <c:v>0.16667412182917307</c:v>
                </c:pt>
                <c:pt idx="6286">
                  <c:v>0.17840171164070684</c:v>
                </c:pt>
                <c:pt idx="6287">
                  <c:v>0.18800063682120088</c:v>
                </c:pt>
                <c:pt idx="6288">
                  <c:v>0.18462649053011321</c:v>
                </c:pt>
                <c:pt idx="6289">
                  <c:v>0.17847298886451504</c:v>
                </c:pt>
                <c:pt idx="6290">
                  <c:v>0.17371677956738499</c:v>
                </c:pt>
                <c:pt idx="6291">
                  <c:v>0.16852835818391268</c:v>
                </c:pt>
                <c:pt idx="6292">
                  <c:v>0.15906058120561736</c:v>
                </c:pt>
                <c:pt idx="6293">
                  <c:v>0.14316158518623892</c:v>
                </c:pt>
                <c:pt idx="6294">
                  <c:v>0.136284486193708</c:v>
                </c:pt>
                <c:pt idx="6295">
                  <c:v>0.13873145081276889</c:v>
                </c:pt>
                <c:pt idx="6296">
                  <c:v>0.14091533680198237</c:v>
                </c:pt>
                <c:pt idx="6297">
                  <c:v>0.14949597894161509</c:v>
                </c:pt>
                <c:pt idx="6298">
                  <c:v>0.14587377740503452</c:v>
                </c:pt>
                <c:pt idx="6299">
                  <c:v>0.14284223388422179</c:v>
                </c:pt>
                <c:pt idx="6300">
                  <c:v>0.14808742299367589</c:v>
                </c:pt>
                <c:pt idx="6301">
                  <c:v>0.14607388850898681</c:v>
                </c:pt>
                <c:pt idx="6302">
                  <c:v>0.15277523768610146</c:v>
                </c:pt>
                <c:pt idx="6303">
                  <c:v>0.15453890920751939</c:v>
                </c:pt>
                <c:pt idx="6304">
                  <c:v>0.14510907533589451</c:v>
                </c:pt>
                <c:pt idx="6305">
                  <c:v>0.12225816219178656</c:v>
                </c:pt>
                <c:pt idx="6306">
                  <c:v>0.10983002066881911</c:v>
                </c:pt>
                <c:pt idx="6307">
                  <c:v>0.13459242824416209</c:v>
                </c:pt>
                <c:pt idx="6308">
                  <c:v>0.17094861711771892</c:v>
                </c:pt>
                <c:pt idx="6309">
                  <c:v>0.20554548788081328</c:v>
                </c:pt>
                <c:pt idx="6310">
                  <c:v>0.24444096130865595</c:v>
                </c:pt>
                <c:pt idx="6311">
                  <c:v>0.27272491053392039</c:v>
                </c:pt>
                <c:pt idx="6312">
                  <c:v>0.30039882068965845</c:v>
                </c:pt>
                <c:pt idx="6313">
                  <c:v>0.31436943663901967</c:v>
                </c:pt>
                <c:pt idx="6314">
                  <c:v>0.30743412992555408</c:v>
                </c:pt>
                <c:pt idx="6315">
                  <c:v>0.30054702523368337</c:v>
                </c:pt>
                <c:pt idx="6316">
                  <c:v>0.28799462559711403</c:v>
                </c:pt>
                <c:pt idx="6317">
                  <c:v>0.25590097814709833</c:v>
                </c:pt>
                <c:pt idx="6318">
                  <c:v>0.21218921482223441</c:v>
                </c:pt>
                <c:pt idx="6319">
                  <c:v>0.18827467572647302</c:v>
                </c:pt>
                <c:pt idx="6320">
                  <c:v>0.16338160480295452</c:v>
                </c:pt>
                <c:pt idx="6321">
                  <c:v>0.16493641022909575</c:v>
                </c:pt>
                <c:pt idx="6322">
                  <c:v>0.16025139234468375</c:v>
                </c:pt>
                <c:pt idx="6323">
                  <c:v>0.17054543795916907</c:v>
                </c:pt>
                <c:pt idx="6324">
                  <c:v>0.18144581892011213</c:v>
                </c:pt>
                <c:pt idx="6325">
                  <c:v>0.18296019795372409</c:v>
                </c:pt>
                <c:pt idx="6326">
                  <c:v>0.18220064514375475</c:v>
                </c:pt>
                <c:pt idx="6327">
                  <c:v>0.18605035487013633</c:v>
                </c:pt>
                <c:pt idx="6328">
                  <c:v>0.18076898893240845</c:v>
                </c:pt>
                <c:pt idx="6329">
                  <c:v>0.15865389145987077</c:v>
                </c:pt>
                <c:pt idx="6330">
                  <c:v>0.14848537599926478</c:v>
                </c:pt>
                <c:pt idx="6331">
                  <c:v>0.19693025220087346</c:v>
                </c:pt>
                <c:pt idx="6332">
                  <c:v>0.23099251820486502</c:v>
                </c:pt>
                <c:pt idx="6333">
                  <c:v>0.26282469427907995</c:v>
                </c:pt>
                <c:pt idx="6334">
                  <c:v>0.29347491222299493</c:v>
                </c:pt>
                <c:pt idx="6335">
                  <c:v>0.29108691837774586</c:v>
                </c:pt>
                <c:pt idx="6336">
                  <c:v>0.28328144865141081</c:v>
                </c:pt>
                <c:pt idx="6337">
                  <c:v>0.25640026020884088</c:v>
                </c:pt>
                <c:pt idx="6338">
                  <c:v>0.23519321921380831</c:v>
                </c:pt>
                <c:pt idx="6339">
                  <c:v>0.21110977353643731</c:v>
                </c:pt>
                <c:pt idx="6340">
                  <c:v>0.17913624122141519</c:v>
                </c:pt>
                <c:pt idx="6341">
                  <c:v>0.1608223885178709</c:v>
                </c:pt>
                <c:pt idx="6342">
                  <c:v>0.14745550344692851</c:v>
                </c:pt>
                <c:pt idx="6343">
                  <c:v>0.14710816600620163</c:v>
                </c:pt>
                <c:pt idx="6344">
                  <c:v>0.16411324462122528</c:v>
                </c:pt>
                <c:pt idx="6345">
                  <c:v>0.18334061147085612</c:v>
                </c:pt>
                <c:pt idx="6346">
                  <c:v>0.18828735122262963</c:v>
                </c:pt>
                <c:pt idx="6347">
                  <c:v>0.18788882637044199</c:v>
                </c:pt>
                <c:pt idx="6348">
                  <c:v>0.19444264455035595</c:v>
                </c:pt>
                <c:pt idx="6349">
                  <c:v>0.20156385831549434</c:v>
                </c:pt>
                <c:pt idx="6350">
                  <c:v>0.20782041658462824</c:v>
                </c:pt>
                <c:pt idx="6351">
                  <c:v>0.20947929165200452</c:v>
                </c:pt>
                <c:pt idx="6352">
                  <c:v>0.20441876321020716</c:v>
                </c:pt>
                <c:pt idx="6353">
                  <c:v>0.17996664466781906</c:v>
                </c:pt>
                <c:pt idx="6354">
                  <c:v>0.14975363905220668</c:v>
                </c:pt>
                <c:pt idx="6355">
                  <c:v>0.16771409336580273</c:v>
                </c:pt>
                <c:pt idx="6356">
                  <c:v>0.1884745545470376</c:v>
                </c:pt>
                <c:pt idx="6357">
                  <c:v>0.19135321198783523</c:v>
                </c:pt>
                <c:pt idx="6358">
                  <c:v>0.19626618833502707</c:v>
                </c:pt>
                <c:pt idx="6359">
                  <c:v>0.19258726232458431</c:v>
                </c:pt>
                <c:pt idx="6360">
                  <c:v>0.17923983586314543</c:v>
                </c:pt>
                <c:pt idx="6361">
                  <c:v>0.15196218715242055</c:v>
                </c:pt>
                <c:pt idx="6362">
                  <c:v>0.13200169592816927</c:v>
                </c:pt>
                <c:pt idx="6363">
                  <c:v>0.11437961194745332</c:v>
                </c:pt>
                <c:pt idx="6364">
                  <c:v>9.4175570924558416E-2</c:v>
                </c:pt>
                <c:pt idx="6365">
                  <c:v>8.4107221328952333E-2</c:v>
                </c:pt>
                <c:pt idx="6366">
                  <c:v>7.9707728443894954E-2</c:v>
                </c:pt>
                <c:pt idx="6367">
                  <c:v>9.8564635549218654E-2</c:v>
                </c:pt>
                <c:pt idx="6368">
                  <c:v>0.13092773335474261</c:v>
                </c:pt>
                <c:pt idx="6369">
                  <c:v>0.14297466311144894</c:v>
                </c:pt>
                <c:pt idx="6370">
                  <c:v>0.15497988404081953</c:v>
                </c:pt>
                <c:pt idx="6371">
                  <c:v>0.15751035819726003</c:v>
                </c:pt>
                <c:pt idx="6372">
                  <c:v>0.15298670265368741</c:v>
                </c:pt>
                <c:pt idx="6373">
                  <c:v>0.14724903089734215</c:v>
                </c:pt>
                <c:pt idx="6374">
                  <c:v>0.14444276343562831</c:v>
                </c:pt>
                <c:pt idx="6375">
                  <c:v>0.13571322116814799</c:v>
                </c:pt>
                <c:pt idx="6376">
                  <c:v>0.12202720122897694</c:v>
                </c:pt>
                <c:pt idx="6377">
                  <c:v>8.8368475926289283E-2</c:v>
                </c:pt>
                <c:pt idx="6378">
                  <c:v>6.3828845044187676E-2</c:v>
                </c:pt>
                <c:pt idx="6379">
                  <c:v>9.1417652583742515E-2</c:v>
                </c:pt>
                <c:pt idx="6380">
                  <c:v>0.12182199775174218</c:v>
                </c:pt>
                <c:pt idx="6381">
                  <c:v>0.13929195678920733</c:v>
                </c:pt>
                <c:pt idx="6382">
                  <c:v>0.14359494599155892</c:v>
                </c:pt>
                <c:pt idx="6383">
                  <c:v>0.13866616715792221</c:v>
                </c:pt>
                <c:pt idx="6384">
                  <c:v>0.11563298770601105</c:v>
                </c:pt>
                <c:pt idx="6385">
                  <c:v>9.1668798473338808E-2</c:v>
                </c:pt>
                <c:pt idx="6386">
                  <c:v>7.2823670514783972E-2</c:v>
                </c:pt>
                <c:pt idx="6387">
                  <c:v>5.4554302860226216E-2</c:v>
                </c:pt>
                <c:pt idx="6388">
                  <c:v>5.1035844489913773E-2</c:v>
                </c:pt>
                <c:pt idx="6389">
                  <c:v>4.4943502470876896E-2</c:v>
                </c:pt>
                <c:pt idx="6390">
                  <c:v>4.4886047807984414E-2</c:v>
                </c:pt>
                <c:pt idx="6391">
                  <c:v>5.2142696314272957E-2</c:v>
                </c:pt>
                <c:pt idx="6392">
                  <c:v>7.7711264342143899E-2</c:v>
                </c:pt>
                <c:pt idx="6393">
                  <c:v>9.1076065569818884E-2</c:v>
                </c:pt>
                <c:pt idx="6394">
                  <c:v>9.7606507515928975E-2</c:v>
                </c:pt>
                <c:pt idx="6395">
                  <c:v>9.7681242919010106E-2</c:v>
                </c:pt>
                <c:pt idx="6396">
                  <c:v>0.10259880852603401</c:v>
                </c:pt>
                <c:pt idx="6397">
                  <c:v>0.10155953774941137</c:v>
                </c:pt>
                <c:pt idx="6398">
                  <c:v>9.8563217532566055E-2</c:v>
                </c:pt>
                <c:pt idx="6399">
                  <c:v>9.3080164975561944E-2</c:v>
                </c:pt>
                <c:pt idx="6400">
                  <c:v>8.9582568627184556E-2</c:v>
                </c:pt>
                <c:pt idx="6401">
                  <c:v>7.1529735588968829E-2</c:v>
                </c:pt>
                <c:pt idx="6402">
                  <c:v>5.7540915461372646E-2</c:v>
                </c:pt>
                <c:pt idx="6403">
                  <c:v>9.8515200166422956E-2</c:v>
                </c:pt>
                <c:pt idx="6404">
                  <c:v>0.13248471831715197</c:v>
                </c:pt>
                <c:pt idx="6405">
                  <c:v>0.14966103100508241</c:v>
                </c:pt>
                <c:pt idx="6406">
                  <c:v>0.15321319523982252</c:v>
                </c:pt>
                <c:pt idx="6407">
                  <c:v>0.13928204592609403</c:v>
                </c:pt>
                <c:pt idx="6408">
                  <c:v>0.12385120062389035</c:v>
                </c:pt>
                <c:pt idx="6409">
                  <c:v>0.11450458580940583</c:v>
                </c:pt>
                <c:pt idx="6410">
                  <c:v>0.10109942812329915</c:v>
                </c:pt>
                <c:pt idx="6411">
                  <c:v>8.7490224417816287E-2</c:v>
                </c:pt>
                <c:pt idx="6412">
                  <c:v>7.7453536858450647E-2</c:v>
                </c:pt>
                <c:pt idx="6413">
                  <c:v>6.707102059814038E-2</c:v>
                </c:pt>
                <c:pt idx="6414">
                  <c:v>6.9160697457551309E-2</c:v>
                </c:pt>
                <c:pt idx="6415">
                  <c:v>8.7804810875527509E-2</c:v>
                </c:pt>
                <c:pt idx="6416">
                  <c:v>0.1060907872407492</c:v>
                </c:pt>
                <c:pt idx="6417">
                  <c:v>0.1063478200491912</c:v>
                </c:pt>
                <c:pt idx="6418">
                  <c:v>9.8872097751293853E-2</c:v>
                </c:pt>
                <c:pt idx="6419">
                  <c:v>8.9951378065306314E-2</c:v>
                </c:pt>
                <c:pt idx="6420">
                  <c:v>8.3945322553454493E-2</c:v>
                </c:pt>
                <c:pt idx="6421">
                  <c:v>8.0382922016955682E-2</c:v>
                </c:pt>
                <c:pt idx="6422">
                  <c:v>7.8335770352358183E-2</c:v>
                </c:pt>
                <c:pt idx="6423">
                  <c:v>7.7097426839361702E-2</c:v>
                </c:pt>
                <c:pt idx="6424">
                  <c:v>7.1784835452294332E-2</c:v>
                </c:pt>
                <c:pt idx="6425">
                  <c:v>4.9580124155721779E-2</c:v>
                </c:pt>
                <c:pt idx="6426">
                  <c:v>4.655201271002115E-2</c:v>
                </c:pt>
                <c:pt idx="6427">
                  <c:v>0.1069541306929714</c:v>
                </c:pt>
                <c:pt idx="6428">
                  <c:v>0.19109577708536693</c:v>
                </c:pt>
                <c:pt idx="6429">
                  <c:v>0.24600634803481566</c:v>
                </c:pt>
                <c:pt idx="6430">
                  <c:v>0.28933958062172987</c:v>
                </c:pt>
                <c:pt idx="6431">
                  <c:v>0.31284524755136495</c:v>
                </c:pt>
                <c:pt idx="6432">
                  <c:v>0.33870659623428179</c:v>
                </c:pt>
                <c:pt idx="6433">
                  <c:v>0.35135536015591201</c:v>
                </c:pt>
                <c:pt idx="6434">
                  <c:v>0.3553128199512211</c:v>
                </c:pt>
                <c:pt idx="6435">
                  <c:v>0.35286429610358871</c:v>
                </c:pt>
                <c:pt idx="6436">
                  <c:v>0.32794425092052126</c:v>
                </c:pt>
                <c:pt idx="6437">
                  <c:v>0.29209720626733437</c:v>
                </c:pt>
                <c:pt idx="6438">
                  <c:v>0.27325146477580037</c:v>
                </c:pt>
                <c:pt idx="6439">
                  <c:v>0.27204888777125757</c:v>
                </c:pt>
                <c:pt idx="6440">
                  <c:v>0.24136212768972018</c:v>
                </c:pt>
                <c:pt idx="6441">
                  <c:v>0.21031841057246425</c:v>
                </c:pt>
                <c:pt idx="6442">
                  <c:v>0.18606800033282903</c:v>
                </c:pt>
                <c:pt idx="6443">
                  <c:v>0.1670496126648007</c:v>
                </c:pt>
                <c:pt idx="6444">
                  <c:v>0.161738922542456</c:v>
                </c:pt>
                <c:pt idx="6445">
                  <c:v>0.16398468785236414</c:v>
                </c:pt>
                <c:pt idx="6446">
                  <c:v>0.17473231166817527</c:v>
                </c:pt>
                <c:pt idx="6447">
                  <c:v>0.18532887658187186</c:v>
                </c:pt>
                <c:pt idx="6448">
                  <c:v>0.19534207199252698</c:v>
                </c:pt>
                <c:pt idx="6449">
                  <c:v>0.1942463873708542</c:v>
                </c:pt>
                <c:pt idx="6450">
                  <c:v>0.20418464172059769</c:v>
                </c:pt>
                <c:pt idx="6451">
                  <c:v>0.26628230575278189</c:v>
                </c:pt>
                <c:pt idx="6452">
                  <c:v>0.32428534861969976</c:v>
                </c:pt>
                <c:pt idx="6453">
                  <c:v>0.36653716991944402</c:v>
                </c:pt>
                <c:pt idx="6454">
                  <c:v>0.41111252066504267</c:v>
                </c:pt>
                <c:pt idx="6455">
                  <c:v>0.44095130504035485</c:v>
                </c:pt>
                <c:pt idx="6456">
                  <c:v>0.46017076530763895</c:v>
                </c:pt>
                <c:pt idx="6457">
                  <c:v>0.46982039721559338</c:v>
                </c:pt>
                <c:pt idx="6458">
                  <c:v>0.47385190753923734</c:v>
                </c:pt>
                <c:pt idx="6459">
                  <c:v>0.47088666980076943</c:v>
                </c:pt>
                <c:pt idx="6460">
                  <c:v>0.46644795417202795</c:v>
                </c:pt>
                <c:pt idx="6461">
                  <c:v>0.45070081890823027</c:v>
                </c:pt>
                <c:pt idx="6462">
                  <c:v>0.43127449348910657</c:v>
                </c:pt>
                <c:pt idx="6463">
                  <c:v>0.40127122999446613</c:v>
                </c:pt>
                <c:pt idx="6464">
                  <c:v>0.37685641201348946</c:v>
                </c:pt>
                <c:pt idx="6465">
                  <c:v>0.37958828371017689</c:v>
                </c:pt>
                <c:pt idx="6466">
                  <c:v>0.34575314060232709</c:v>
                </c:pt>
                <c:pt idx="6467">
                  <c:v>0.32118150443475091</c:v>
                </c:pt>
                <c:pt idx="6468">
                  <c:v>0.31416573008651888</c:v>
                </c:pt>
                <c:pt idx="6469">
                  <c:v>0.3089100266913174</c:v>
                </c:pt>
                <c:pt idx="6470">
                  <c:v>0.29288780769657652</c:v>
                </c:pt>
                <c:pt idx="6471">
                  <c:v>0.29186915740065195</c:v>
                </c:pt>
                <c:pt idx="6472">
                  <c:v>0.28309570524571492</c:v>
                </c:pt>
                <c:pt idx="6473">
                  <c:v>0.29036584809703819</c:v>
                </c:pt>
                <c:pt idx="6474">
                  <c:v>0.30016351725414608</c:v>
                </c:pt>
                <c:pt idx="6475">
                  <c:v>0.35671736613300342</c:v>
                </c:pt>
                <c:pt idx="6476">
                  <c:v>0.38936051112478365</c:v>
                </c:pt>
                <c:pt idx="6477">
                  <c:v>0.41194484005712462</c:v>
                </c:pt>
                <c:pt idx="6478">
                  <c:v>0.43771526241783792</c:v>
                </c:pt>
                <c:pt idx="6479">
                  <c:v>0.46570233862556493</c:v>
                </c:pt>
                <c:pt idx="6480">
                  <c:v>0.48152543696579492</c:v>
                </c:pt>
                <c:pt idx="6481">
                  <c:v>0.49437681951644225</c:v>
                </c:pt>
                <c:pt idx="6482">
                  <c:v>0.49796775161550494</c:v>
                </c:pt>
                <c:pt idx="6483">
                  <c:v>0.49336335962174377</c:v>
                </c:pt>
                <c:pt idx="6484">
                  <c:v>0.48870827404713829</c:v>
                </c:pt>
                <c:pt idx="6485">
                  <c:v>0.47983157145114397</c:v>
                </c:pt>
                <c:pt idx="6486">
                  <c:v>0.46351452303381918</c:v>
                </c:pt>
                <c:pt idx="6487">
                  <c:v>0.44329615731040939</c:v>
                </c:pt>
                <c:pt idx="6488">
                  <c:v>0.41857677108808017</c:v>
                </c:pt>
                <c:pt idx="6489">
                  <c:v>0.37975488382497119</c:v>
                </c:pt>
                <c:pt idx="6490">
                  <c:v>0.33247750647734692</c:v>
                </c:pt>
                <c:pt idx="6491">
                  <c:v>0.28052414902047046</c:v>
                </c:pt>
                <c:pt idx="6492">
                  <c:v>0.24763185144512592</c:v>
                </c:pt>
                <c:pt idx="6493">
                  <c:v>0.2241111292687821</c:v>
                </c:pt>
                <c:pt idx="6494">
                  <c:v>0.21150524250501918</c:v>
                </c:pt>
                <c:pt idx="6495">
                  <c:v>0.21365518141993017</c:v>
                </c:pt>
                <c:pt idx="6496">
                  <c:v>0.2264859992365843</c:v>
                </c:pt>
                <c:pt idx="6497">
                  <c:v>0.24631000250135793</c:v>
                </c:pt>
                <c:pt idx="6498">
                  <c:v>0.26561358662175283</c:v>
                </c:pt>
                <c:pt idx="6499">
                  <c:v>0.31293742522566376</c:v>
                </c:pt>
                <c:pt idx="6500">
                  <c:v>0.35816835752602821</c:v>
                </c:pt>
                <c:pt idx="6501">
                  <c:v>0.3973372105588388</c:v>
                </c:pt>
                <c:pt idx="6502">
                  <c:v>0.42497461791123214</c:v>
                </c:pt>
                <c:pt idx="6503">
                  <c:v>0.45208057865864298</c:v>
                </c:pt>
                <c:pt idx="6504">
                  <c:v>0.46591189129712751</c:v>
                </c:pt>
                <c:pt idx="6505">
                  <c:v>0.47133183701420661</c:v>
                </c:pt>
                <c:pt idx="6506">
                  <c:v>0.46932053007103963</c:v>
                </c:pt>
                <c:pt idx="6507">
                  <c:v>0.44230850589054949</c:v>
                </c:pt>
                <c:pt idx="6508">
                  <c:v>0.40125013066139703</c:v>
                </c:pt>
                <c:pt idx="6509">
                  <c:v>0.34219994202995502</c:v>
                </c:pt>
                <c:pt idx="6510">
                  <c:v>0.31093123667552414</c:v>
                </c:pt>
                <c:pt idx="6511">
                  <c:v>0.30280904723163943</c:v>
                </c:pt>
                <c:pt idx="6512">
                  <c:v>0.33697302821692471</c:v>
                </c:pt>
                <c:pt idx="6513">
                  <c:v>0.38542739958673233</c:v>
                </c:pt>
                <c:pt idx="6514">
                  <c:v>0.38762976666488935</c:v>
                </c:pt>
                <c:pt idx="6515">
                  <c:v>0.38356315135064056</c:v>
                </c:pt>
                <c:pt idx="6516">
                  <c:v>0.38518985654061016</c:v>
                </c:pt>
                <c:pt idx="6517">
                  <c:v>0.39349724117652651</c:v>
                </c:pt>
                <c:pt idx="6518">
                  <c:v>0.38322649126700209</c:v>
                </c:pt>
                <c:pt idx="6519">
                  <c:v>0.36958950217280645</c:v>
                </c:pt>
                <c:pt idx="6520">
                  <c:v>0.35963496183785165</c:v>
                </c:pt>
                <c:pt idx="6521">
                  <c:v>0.32896355668144645</c:v>
                </c:pt>
                <c:pt idx="6522">
                  <c:v>0.23468031378803247</c:v>
                </c:pt>
                <c:pt idx="6523">
                  <c:v>0.20081787961091432</c:v>
                </c:pt>
                <c:pt idx="6524">
                  <c:v>0.18882317477765362</c:v>
                </c:pt>
                <c:pt idx="6525">
                  <c:v>0.17251773710931878</c:v>
                </c:pt>
                <c:pt idx="6526">
                  <c:v>0.16371904288387307</c:v>
                </c:pt>
                <c:pt idx="6527">
                  <c:v>0.15038951335694295</c:v>
                </c:pt>
                <c:pt idx="6528">
                  <c:v>0.13929762294016984</c:v>
                </c:pt>
                <c:pt idx="6529">
                  <c:v>0.14486223094525227</c:v>
                </c:pt>
                <c:pt idx="6530">
                  <c:v>0.15975850929649074</c:v>
                </c:pt>
                <c:pt idx="6531">
                  <c:v>0.17521942195334225</c:v>
                </c:pt>
                <c:pt idx="6532">
                  <c:v>0.18507011277088334</c:v>
                </c:pt>
                <c:pt idx="6533">
                  <c:v>0.18523011279278009</c:v>
                </c:pt>
                <c:pt idx="6534">
                  <c:v>0.18956084604799481</c:v>
                </c:pt>
                <c:pt idx="6535">
                  <c:v>0.20282288188238079</c:v>
                </c:pt>
                <c:pt idx="6536">
                  <c:v>0.19724286934895316</c:v>
                </c:pt>
                <c:pt idx="6537">
                  <c:v>0.20795926483229682</c:v>
                </c:pt>
                <c:pt idx="6538">
                  <c:v>0.25077127699720403</c:v>
                </c:pt>
                <c:pt idx="6539">
                  <c:v>0.23058975076494723</c:v>
                </c:pt>
                <c:pt idx="6540">
                  <c:v>0.19164270489297214</c:v>
                </c:pt>
                <c:pt idx="6541">
                  <c:v>0.1711036007118607</c:v>
                </c:pt>
                <c:pt idx="6542">
                  <c:v>0.15035526804903482</c:v>
                </c:pt>
                <c:pt idx="6543">
                  <c:v>0.13260957967545683</c:v>
                </c:pt>
                <c:pt idx="6544">
                  <c:v>0.11081413700949183</c:v>
                </c:pt>
                <c:pt idx="6545">
                  <c:v>5.9470822679069182E-2</c:v>
                </c:pt>
                <c:pt idx="6546">
                  <c:v>1.8920958033052045E-2</c:v>
                </c:pt>
                <c:pt idx="6547">
                  <c:v>3.2436290736815962E-2</c:v>
                </c:pt>
                <c:pt idx="6548">
                  <c:v>8.7602635696224423E-2</c:v>
                </c:pt>
                <c:pt idx="6549">
                  <c:v>0.16902790691042857</c:v>
                </c:pt>
                <c:pt idx="6550">
                  <c:v>0.26530554773666659</c:v>
                </c:pt>
                <c:pt idx="6551">
                  <c:v>0.34251310680457242</c:v>
                </c:pt>
                <c:pt idx="6552">
                  <c:v>0.37309763228336162</c:v>
                </c:pt>
                <c:pt idx="6553">
                  <c:v>0.37295352272946575</c:v>
                </c:pt>
                <c:pt idx="6554">
                  <c:v>0.37545001078343126</c:v>
                </c:pt>
                <c:pt idx="6555">
                  <c:v>0.38095063486004499</c:v>
                </c:pt>
                <c:pt idx="6556">
                  <c:v>0.37557827514098019</c:v>
                </c:pt>
                <c:pt idx="6557">
                  <c:v>0.33248828050351487</c:v>
                </c:pt>
                <c:pt idx="6558">
                  <c:v>0.2910296314785884</c:v>
                </c:pt>
                <c:pt idx="6559">
                  <c:v>0.28529215157415594</c:v>
                </c:pt>
                <c:pt idx="6560">
                  <c:v>0.22853180969434647</c:v>
                </c:pt>
                <c:pt idx="6561">
                  <c:v>0.16548309275080336</c:v>
                </c:pt>
                <c:pt idx="6562">
                  <c:v>0.13721260606895608</c:v>
                </c:pt>
                <c:pt idx="6563">
                  <c:v>0.11065001094355921</c:v>
                </c:pt>
                <c:pt idx="6564">
                  <c:v>9.6572178739203818E-2</c:v>
                </c:pt>
                <c:pt idx="6565">
                  <c:v>0.10098525124071368</c:v>
                </c:pt>
                <c:pt idx="6566">
                  <c:v>0.1013425487815762</c:v>
                </c:pt>
                <c:pt idx="6567">
                  <c:v>9.5826083774259135E-2</c:v>
                </c:pt>
                <c:pt idx="6568">
                  <c:v>9.2709049227235635E-2</c:v>
                </c:pt>
                <c:pt idx="6569">
                  <c:v>8.6526037021569788E-2</c:v>
                </c:pt>
                <c:pt idx="6570">
                  <c:v>8.7998078403448449E-2</c:v>
                </c:pt>
                <c:pt idx="6571">
                  <c:v>0.15034021563095482</c:v>
                </c:pt>
                <c:pt idx="6572">
                  <c:v>0.2243663125261704</c:v>
                </c:pt>
                <c:pt idx="6573">
                  <c:v>0.29520184046258358</c:v>
                </c:pt>
                <c:pt idx="6574">
                  <c:v>0.34404307305051529</c:v>
                </c:pt>
                <c:pt idx="6575">
                  <c:v>0.35826654065864244</c:v>
                </c:pt>
                <c:pt idx="6576">
                  <c:v>0.34331120931891396</c:v>
                </c:pt>
                <c:pt idx="6577">
                  <c:v>0.30668487562151353</c:v>
                </c:pt>
                <c:pt idx="6578">
                  <c:v>0.27314165579669031</c:v>
                </c:pt>
                <c:pt idx="6579">
                  <c:v>0.24592105206872641</c:v>
                </c:pt>
                <c:pt idx="6580">
                  <c:v>0.21939883828706966</c:v>
                </c:pt>
                <c:pt idx="6581">
                  <c:v>0.19114427336346784</c:v>
                </c:pt>
                <c:pt idx="6582">
                  <c:v>0.19221854906549099</c:v>
                </c:pt>
                <c:pt idx="6583">
                  <c:v>0.20615400411468029</c:v>
                </c:pt>
                <c:pt idx="6584">
                  <c:v>0.22388120695682731</c:v>
                </c:pt>
                <c:pt idx="6585">
                  <c:v>0.24055723190335571</c:v>
                </c:pt>
                <c:pt idx="6586">
                  <c:v>0.26436689384396833</c:v>
                </c:pt>
                <c:pt idx="6587">
                  <c:v>0.26126649708589544</c:v>
                </c:pt>
                <c:pt idx="6588">
                  <c:v>0.23948944896613419</c:v>
                </c:pt>
                <c:pt idx="6589">
                  <c:v>0.21723582200199987</c:v>
                </c:pt>
                <c:pt idx="6590">
                  <c:v>0.20204157261368699</c:v>
                </c:pt>
                <c:pt idx="6591">
                  <c:v>0.18335292461381791</c:v>
                </c:pt>
                <c:pt idx="6592">
                  <c:v>0.16319305205193604</c:v>
                </c:pt>
                <c:pt idx="6593">
                  <c:v>0.12799207103282198</c:v>
                </c:pt>
                <c:pt idx="6594">
                  <c:v>0.1060284629656936</c:v>
                </c:pt>
                <c:pt idx="6595">
                  <c:v>0.1496000439545874</c:v>
                </c:pt>
                <c:pt idx="6596">
                  <c:v>0.20548586897122742</c:v>
                </c:pt>
                <c:pt idx="6597">
                  <c:v>0.24406469671825556</c:v>
                </c:pt>
                <c:pt idx="6598">
                  <c:v>0.27074018782761078</c:v>
                </c:pt>
                <c:pt idx="6599">
                  <c:v>0.28611539561736798</c:v>
                </c:pt>
                <c:pt idx="6600">
                  <c:v>0.28587370800417711</c:v>
                </c:pt>
                <c:pt idx="6601">
                  <c:v>0.28289582346297082</c:v>
                </c:pt>
                <c:pt idx="6602">
                  <c:v>0.28129001942192128</c:v>
                </c:pt>
                <c:pt idx="6603">
                  <c:v>0.29116687623796295</c:v>
                </c:pt>
                <c:pt idx="6604">
                  <c:v>0.28770447493574092</c:v>
                </c:pt>
                <c:pt idx="6605">
                  <c:v>0.27930426822036197</c:v>
                </c:pt>
                <c:pt idx="6606">
                  <c:v>0.28418281496970005</c:v>
                </c:pt>
                <c:pt idx="6607">
                  <c:v>0.29638052879109039</c:v>
                </c:pt>
                <c:pt idx="6608">
                  <c:v>0.27737220482730623</c:v>
                </c:pt>
                <c:pt idx="6609">
                  <c:v>0.30144886859429298</c:v>
                </c:pt>
                <c:pt idx="6610">
                  <c:v>0.27871243394322498</c:v>
                </c:pt>
                <c:pt idx="6611">
                  <c:v>0.25553450066828476</c:v>
                </c:pt>
                <c:pt idx="6612">
                  <c:v>0.25672885306104709</c:v>
                </c:pt>
                <c:pt idx="6613">
                  <c:v>0.25645312026774691</c:v>
                </c:pt>
                <c:pt idx="6614">
                  <c:v>0.26288871868608099</c:v>
                </c:pt>
                <c:pt idx="6615">
                  <c:v>0.25817784598063426</c:v>
                </c:pt>
                <c:pt idx="6616">
                  <c:v>0.26014524335945544</c:v>
                </c:pt>
                <c:pt idx="6617">
                  <c:v>0.25577195835306532</c:v>
                </c:pt>
                <c:pt idx="6618">
                  <c:v>0.25763330325880812</c:v>
                </c:pt>
                <c:pt idx="6619">
                  <c:v>0.33824123372326842</c:v>
                </c:pt>
                <c:pt idx="6620">
                  <c:v>0.37930717206295067</c:v>
                </c:pt>
                <c:pt idx="6621">
                  <c:v>0.40978160224970966</c:v>
                </c:pt>
                <c:pt idx="6622">
                  <c:v>0.43693131042811167</c:v>
                </c:pt>
                <c:pt idx="6623">
                  <c:v>0.45579007091324841</c:v>
                </c:pt>
                <c:pt idx="6624">
                  <c:v>0.47063703764750892</c:v>
                </c:pt>
                <c:pt idx="6625">
                  <c:v>0.47412203594431185</c:v>
                </c:pt>
                <c:pt idx="6626">
                  <c:v>0.47620303270333525</c:v>
                </c:pt>
                <c:pt idx="6627">
                  <c:v>0.46985874201699873</c:v>
                </c:pt>
                <c:pt idx="6628">
                  <c:v>0.4621201682769287</c:v>
                </c:pt>
                <c:pt idx="6629">
                  <c:v>0.45966930661407002</c:v>
                </c:pt>
                <c:pt idx="6630">
                  <c:v>0.45273051795913832</c:v>
                </c:pt>
                <c:pt idx="6631">
                  <c:v>0.44685463401805747</c:v>
                </c:pt>
                <c:pt idx="6632">
                  <c:v>0.41789719268320391</c:v>
                </c:pt>
                <c:pt idx="6633">
                  <c:v>0.39661028453962471</c:v>
                </c:pt>
                <c:pt idx="6634">
                  <c:v>0.34886388842610733</c:v>
                </c:pt>
                <c:pt idx="6635">
                  <c:v>0.28825301464284736</c:v>
                </c:pt>
                <c:pt idx="6636">
                  <c:v>0.2463767923587967</c:v>
                </c:pt>
                <c:pt idx="6637">
                  <c:v>0.21575457203125042</c:v>
                </c:pt>
                <c:pt idx="6638">
                  <c:v>0.20082654192722721</c:v>
                </c:pt>
                <c:pt idx="6639">
                  <c:v>0.19745886191271544</c:v>
                </c:pt>
                <c:pt idx="6640">
                  <c:v>0.21113697558905975</c:v>
                </c:pt>
                <c:pt idx="6641">
                  <c:v>0.21536649847704731</c:v>
                </c:pt>
                <c:pt idx="6642">
                  <c:v>0.2178843964881875</c:v>
                </c:pt>
                <c:pt idx="6643">
                  <c:v>0.28667234995395835</c:v>
                </c:pt>
                <c:pt idx="6644">
                  <c:v>0.32644326276671726</c:v>
                </c:pt>
                <c:pt idx="6645">
                  <c:v>0.34491892651588979</c:v>
                </c:pt>
                <c:pt idx="6646">
                  <c:v>0.35155661735430427</c:v>
                </c:pt>
                <c:pt idx="6647">
                  <c:v>0.35028418991528615</c:v>
                </c:pt>
                <c:pt idx="6648">
                  <c:v>0.29825408491821154</c:v>
                </c:pt>
                <c:pt idx="6649">
                  <c:v>0.26067442087224363</c:v>
                </c:pt>
                <c:pt idx="6650">
                  <c:v>0.26510797303665834</c:v>
                </c:pt>
                <c:pt idx="6651">
                  <c:v>0.26652709461282748</c:v>
                </c:pt>
                <c:pt idx="6652">
                  <c:v>0.2342524309557738</c:v>
                </c:pt>
                <c:pt idx="6653">
                  <c:v>0.20288517094289396</c:v>
                </c:pt>
                <c:pt idx="6654">
                  <c:v>0.17498323816937419</c:v>
                </c:pt>
                <c:pt idx="6655">
                  <c:v>0.15130392868467574</c:v>
                </c:pt>
                <c:pt idx="6656">
                  <c:v>0.14154851361331761</c:v>
                </c:pt>
                <c:pt idx="6657">
                  <c:v>0.14054936651135472</c:v>
                </c:pt>
                <c:pt idx="6658">
                  <c:v>0.13280517827077548</c:v>
                </c:pt>
                <c:pt idx="6659">
                  <c:v>0.13323102510863505</c:v>
                </c:pt>
                <c:pt idx="6660">
                  <c:v>0.13249106558384099</c:v>
                </c:pt>
                <c:pt idx="6661">
                  <c:v>0.1275193312261407</c:v>
                </c:pt>
                <c:pt idx="6662">
                  <c:v>0.12739843472531981</c:v>
                </c:pt>
                <c:pt idx="6663">
                  <c:v>0.1308190505997818</c:v>
                </c:pt>
                <c:pt idx="6664">
                  <c:v>0.1287525074488351</c:v>
                </c:pt>
                <c:pt idx="6665">
                  <c:v>0.11428733089334142</c:v>
                </c:pt>
                <c:pt idx="6666">
                  <c:v>0.12198054704484364</c:v>
                </c:pt>
                <c:pt idx="6667">
                  <c:v>0.17638717767310158</c:v>
                </c:pt>
                <c:pt idx="6668">
                  <c:v>0.23363396946633191</c:v>
                </c:pt>
                <c:pt idx="6669">
                  <c:v>0.27511819249129954</c:v>
                </c:pt>
                <c:pt idx="6670">
                  <c:v>0.31805560289286111</c:v>
                </c:pt>
                <c:pt idx="6671">
                  <c:v>0.36474413751255391</c:v>
                </c:pt>
                <c:pt idx="6672">
                  <c:v>0.38791892171426123</c:v>
                </c:pt>
                <c:pt idx="6673">
                  <c:v>0.37523988597357893</c:v>
                </c:pt>
                <c:pt idx="6674">
                  <c:v>0.36815822725799335</c:v>
                </c:pt>
                <c:pt idx="6675">
                  <c:v>0.36760358350132466</c:v>
                </c:pt>
                <c:pt idx="6676">
                  <c:v>0.34838848413325529</c:v>
                </c:pt>
                <c:pt idx="6677">
                  <c:v>0.31225489398417505</c:v>
                </c:pt>
                <c:pt idx="6678">
                  <c:v>0.30866576059048551</c:v>
                </c:pt>
                <c:pt idx="6679">
                  <c:v>0.31138646715078661</c:v>
                </c:pt>
                <c:pt idx="6680">
                  <c:v>0.28275030279300534</c:v>
                </c:pt>
                <c:pt idx="6681">
                  <c:v>0.2682558295848208</c:v>
                </c:pt>
                <c:pt idx="6682">
                  <c:v>0.26038022262990623</c:v>
                </c:pt>
                <c:pt idx="6683">
                  <c:v>0.24681354992541579</c:v>
                </c:pt>
                <c:pt idx="6684">
                  <c:v>0.22543094567221258</c:v>
                </c:pt>
                <c:pt idx="6685">
                  <c:v>0.20730451907125794</c:v>
                </c:pt>
                <c:pt idx="6686">
                  <c:v>0.19628236112743042</c:v>
                </c:pt>
                <c:pt idx="6687">
                  <c:v>0.1937683347893602</c:v>
                </c:pt>
                <c:pt idx="6688">
                  <c:v>0.19697795782581751</c:v>
                </c:pt>
                <c:pt idx="6689">
                  <c:v>0.19554723588287529</c:v>
                </c:pt>
                <c:pt idx="6690">
                  <c:v>0.2284184699337212</c:v>
                </c:pt>
                <c:pt idx="6691">
                  <c:v>0.29729463149793717</c:v>
                </c:pt>
                <c:pt idx="6692">
                  <c:v>0.34202589267641442</c:v>
                </c:pt>
                <c:pt idx="6693">
                  <c:v>0.36283596721186628</c:v>
                </c:pt>
                <c:pt idx="6694">
                  <c:v>0.39678671363137002</c:v>
                </c:pt>
                <c:pt idx="6695">
                  <c:v>0.41426020032208177</c:v>
                </c:pt>
                <c:pt idx="6696">
                  <c:v>0.42039099919294615</c:v>
                </c:pt>
                <c:pt idx="6697">
                  <c:v>0.41107211770667668</c:v>
                </c:pt>
                <c:pt idx="6698">
                  <c:v>0.38853545800756001</c:v>
                </c:pt>
                <c:pt idx="6699">
                  <c:v>0.349659084179891</c:v>
                </c:pt>
                <c:pt idx="6700">
                  <c:v>0.30159760788464102</c:v>
                </c:pt>
                <c:pt idx="6701">
                  <c:v>0.27268719846749284</c:v>
                </c:pt>
                <c:pt idx="6702">
                  <c:v>0.23295746081620483</c:v>
                </c:pt>
                <c:pt idx="6703">
                  <c:v>0.18790430110964498</c:v>
                </c:pt>
                <c:pt idx="6704">
                  <c:v>0.15073990757782613</c:v>
                </c:pt>
                <c:pt idx="6705">
                  <c:v>0.12733266127154852</c:v>
                </c:pt>
                <c:pt idx="6706">
                  <c:v>0.11292139655675262</c:v>
                </c:pt>
                <c:pt idx="6707">
                  <c:v>9.9327173328894361E-2</c:v>
                </c:pt>
                <c:pt idx="6708">
                  <c:v>9.1730899210644104E-2</c:v>
                </c:pt>
                <c:pt idx="6709">
                  <c:v>9.2341924224611904E-2</c:v>
                </c:pt>
                <c:pt idx="6710">
                  <c:v>9.4746770842188285E-2</c:v>
                </c:pt>
                <c:pt idx="6711">
                  <c:v>9.6781887134093997E-2</c:v>
                </c:pt>
                <c:pt idx="6712">
                  <c:v>9.4465718812776975E-2</c:v>
                </c:pt>
                <c:pt idx="6713">
                  <c:v>7.5652750805441649E-2</c:v>
                </c:pt>
                <c:pt idx="6714">
                  <c:v>7.9771763384567235E-2</c:v>
                </c:pt>
                <c:pt idx="6715">
                  <c:v>0.12651834354770139</c:v>
                </c:pt>
                <c:pt idx="6716">
                  <c:v>0.17396527275581733</c:v>
                </c:pt>
                <c:pt idx="6717">
                  <c:v>0.21012206487961549</c:v>
                </c:pt>
                <c:pt idx="6718">
                  <c:v>0.24254202515852283</c:v>
                </c:pt>
                <c:pt idx="6719">
                  <c:v>0.28007498449243767</c:v>
                </c:pt>
                <c:pt idx="6720">
                  <c:v>0.30112638249889584</c:v>
                </c:pt>
                <c:pt idx="6721">
                  <c:v>0.30012237328427094</c:v>
                </c:pt>
                <c:pt idx="6722">
                  <c:v>0.28313620976794979</c:v>
                </c:pt>
                <c:pt idx="6723">
                  <c:v>0.26175650166540437</c:v>
                </c:pt>
                <c:pt idx="6724">
                  <c:v>0.24080023956546789</c:v>
                </c:pt>
                <c:pt idx="6725">
                  <c:v>0.22006022582567278</c:v>
                </c:pt>
                <c:pt idx="6726">
                  <c:v>0.20766552002044972</c:v>
                </c:pt>
                <c:pt idx="6727">
                  <c:v>0.21142984713997676</c:v>
                </c:pt>
                <c:pt idx="6728">
                  <c:v>0.18245519602258706</c:v>
                </c:pt>
                <c:pt idx="6729">
                  <c:v>0.16200119795576681</c:v>
                </c:pt>
                <c:pt idx="6730">
                  <c:v>0.15071698333716271</c:v>
                </c:pt>
                <c:pt idx="6731">
                  <c:v>0.13404214503704553</c:v>
                </c:pt>
                <c:pt idx="6732">
                  <c:v>0.11456594978029132</c:v>
                </c:pt>
                <c:pt idx="6733">
                  <c:v>9.8629228811790468E-2</c:v>
                </c:pt>
                <c:pt idx="6734">
                  <c:v>9.0175596087872276E-2</c:v>
                </c:pt>
                <c:pt idx="6735">
                  <c:v>8.9381661410151039E-2</c:v>
                </c:pt>
                <c:pt idx="6736">
                  <c:v>9.1534384092414059E-2</c:v>
                </c:pt>
                <c:pt idx="6737">
                  <c:v>8.2725699809901493E-2</c:v>
                </c:pt>
                <c:pt idx="6738">
                  <c:v>0.11352640612621347</c:v>
                </c:pt>
                <c:pt idx="6739">
                  <c:v>0.18762959676210741</c:v>
                </c:pt>
                <c:pt idx="6740">
                  <c:v>0.2330680345977858</c:v>
                </c:pt>
                <c:pt idx="6741">
                  <c:v>0.27218560839192651</c:v>
                </c:pt>
                <c:pt idx="6742">
                  <c:v>0.31836135749206473</c:v>
                </c:pt>
                <c:pt idx="6743">
                  <c:v>0.35442248630837719</c:v>
                </c:pt>
                <c:pt idx="6744">
                  <c:v>0.37305849122892171</c:v>
                </c:pt>
                <c:pt idx="6745">
                  <c:v>0.38452263867652331</c:v>
                </c:pt>
                <c:pt idx="6746">
                  <c:v>0.38481903374786286</c:v>
                </c:pt>
                <c:pt idx="6747">
                  <c:v>0.34548072456436796</c:v>
                </c:pt>
                <c:pt idx="6748">
                  <c:v>0.29702565595045227</c:v>
                </c:pt>
                <c:pt idx="6749">
                  <c:v>0.24573441432163684</c:v>
                </c:pt>
                <c:pt idx="6750">
                  <c:v>0.21828173998632008</c:v>
                </c:pt>
                <c:pt idx="6751">
                  <c:v>0.20470171173668475</c:v>
                </c:pt>
                <c:pt idx="6752">
                  <c:v>0.18131870094222965</c:v>
                </c:pt>
                <c:pt idx="6753">
                  <c:v>0.16644688382275721</c:v>
                </c:pt>
                <c:pt idx="6754">
                  <c:v>0.16489670012994637</c:v>
                </c:pt>
                <c:pt idx="6755">
                  <c:v>0.17680226788264236</c:v>
                </c:pt>
                <c:pt idx="6756">
                  <c:v>0.18762474785409347</c:v>
                </c:pt>
                <c:pt idx="6757">
                  <c:v>0.19004808699517595</c:v>
                </c:pt>
                <c:pt idx="6758">
                  <c:v>0.18400859090057367</c:v>
                </c:pt>
                <c:pt idx="6759">
                  <c:v>0.18114097795220233</c:v>
                </c:pt>
                <c:pt idx="6760">
                  <c:v>0.18206505280002985</c:v>
                </c:pt>
                <c:pt idx="6761">
                  <c:v>0.16819872954002682</c:v>
                </c:pt>
                <c:pt idx="6762">
                  <c:v>0.16770071985119364</c:v>
                </c:pt>
                <c:pt idx="6763">
                  <c:v>0.20529742745893348</c:v>
                </c:pt>
                <c:pt idx="6764">
                  <c:v>0.23757676219897753</c:v>
                </c:pt>
                <c:pt idx="6765">
                  <c:v>0.2613638004044414</c:v>
                </c:pt>
                <c:pt idx="6766">
                  <c:v>0.29776837175220439</c:v>
                </c:pt>
                <c:pt idx="6767">
                  <c:v>0.33242950559500728</c:v>
                </c:pt>
                <c:pt idx="6768">
                  <c:v>0.34539214168556082</c:v>
                </c:pt>
                <c:pt idx="6769">
                  <c:v>0.35658439467139363</c:v>
                </c:pt>
                <c:pt idx="6770">
                  <c:v>0.34853124251593848</c:v>
                </c:pt>
                <c:pt idx="6771">
                  <c:v>0.34572721690304364</c:v>
                </c:pt>
                <c:pt idx="6772">
                  <c:v>0.31911408489861237</c:v>
                </c:pt>
                <c:pt idx="6773">
                  <c:v>0.2779302621861201</c:v>
                </c:pt>
                <c:pt idx="6774">
                  <c:v>0.24708576676699093</c:v>
                </c:pt>
                <c:pt idx="6775">
                  <c:v>0.2266982896969397</c:v>
                </c:pt>
                <c:pt idx="6776">
                  <c:v>0.2128041990069032</c:v>
                </c:pt>
                <c:pt idx="6777">
                  <c:v>0.21165214363742146</c:v>
                </c:pt>
                <c:pt idx="6778">
                  <c:v>0.20128128332286407</c:v>
                </c:pt>
                <c:pt idx="6779">
                  <c:v>0.18462079843927445</c:v>
                </c:pt>
                <c:pt idx="6780">
                  <c:v>0.16374330734286541</c:v>
                </c:pt>
                <c:pt idx="6781">
                  <c:v>0.14644319153551255</c:v>
                </c:pt>
                <c:pt idx="6782">
                  <c:v>0.12822092825370415</c:v>
                </c:pt>
                <c:pt idx="6783">
                  <c:v>0.11487897285339278</c:v>
                </c:pt>
                <c:pt idx="6784">
                  <c:v>9.7899975831703664E-2</c:v>
                </c:pt>
                <c:pt idx="6785">
                  <c:v>6.3490550219075445E-2</c:v>
                </c:pt>
                <c:pt idx="6786">
                  <c:v>6.637278254626032E-2</c:v>
                </c:pt>
                <c:pt idx="6787">
                  <c:v>0.10876232174623812</c:v>
                </c:pt>
                <c:pt idx="6788">
                  <c:v>0.15465339497140693</c:v>
                </c:pt>
                <c:pt idx="6789">
                  <c:v>0.19793118112466002</c:v>
                </c:pt>
                <c:pt idx="6790">
                  <c:v>0.24214020079584495</c:v>
                </c:pt>
                <c:pt idx="6791">
                  <c:v>0.25299105197397337</c:v>
                </c:pt>
                <c:pt idx="6792">
                  <c:v>0.27332126124740552</c:v>
                </c:pt>
                <c:pt idx="6793">
                  <c:v>0.28509470477104398</c:v>
                </c:pt>
                <c:pt idx="6794">
                  <c:v>0.27940880821057312</c:v>
                </c:pt>
                <c:pt idx="6795">
                  <c:v>0.24981371816418629</c:v>
                </c:pt>
                <c:pt idx="6796">
                  <c:v>0.22285457453078641</c:v>
                </c:pt>
                <c:pt idx="6797">
                  <c:v>0.20814859793814794</c:v>
                </c:pt>
                <c:pt idx="6798">
                  <c:v>0.20767325917416507</c:v>
                </c:pt>
                <c:pt idx="6799">
                  <c:v>0.20955260363145931</c:v>
                </c:pt>
                <c:pt idx="6800">
                  <c:v>0.19426504817301793</c:v>
                </c:pt>
                <c:pt idx="6801">
                  <c:v>0.13861035303887007</c:v>
                </c:pt>
                <c:pt idx="6802">
                  <c:v>0.11854710872067575</c:v>
                </c:pt>
                <c:pt idx="6803">
                  <c:v>9.9776931551980919E-2</c:v>
                </c:pt>
                <c:pt idx="6804">
                  <c:v>8.7912028534101724E-2</c:v>
                </c:pt>
                <c:pt idx="6805">
                  <c:v>8.6825931304869111E-2</c:v>
                </c:pt>
                <c:pt idx="6806">
                  <c:v>8.892227491685914E-2</c:v>
                </c:pt>
                <c:pt idx="6807">
                  <c:v>9.5894010267092225E-2</c:v>
                </c:pt>
                <c:pt idx="6808">
                  <c:v>0.10623737332879046</c:v>
                </c:pt>
                <c:pt idx="6809">
                  <c:v>9.7840741287831892E-2</c:v>
                </c:pt>
                <c:pt idx="6810">
                  <c:v>0.13050391808723663</c:v>
                </c:pt>
                <c:pt idx="6811">
                  <c:v>0.19267678451358275</c:v>
                </c:pt>
                <c:pt idx="6812">
                  <c:v>0.24081204676733656</c:v>
                </c:pt>
                <c:pt idx="6813">
                  <c:v>0.29330670376121659</c:v>
                </c:pt>
                <c:pt idx="6814">
                  <c:v>0.33057171104741473</c:v>
                </c:pt>
                <c:pt idx="6815">
                  <c:v>0.36900443492534812</c:v>
                </c:pt>
                <c:pt idx="6816">
                  <c:v>0.39955104870415209</c:v>
                </c:pt>
                <c:pt idx="6817">
                  <c:v>0.40306546143780903</c:v>
                </c:pt>
                <c:pt idx="6818">
                  <c:v>0.38957114461277015</c:v>
                </c:pt>
                <c:pt idx="6819">
                  <c:v>0.3816523730382545</c:v>
                </c:pt>
                <c:pt idx="6820">
                  <c:v>0.36520500246782289</c:v>
                </c:pt>
                <c:pt idx="6821">
                  <c:v>0.35278359015725735</c:v>
                </c:pt>
                <c:pt idx="6822">
                  <c:v>0.34722960080173171</c:v>
                </c:pt>
                <c:pt idx="6823">
                  <c:v>0.33459605331821302</c:v>
                </c:pt>
                <c:pt idx="6824">
                  <c:v>0.29997869225191459</c:v>
                </c:pt>
                <c:pt idx="6825">
                  <c:v>0.24112704189460066</c:v>
                </c:pt>
                <c:pt idx="6826">
                  <c:v>0.19847397830059829</c:v>
                </c:pt>
                <c:pt idx="6827">
                  <c:v>0.17861248728161924</c:v>
                </c:pt>
                <c:pt idx="6828">
                  <c:v>0.17422976914698599</c:v>
                </c:pt>
                <c:pt idx="6829">
                  <c:v>0.1879154949873888</c:v>
                </c:pt>
                <c:pt idx="6830">
                  <c:v>0.21586128127465148</c:v>
                </c:pt>
                <c:pt idx="6831">
                  <c:v>0.23646859323151728</c:v>
                </c:pt>
                <c:pt idx="6832">
                  <c:v>0.24177176216677335</c:v>
                </c:pt>
                <c:pt idx="6833">
                  <c:v>0.21464058475119083</c:v>
                </c:pt>
                <c:pt idx="6834">
                  <c:v>0.21356932065654596</c:v>
                </c:pt>
                <c:pt idx="6835">
                  <c:v>0.25837043722934377</c:v>
                </c:pt>
                <c:pt idx="6836">
                  <c:v>0.29110609870663401</c:v>
                </c:pt>
                <c:pt idx="6837">
                  <c:v>0.33010032163149905</c:v>
                </c:pt>
                <c:pt idx="6838">
                  <c:v>0.37311550483132877</c:v>
                </c:pt>
                <c:pt idx="6839">
                  <c:v>0.39003675707499114</c:v>
                </c:pt>
                <c:pt idx="6840">
                  <c:v>0.39793173246682256</c:v>
                </c:pt>
                <c:pt idx="6841">
                  <c:v>0.39517731807607853</c:v>
                </c:pt>
                <c:pt idx="6842">
                  <c:v>0.39706614279857921</c:v>
                </c:pt>
                <c:pt idx="6843">
                  <c:v>0.39666171883724288</c:v>
                </c:pt>
                <c:pt idx="6844">
                  <c:v>0.36972430470586842</c:v>
                </c:pt>
                <c:pt idx="6845">
                  <c:v>0.35156714706355929</c:v>
                </c:pt>
                <c:pt idx="6846">
                  <c:v>0.3430799457410067</c:v>
                </c:pt>
                <c:pt idx="6847">
                  <c:v>0.31662415895066481</c:v>
                </c:pt>
                <c:pt idx="6848">
                  <c:v>0.30132708037484779</c:v>
                </c:pt>
                <c:pt idx="6849">
                  <c:v>0.30382449387180516</c:v>
                </c:pt>
                <c:pt idx="6850">
                  <c:v>0.23295170603338342</c:v>
                </c:pt>
                <c:pt idx="6851">
                  <c:v>0.1750798467541724</c:v>
                </c:pt>
                <c:pt idx="6852">
                  <c:v>0.12964214818674785</c:v>
                </c:pt>
                <c:pt idx="6853">
                  <c:v>0.11236471750983587</c:v>
                </c:pt>
                <c:pt idx="6854">
                  <c:v>0.10761792599021303</c:v>
                </c:pt>
                <c:pt idx="6855">
                  <c:v>0.11341763717165997</c:v>
                </c:pt>
                <c:pt idx="6856">
                  <c:v>0.10627602627249184</c:v>
                </c:pt>
                <c:pt idx="6857">
                  <c:v>8.0435081205537551E-2</c:v>
                </c:pt>
                <c:pt idx="6858">
                  <c:v>8.6776165279870629E-2</c:v>
                </c:pt>
                <c:pt idx="6859">
                  <c:v>0.11044766523348828</c:v>
                </c:pt>
                <c:pt idx="6860">
                  <c:v>0.12357451745102924</c:v>
                </c:pt>
                <c:pt idx="6861">
                  <c:v>0.13560147411171083</c:v>
                </c:pt>
                <c:pt idx="6862">
                  <c:v>0.15256728341331549</c:v>
                </c:pt>
                <c:pt idx="6863">
                  <c:v>0.1681072023249861</c:v>
                </c:pt>
                <c:pt idx="6864">
                  <c:v>0.18757884626314339</c:v>
                </c:pt>
                <c:pt idx="6865">
                  <c:v>0.21194043012784677</c:v>
                </c:pt>
                <c:pt idx="6866">
                  <c:v>0.23385670604592271</c:v>
                </c:pt>
                <c:pt idx="6867">
                  <c:v>0.25775023652169804</c:v>
                </c:pt>
                <c:pt idx="6868">
                  <c:v>0.27437562629346529</c:v>
                </c:pt>
                <c:pt idx="6869">
                  <c:v>0.26974739741266668</c:v>
                </c:pt>
                <c:pt idx="6870">
                  <c:v>0.27814405386366281</c:v>
                </c:pt>
                <c:pt idx="6871">
                  <c:v>0.29403270117514485</c:v>
                </c:pt>
                <c:pt idx="6872">
                  <c:v>0.25965567336178713</c:v>
                </c:pt>
                <c:pt idx="6873">
                  <c:v>0.25120118244425788</c:v>
                </c:pt>
                <c:pt idx="6874">
                  <c:v>0.23547632161316392</c:v>
                </c:pt>
                <c:pt idx="6875">
                  <c:v>0.18341122248046596</c:v>
                </c:pt>
                <c:pt idx="6876">
                  <c:v>0.13917993211978191</c:v>
                </c:pt>
                <c:pt idx="6877">
                  <c:v>0.11522035294509747</c:v>
                </c:pt>
                <c:pt idx="6878">
                  <c:v>0.10993335441866779</c:v>
                </c:pt>
                <c:pt idx="6879">
                  <c:v>0.1138692321452302</c:v>
                </c:pt>
                <c:pt idx="6880">
                  <c:v>0.11466907788268135</c:v>
                </c:pt>
                <c:pt idx="6881">
                  <c:v>0.10636753449079997</c:v>
                </c:pt>
                <c:pt idx="6882">
                  <c:v>0.14180453776427093</c:v>
                </c:pt>
                <c:pt idx="6883">
                  <c:v>0.21314652720226093</c:v>
                </c:pt>
                <c:pt idx="6884">
                  <c:v>0.27465300028869311</c:v>
                </c:pt>
                <c:pt idx="6885">
                  <c:v>0.32413651150337358</c:v>
                </c:pt>
                <c:pt idx="6886">
                  <c:v>0.36604906034136336</c:v>
                </c:pt>
                <c:pt idx="6887">
                  <c:v>0.39177743884618865</c:v>
                </c:pt>
                <c:pt idx="6888">
                  <c:v>0.40929058908907812</c:v>
                </c:pt>
                <c:pt idx="6889">
                  <c:v>0.41428064895158412</c:v>
                </c:pt>
                <c:pt idx="6890">
                  <c:v>0.42101230474027451</c:v>
                </c:pt>
                <c:pt idx="6891">
                  <c:v>0.41793534304028013</c:v>
                </c:pt>
                <c:pt idx="6892">
                  <c:v>0.4086459559067977</c:v>
                </c:pt>
                <c:pt idx="6893">
                  <c:v>0.38291503066453614</c:v>
                </c:pt>
                <c:pt idx="6894">
                  <c:v>0.363099779931495</c:v>
                </c:pt>
                <c:pt idx="6895">
                  <c:v>0.36391373031743757</c:v>
                </c:pt>
                <c:pt idx="6896">
                  <c:v>0.34935234661555403</c:v>
                </c:pt>
                <c:pt idx="6897">
                  <c:v>0.33110715402662078</c:v>
                </c:pt>
                <c:pt idx="6898">
                  <c:v>0.30118189989982824</c:v>
                </c:pt>
                <c:pt idx="6899">
                  <c:v>0.27835746432591491</c:v>
                </c:pt>
                <c:pt idx="6900">
                  <c:v>0.25854264421267964</c:v>
                </c:pt>
                <c:pt idx="6901">
                  <c:v>0.24896718685805636</c:v>
                </c:pt>
                <c:pt idx="6902">
                  <c:v>0.24602290045410449</c:v>
                </c:pt>
                <c:pt idx="6903">
                  <c:v>0.24539809484815281</c:v>
                </c:pt>
                <c:pt idx="6904">
                  <c:v>0.24599899258224142</c:v>
                </c:pt>
                <c:pt idx="6905">
                  <c:v>0.22589940195063402</c:v>
                </c:pt>
                <c:pt idx="6906">
                  <c:v>0.24271661531885411</c:v>
                </c:pt>
                <c:pt idx="6907">
                  <c:v>0.29904764244432319</c:v>
                </c:pt>
                <c:pt idx="6908">
                  <c:v>0.3361618206784267</c:v>
                </c:pt>
                <c:pt idx="6909">
                  <c:v>0.3619349853193683</c:v>
                </c:pt>
                <c:pt idx="6910">
                  <c:v>0.3911353835342094</c:v>
                </c:pt>
                <c:pt idx="6911">
                  <c:v>0.40550764639667841</c:v>
                </c:pt>
                <c:pt idx="6912">
                  <c:v>0.39724049662046684</c:v>
                </c:pt>
                <c:pt idx="6913">
                  <c:v>0.41002269019458332</c:v>
                </c:pt>
                <c:pt idx="6914">
                  <c:v>0.41354375269182558</c:v>
                </c:pt>
                <c:pt idx="6915">
                  <c:v>0.40998883606249736</c:v>
                </c:pt>
                <c:pt idx="6916">
                  <c:v>0.40613026434075311</c:v>
                </c:pt>
                <c:pt idx="6917">
                  <c:v>0.41389520019114695</c:v>
                </c:pt>
                <c:pt idx="6918">
                  <c:v>0.40948385721392216</c:v>
                </c:pt>
                <c:pt idx="6919">
                  <c:v>0.40306968768508733</c:v>
                </c:pt>
                <c:pt idx="6920">
                  <c:v>0.39412938474793074</c:v>
                </c:pt>
                <c:pt idx="6921">
                  <c:v>0.37607362408693623</c:v>
                </c:pt>
                <c:pt idx="6922">
                  <c:v>0.35631642211196807</c:v>
                </c:pt>
                <c:pt idx="6923">
                  <c:v>0.32629858274539464</c:v>
                </c:pt>
                <c:pt idx="6924">
                  <c:v>0.3055234039618327</c:v>
                </c:pt>
                <c:pt idx="6925">
                  <c:v>0.29051759362886076</c:v>
                </c:pt>
                <c:pt idx="6926">
                  <c:v>0.28769603683804801</c:v>
                </c:pt>
                <c:pt idx="6927">
                  <c:v>0.29445021557529305</c:v>
                </c:pt>
                <c:pt idx="6928">
                  <c:v>0.30490875863057987</c:v>
                </c:pt>
                <c:pt idx="6929">
                  <c:v>0.26572494979581157</c:v>
                </c:pt>
                <c:pt idx="6930">
                  <c:v>0.21976213540695472</c:v>
                </c:pt>
                <c:pt idx="6931">
                  <c:v>0.26284487107778426</c:v>
                </c:pt>
                <c:pt idx="6932">
                  <c:v>0.31430305108541934</c:v>
                </c:pt>
                <c:pt idx="6933">
                  <c:v>0.339623936954637</c:v>
                </c:pt>
                <c:pt idx="6934">
                  <c:v>0.36248451079544874</c:v>
                </c:pt>
                <c:pt idx="6935">
                  <c:v>0.37571379689908074</c:v>
                </c:pt>
                <c:pt idx="6936">
                  <c:v>0.38012168586944717</c:v>
                </c:pt>
                <c:pt idx="6937">
                  <c:v>0.38500307585057586</c:v>
                </c:pt>
                <c:pt idx="6938">
                  <c:v>0.37211750025221818</c:v>
                </c:pt>
                <c:pt idx="6939">
                  <c:v>0.35550793593416735</c:v>
                </c:pt>
                <c:pt idx="6940">
                  <c:v>0.33091533542701623</c:v>
                </c:pt>
                <c:pt idx="6941">
                  <c:v>0.29036169569117587</c:v>
                </c:pt>
                <c:pt idx="6942">
                  <c:v>0.25895227215527028</c:v>
                </c:pt>
                <c:pt idx="6943">
                  <c:v>0.23752697973212775</c:v>
                </c:pt>
                <c:pt idx="6944">
                  <c:v>0.24171207182897805</c:v>
                </c:pt>
                <c:pt idx="6945">
                  <c:v>0.25968382514966359</c:v>
                </c:pt>
                <c:pt idx="6946">
                  <c:v>0.26189258416364419</c:v>
                </c:pt>
                <c:pt idx="6947">
                  <c:v>0.27619204778580281</c:v>
                </c:pt>
                <c:pt idx="6948">
                  <c:v>0.27347502401233192</c:v>
                </c:pt>
                <c:pt idx="6949">
                  <c:v>0.2616061755171275</c:v>
                </c:pt>
                <c:pt idx="6950">
                  <c:v>0.24872810799339135</c:v>
                </c:pt>
                <c:pt idx="6951">
                  <c:v>0.23429044779375519</c:v>
                </c:pt>
                <c:pt idx="6952">
                  <c:v>0.22347151696409781</c:v>
                </c:pt>
                <c:pt idx="6953">
                  <c:v>0.18343495600598339</c:v>
                </c:pt>
                <c:pt idx="6954">
                  <c:v>0.18919079768587427</c:v>
                </c:pt>
                <c:pt idx="6955">
                  <c:v>0.25760130073724424</c:v>
                </c:pt>
                <c:pt idx="6956">
                  <c:v>0.34204698575823356</c:v>
                </c:pt>
                <c:pt idx="6957">
                  <c:v>0.39967641217742894</c:v>
                </c:pt>
                <c:pt idx="6958">
                  <c:v>0.41364807880352256</c:v>
                </c:pt>
                <c:pt idx="6959">
                  <c:v>0.4172213870879638</c:v>
                </c:pt>
                <c:pt idx="6960">
                  <c:v>0.42934852225121511</c:v>
                </c:pt>
                <c:pt idx="6961">
                  <c:v>0.43072059644940086</c:v>
                </c:pt>
                <c:pt idx="6962">
                  <c:v>0.43580316988012174</c:v>
                </c:pt>
                <c:pt idx="6963">
                  <c:v>0.43163340744491829</c:v>
                </c:pt>
                <c:pt idx="6964">
                  <c:v>0.42748277054237949</c:v>
                </c:pt>
                <c:pt idx="6965">
                  <c:v>0.42551836489172501</c:v>
                </c:pt>
                <c:pt idx="6966">
                  <c:v>0.4018518219775164</c:v>
                </c:pt>
                <c:pt idx="6967">
                  <c:v>0.40488041532736863</c:v>
                </c:pt>
                <c:pt idx="6968">
                  <c:v>0.40726339358276031</c:v>
                </c:pt>
                <c:pt idx="6969">
                  <c:v>0.40087585491755107</c:v>
                </c:pt>
                <c:pt idx="6970">
                  <c:v>0.39299768797927609</c:v>
                </c:pt>
                <c:pt idx="6971">
                  <c:v>0.38625627693826187</c:v>
                </c:pt>
                <c:pt idx="6972">
                  <c:v>0.37889307936999156</c:v>
                </c:pt>
                <c:pt idx="6973">
                  <c:v>0.37724241312058154</c:v>
                </c:pt>
                <c:pt idx="6974">
                  <c:v>0.37888135013172419</c:v>
                </c:pt>
                <c:pt idx="6975">
                  <c:v>0.39253844153371875</c:v>
                </c:pt>
                <c:pt idx="6976">
                  <c:v>0.39029853635908002</c:v>
                </c:pt>
                <c:pt idx="6977">
                  <c:v>0.36856808104820776</c:v>
                </c:pt>
                <c:pt idx="6978">
                  <c:v>0.37666070899422532</c:v>
                </c:pt>
                <c:pt idx="6979">
                  <c:v>0.39745564486012108</c:v>
                </c:pt>
                <c:pt idx="6980">
                  <c:v>0.41278993512411449</c:v>
                </c:pt>
                <c:pt idx="6981">
                  <c:v>0.43451595695823414</c:v>
                </c:pt>
                <c:pt idx="6982">
                  <c:v>0.44740146935127567</c:v>
                </c:pt>
                <c:pt idx="6983">
                  <c:v>0.46906016820881086</c:v>
                </c:pt>
                <c:pt idx="6984">
                  <c:v>0.48235254987956322</c:v>
                </c:pt>
                <c:pt idx="6985">
                  <c:v>0.4993605324511734</c:v>
                </c:pt>
                <c:pt idx="6986">
                  <c:v>0.50245496891390606</c:v>
                </c:pt>
                <c:pt idx="6987">
                  <c:v>0.49531658592069494</c:v>
                </c:pt>
                <c:pt idx="6988">
                  <c:v>0.47365492770170747</c:v>
                </c:pt>
                <c:pt idx="6989">
                  <c:v>0.44404097213079552</c:v>
                </c:pt>
                <c:pt idx="6990">
                  <c:v>0.43131855785071971</c:v>
                </c:pt>
                <c:pt idx="6991">
                  <c:v>0.41470597857614044</c:v>
                </c:pt>
                <c:pt idx="6992">
                  <c:v>0.36796893641848538</c:v>
                </c:pt>
                <c:pt idx="6993">
                  <c:v>0.33086985108447253</c:v>
                </c:pt>
                <c:pt idx="6994">
                  <c:v>0.2836886031998575</c:v>
                </c:pt>
                <c:pt idx="6995">
                  <c:v>0.24732405052848208</c:v>
                </c:pt>
                <c:pt idx="6996">
                  <c:v>0.23441135693657353</c:v>
                </c:pt>
                <c:pt idx="6997">
                  <c:v>0.22786023295114366</c:v>
                </c:pt>
                <c:pt idx="6998">
                  <c:v>0.23770100588961113</c:v>
                </c:pt>
                <c:pt idx="6999">
                  <c:v>0.2521829304380378</c:v>
                </c:pt>
                <c:pt idx="7000">
                  <c:v>0.25187961477739779</c:v>
                </c:pt>
                <c:pt idx="7001">
                  <c:v>0.25191382389408135</c:v>
                </c:pt>
                <c:pt idx="7002">
                  <c:v>0.25022969050203375</c:v>
                </c:pt>
                <c:pt idx="7003">
                  <c:v>0.25435189979965661</c:v>
                </c:pt>
                <c:pt idx="7004">
                  <c:v>0.25056746903123039</c:v>
                </c:pt>
                <c:pt idx="7005">
                  <c:v>0.22467824840084466</c:v>
                </c:pt>
                <c:pt idx="7006">
                  <c:v>0.20802543508509058</c:v>
                </c:pt>
                <c:pt idx="7007">
                  <c:v>0.19450714418773898</c:v>
                </c:pt>
                <c:pt idx="7008">
                  <c:v>0.18836321857378444</c:v>
                </c:pt>
                <c:pt idx="7009">
                  <c:v>0.1664830697214115</c:v>
                </c:pt>
                <c:pt idx="7010">
                  <c:v>0.15456368549751331</c:v>
                </c:pt>
                <c:pt idx="7011">
                  <c:v>0.1496613700406291</c:v>
                </c:pt>
                <c:pt idx="7012">
                  <c:v>0.12386478139863809</c:v>
                </c:pt>
                <c:pt idx="7013">
                  <c:v>9.6017140946964341E-2</c:v>
                </c:pt>
                <c:pt idx="7014">
                  <c:v>6.8519964234733693E-2</c:v>
                </c:pt>
                <c:pt idx="7015">
                  <c:v>5.1705047318344792E-2</c:v>
                </c:pt>
                <c:pt idx="7016">
                  <c:v>5.9766191560277515E-2</c:v>
                </c:pt>
                <c:pt idx="7017">
                  <c:v>7.2198362097863358E-2</c:v>
                </c:pt>
                <c:pt idx="7018">
                  <c:v>8.8754900236027279E-2</c:v>
                </c:pt>
                <c:pt idx="7019">
                  <c:v>9.9093839290139527E-2</c:v>
                </c:pt>
                <c:pt idx="7020">
                  <c:v>0.11004886918721669</c:v>
                </c:pt>
                <c:pt idx="7021">
                  <c:v>0.11864050508996568</c:v>
                </c:pt>
                <c:pt idx="7022">
                  <c:v>0.12372261427280273</c:v>
                </c:pt>
                <c:pt idx="7023">
                  <c:v>0.1335434528183661</c:v>
                </c:pt>
                <c:pt idx="7024">
                  <c:v>0.13832673918405136</c:v>
                </c:pt>
                <c:pt idx="7025">
                  <c:v>0.11926727170129217</c:v>
                </c:pt>
                <c:pt idx="7026">
                  <c:v>0.11886493579189999</c:v>
                </c:pt>
                <c:pt idx="7027">
                  <c:v>0.1565785866266953</c:v>
                </c:pt>
                <c:pt idx="7028">
                  <c:v>0.18689041294069228</c:v>
                </c:pt>
                <c:pt idx="7029">
                  <c:v>0.20900615203584066</c:v>
                </c:pt>
                <c:pt idx="7030">
                  <c:v>0.22087107046075638</c:v>
                </c:pt>
                <c:pt idx="7031">
                  <c:v>0.23866471318576812</c:v>
                </c:pt>
                <c:pt idx="7032">
                  <c:v>0.24476430493714874</c:v>
                </c:pt>
                <c:pt idx="7033">
                  <c:v>0.24399903447029037</c:v>
                </c:pt>
                <c:pt idx="7034">
                  <c:v>0.24477563986327733</c:v>
                </c:pt>
                <c:pt idx="7035">
                  <c:v>0.2493627330511175</c:v>
                </c:pt>
                <c:pt idx="7036">
                  <c:v>0.24927194350565751</c:v>
                </c:pt>
                <c:pt idx="7037">
                  <c:v>0.2260527093295007</c:v>
                </c:pt>
                <c:pt idx="7038">
                  <c:v>0.20485414644105754</c:v>
                </c:pt>
                <c:pt idx="7039">
                  <c:v>0.20240710990128841</c:v>
                </c:pt>
                <c:pt idx="7040">
                  <c:v>0.22309945420116736</c:v>
                </c:pt>
                <c:pt idx="7041">
                  <c:v>0.23561286846926371</c:v>
                </c:pt>
                <c:pt idx="7042">
                  <c:v>0.26627065470513955</c:v>
                </c:pt>
                <c:pt idx="7043">
                  <c:v>0.27623971990754537</c:v>
                </c:pt>
                <c:pt idx="7044">
                  <c:v>0.27303119814229176</c:v>
                </c:pt>
                <c:pt idx="7045">
                  <c:v>0.27484858267547335</c:v>
                </c:pt>
                <c:pt idx="7046">
                  <c:v>0.27445703924042719</c:v>
                </c:pt>
                <c:pt idx="7047">
                  <c:v>0.28058615171680118</c:v>
                </c:pt>
                <c:pt idx="7048">
                  <c:v>0.28256138641944906</c:v>
                </c:pt>
                <c:pt idx="7049">
                  <c:v>0.25400565431466676</c:v>
                </c:pt>
                <c:pt idx="7050">
                  <c:v>0.24568742237681421</c:v>
                </c:pt>
                <c:pt idx="7051">
                  <c:v>0.29952319021353124</c:v>
                </c:pt>
                <c:pt idx="7052">
                  <c:v>0.33176690497942801</c:v>
                </c:pt>
                <c:pt idx="7053">
                  <c:v>0.35750221741904203</c:v>
                </c:pt>
                <c:pt idx="7054">
                  <c:v>0.37565046201280983</c:v>
                </c:pt>
                <c:pt idx="7055">
                  <c:v>0.39334959133567132</c:v>
                </c:pt>
                <c:pt idx="7056">
                  <c:v>0.407862929448222</c:v>
                </c:pt>
                <c:pt idx="7057">
                  <c:v>0.41929735688944686</c:v>
                </c:pt>
                <c:pt idx="7058">
                  <c:v>0.42428624003787346</c:v>
                </c:pt>
                <c:pt idx="7059">
                  <c:v>0.41474302683614095</c:v>
                </c:pt>
                <c:pt idx="7060">
                  <c:v>0.38359782009762244</c:v>
                </c:pt>
                <c:pt idx="7061">
                  <c:v>0.33405223187831173</c:v>
                </c:pt>
                <c:pt idx="7062">
                  <c:v>0.30426164793442428</c:v>
                </c:pt>
                <c:pt idx="7063">
                  <c:v>0.28921069833598173</c:v>
                </c:pt>
                <c:pt idx="7064">
                  <c:v>0.29221498559733522</c:v>
                </c:pt>
                <c:pt idx="7065">
                  <c:v>0.30829270115001445</c:v>
                </c:pt>
                <c:pt idx="7066">
                  <c:v>0.30390925592737811</c:v>
                </c:pt>
                <c:pt idx="7067">
                  <c:v>0.29863836219121714</c:v>
                </c:pt>
                <c:pt idx="7068">
                  <c:v>0.29015898613660235</c:v>
                </c:pt>
                <c:pt idx="7069">
                  <c:v>0.28945865002194737</c:v>
                </c:pt>
                <c:pt idx="7070">
                  <c:v>0.29557220419751506</c:v>
                </c:pt>
                <c:pt idx="7071">
                  <c:v>0.29825287397103478</c:v>
                </c:pt>
                <c:pt idx="7072">
                  <c:v>0.3079219774217784</c:v>
                </c:pt>
                <c:pt idx="7073">
                  <c:v>0.31901774761604179</c:v>
                </c:pt>
                <c:pt idx="7074">
                  <c:v>0.32450863535005309</c:v>
                </c:pt>
                <c:pt idx="7075">
                  <c:v>0.34469057051717045</c:v>
                </c:pt>
                <c:pt idx="7076">
                  <c:v>0.37172969751166812</c:v>
                </c:pt>
                <c:pt idx="7077">
                  <c:v>0.38903256749046872</c:v>
                </c:pt>
                <c:pt idx="7078">
                  <c:v>0.42134447271079911</c:v>
                </c:pt>
                <c:pt idx="7079">
                  <c:v>0.4371620875299928</c:v>
                </c:pt>
                <c:pt idx="7080">
                  <c:v>0.446464180711382</c:v>
                </c:pt>
                <c:pt idx="7081">
                  <c:v>0.44861038682338761</c:v>
                </c:pt>
                <c:pt idx="7082">
                  <c:v>0.44690136000204506</c:v>
                </c:pt>
                <c:pt idx="7083">
                  <c:v>0.4427059040761821</c:v>
                </c:pt>
                <c:pt idx="7084">
                  <c:v>0.42628628861973722</c:v>
                </c:pt>
                <c:pt idx="7085">
                  <c:v>0.4076099620639666</c:v>
                </c:pt>
                <c:pt idx="7086">
                  <c:v>0.39230517657964326</c:v>
                </c:pt>
                <c:pt idx="7087">
                  <c:v>0.39081731091248706</c:v>
                </c:pt>
                <c:pt idx="7088">
                  <c:v>0.35185924447455941</c:v>
                </c:pt>
                <c:pt idx="7089">
                  <c:v>0.32649906746466473</c:v>
                </c:pt>
                <c:pt idx="7090">
                  <c:v>0.32350040479792608</c:v>
                </c:pt>
                <c:pt idx="7091">
                  <c:v>0.31435681418179151</c:v>
                </c:pt>
                <c:pt idx="7092">
                  <c:v>0.30579428582246815</c:v>
                </c:pt>
                <c:pt idx="7093">
                  <c:v>0.29665249698901874</c:v>
                </c:pt>
                <c:pt idx="7094">
                  <c:v>0.29339262127084059</c:v>
                </c:pt>
                <c:pt idx="7095">
                  <c:v>0.29296411978536735</c:v>
                </c:pt>
                <c:pt idx="7096">
                  <c:v>0.29733739787720775</c:v>
                </c:pt>
                <c:pt idx="7097">
                  <c:v>0.29748083183165863</c:v>
                </c:pt>
                <c:pt idx="7098">
                  <c:v>0.29655074481631333</c:v>
                </c:pt>
                <c:pt idx="7099">
                  <c:v>0.32242093018636564</c:v>
                </c:pt>
                <c:pt idx="7100">
                  <c:v>0.34426526912805316</c:v>
                </c:pt>
                <c:pt idx="7101">
                  <c:v>0.35891409613552933</c:v>
                </c:pt>
                <c:pt idx="7102">
                  <c:v>0.36596674378669863</c:v>
                </c:pt>
                <c:pt idx="7103">
                  <c:v>0.37948102486352919</c:v>
                </c:pt>
                <c:pt idx="7104">
                  <c:v>0.38747402999900366</c:v>
                </c:pt>
                <c:pt idx="7105">
                  <c:v>0.38607982807220292</c:v>
                </c:pt>
                <c:pt idx="7106">
                  <c:v>0.38310901245363399</c:v>
                </c:pt>
                <c:pt idx="7107">
                  <c:v>0.37926675986306729</c:v>
                </c:pt>
                <c:pt idx="7108">
                  <c:v>0.36454632036744961</c:v>
                </c:pt>
                <c:pt idx="7109">
                  <c:v>0.33950816881925638</c:v>
                </c:pt>
                <c:pt idx="7110">
                  <c:v>0.3366564389725516</c:v>
                </c:pt>
                <c:pt idx="7111">
                  <c:v>0.32465875744564349</c:v>
                </c:pt>
                <c:pt idx="7112">
                  <c:v>0.32038692872106722</c:v>
                </c:pt>
                <c:pt idx="7113">
                  <c:v>0.31504538064810667</c:v>
                </c:pt>
                <c:pt idx="7114">
                  <c:v>0.31377517947177824</c:v>
                </c:pt>
                <c:pt idx="7115">
                  <c:v>0.30089628051326017</c:v>
                </c:pt>
                <c:pt idx="7116">
                  <c:v>0.29517804513313384</c:v>
                </c:pt>
                <c:pt idx="7117">
                  <c:v>0.29463707940540373</c:v>
                </c:pt>
                <c:pt idx="7118">
                  <c:v>0.29576109088042618</c:v>
                </c:pt>
                <c:pt idx="7119">
                  <c:v>0.29591128184837062</c:v>
                </c:pt>
                <c:pt idx="7120">
                  <c:v>0.29590684763182651</c:v>
                </c:pt>
                <c:pt idx="7121">
                  <c:v>0.27567772211159119</c:v>
                </c:pt>
                <c:pt idx="7122">
                  <c:v>0.22637087950695392</c:v>
                </c:pt>
                <c:pt idx="7123">
                  <c:v>0.19578425673288807</c:v>
                </c:pt>
                <c:pt idx="7124">
                  <c:v>0.19496592732977355</c:v>
                </c:pt>
                <c:pt idx="7125">
                  <c:v>0.20575033590436204</c:v>
                </c:pt>
                <c:pt idx="7126">
                  <c:v>0.20659849718547629</c:v>
                </c:pt>
                <c:pt idx="7127">
                  <c:v>0.21615742123325521</c:v>
                </c:pt>
                <c:pt idx="7128">
                  <c:v>0.21771410881870712</c:v>
                </c:pt>
                <c:pt idx="7129">
                  <c:v>0.2206638595479955</c:v>
                </c:pt>
                <c:pt idx="7130">
                  <c:v>0.19841277255819734</c:v>
                </c:pt>
                <c:pt idx="7131">
                  <c:v>0.1828180770810135</c:v>
                </c:pt>
                <c:pt idx="7132">
                  <c:v>0.15213138845193344</c:v>
                </c:pt>
                <c:pt idx="7133">
                  <c:v>0.13182095949804373</c:v>
                </c:pt>
                <c:pt idx="7134">
                  <c:v>0.12184064484581926</c:v>
                </c:pt>
                <c:pt idx="7135">
                  <c:v>0.12110524657743724</c:v>
                </c:pt>
                <c:pt idx="7136">
                  <c:v>0.15872941600225299</c:v>
                </c:pt>
                <c:pt idx="7137">
                  <c:v>0.18529711350235784</c:v>
                </c:pt>
                <c:pt idx="7138">
                  <c:v>0.19234957989050866</c:v>
                </c:pt>
                <c:pt idx="7139">
                  <c:v>0.19379823656120657</c:v>
                </c:pt>
                <c:pt idx="7140">
                  <c:v>0.2012142183566529</c:v>
                </c:pt>
                <c:pt idx="7141">
                  <c:v>0.21959829738208902</c:v>
                </c:pt>
                <c:pt idx="7142">
                  <c:v>0.24397919285561828</c:v>
                </c:pt>
                <c:pt idx="7143">
                  <c:v>0.2558184142660736</c:v>
                </c:pt>
                <c:pt idx="7144">
                  <c:v>0.24550058321942303</c:v>
                </c:pt>
                <c:pt idx="7145">
                  <c:v>0.23668725141610478</c:v>
                </c:pt>
                <c:pt idx="7146">
                  <c:v>0.29076225200115979</c:v>
                </c:pt>
                <c:pt idx="7147">
                  <c:v>0.37109877548128756</c:v>
                </c:pt>
                <c:pt idx="7148">
                  <c:v>0.39665989477113484</c:v>
                </c:pt>
                <c:pt idx="7149">
                  <c:v>0.43399608877382906</c:v>
                </c:pt>
                <c:pt idx="7150">
                  <c:v>0.44677251494714054</c:v>
                </c:pt>
                <c:pt idx="7151">
                  <c:v>0.45812491466468708</c:v>
                </c:pt>
                <c:pt idx="7152">
                  <c:v>0.46994998711499936</c:v>
                </c:pt>
                <c:pt idx="7153">
                  <c:v>0.48154689418065505</c:v>
                </c:pt>
                <c:pt idx="7154">
                  <c:v>0.48503299210788753</c:v>
                </c:pt>
                <c:pt idx="7155">
                  <c:v>0.47773970497860491</c:v>
                </c:pt>
                <c:pt idx="7156">
                  <c:v>0.45634772587462435</c:v>
                </c:pt>
                <c:pt idx="7157">
                  <c:v>0.4322726874510206</c:v>
                </c:pt>
                <c:pt idx="7158">
                  <c:v>0.42008793048379728</c:v>
                </c:pt>
                <c:pt idx="7159">
                  <c:v>0.39655629188617375</c:v>
                </c:pt>
                <c:pt idx="7160">
                  <c:v>0.33667343294392743</c:v>
                </c:pt>
                <c:pt idx="7161">
                  <c:v>0.30539317407103572</c:v>
                </c:pt>
                <c:pt idx="7162">
                  <c:v>0.28372128615780812</c:v>
                </c:pt>
                <c:pt idx="7163">
                  <c:v>0.28326190334205714</c:v>
                </c:pt>
                <c:pt idx="7164">
                  <c:v>0.30152843791176215</c:v>
                </c:pt>
                <c:pt idx="7165">
                  <c:v>0.34669844571720076</c:v>
                </c:pt>
                <c:pt idx="7166">
                  <c:v>0.39030403295258048</c:v>
                </c:pt>
                <c:pt idx="7167">
                  <c:v>0.40694365272773814</c:v>
                </c:pt>
                <c:pt idx="7168">
                  <c:v>0.40978335685530076</c:v>
                </c:pt>
                <c:pt idx="7169">
                  <c:v>0.40783647055595068</c:v>
                </c:pt>
                <c:pt idx="7170">
                  <c:v>0.40758455149353062</c:v>
                </c:pt>
                <c:pt idx="7171">
                  <c:v>0.42753952917925359</c:v>
                </c:pt>
                <c:pt idx="7172">
                  <c:v>0.4410621142754958</c:v>
                </c:pt>
                <c:pt idx="7173">
                  <c:v>0.46051219169101537</c:v>
                </c:pt>
                <c:pt idx="7174">
                  <c:v>0.48405653963760464</c:v>
                </c:pt>
                <c:pt idx="7175">
                  <c:v>0.50082368469304372</c:v>
                </c:pt>
                <c:pt idx="7176">
                  <c:v>0.51120274130446719</c:v>
                </c:pt>
                <c:pt idx="7177">
                  <c:v>0.51963687176803453</c:v>
                </c:pt>
                <c:pt idx="7178">
                  <c:v>0.51867368192661423</c:v>
                </c:pt>
                <c:pt idx="7179">
                  <c:v>0.51403988606709772</c:v>
                </c:pt>
                <c:pt idx="7180">
                  <c:v>0.49324561615378498</c:v>
                </c:pt>
                <c:pt idx="7181">
                  <c:v>0.44410093488106112</c:v>
                </c:pt>
                <c:pt idx="7182">
                  <c:v>0.36910898559219807</c:v>
                </c:pt>
                <c:pt idx="7183">
                  <c:v>0.3179447816079774</c:v>
                </c:pt>
                <c:pt idx="7184">
                  <c:v>0.30065586771790292</c:v>
                </c:pt>
                <c:pt idx="7185">
                  <c:v>0.27706985569864939</c:v>
                </c:pt>
                <c:pt idx="7186">
                  <c:v>0.24125196278810895</c:v>
                </c:pt>
                <c:pt idx="7187">
                  <c:v>0.21386355993728337</c:v>
                </c:pt>
                <c:pt idx="7188">
                  <c:v>0.2098807176471304</c:v>
                </c:pt>
                <c:pt idx="7189">
                  <c:v>0.20355254690460192</c:v>
                </c:pt>
                <c:pt idx="7190">
                  <c:v>0.19653966849915275</c:v>
                </c:pt>
                <c:pt idx="7191">
                  <c:v>0.18039598257487707</c:v>
                </c:pt>
                <c:pt idx="7192">
                  <c:v>0.16939087258429295</c:v>
                </c:pt>
                <c:pt idx="7193">
                  <c:v>0.15604828488755584</c:v>
                </c:pt>
                <c:pt idx="7194">
                  <c:v>0.14175728759018655</c:v>
                </c:pt>
                <c:pt idx="7195">
                  <c:v>0.13570737927410761</c:v>
                </c:pt>
                <c:pt idx="7196">
                  <c:v>0.12862320583040759</c:v>
                </c:pt>
                <c:pt idx="7197">
                  <c:v>0.12087285869644336</c:v>
                </c:pt>
                <c:pt idx="7198">
                  <c:v>0.11291121785671132</c:v>
                </c:pt>
                <c:pt idx="7199">
                  <c:v>9.5740144921189541E-2</c:v>
                </c:pt>
                <c:pt idx="7200">
                  <c:v>8.5652249074347389E-2</c:v>
                </c:pt>
                <c:pt idx="7201">
                  <c:v>7.8111424932652954E-2</c:v>
                </c:pt>
                <c:pt idx="7202">
                  <c:v>6.7403674950507031E-2</c:v>
                </c:pt>
                <c:pt idx="7203">
                  <c:v>6.3090616445172124E-2</c:v>
                </c:pt>
                <c:pt idx="7204">
                  <c:v>6.5807706854507292E-2</c:v>
                </c:pt>
                <c:pt idx="7205">
                  <c:v>6.1953558725320275E-2</c:v>
                </c:pt>
                <c:pt idx="7206">
                  <c:v>6.1514868202958234E-2</c:v>
                </c:pt>
                <c:pt idx="7207">
                  <c:v>7.048216642416516E-2</c:v>
                </c:pt>
                <c:pt idx="7208">
                  <c:v>7.0719772689628799E-2</c:v>
                </c:pt>
                <c:pt idx="7209">
                  <c:v>6.6138567925377062E-2</c:v>
                </c:pt>
                <c:pt idx="7210">
                  <c:v>6.6709104533012861E-2</c:v>
                </c:pt>
                <c:pt idx="7211">
                  <c:v>7.4830776349151806E-2</c:v>
                </c:pt>
                <c:pt idx="7212">
                  <c:v>8.0073755758826359E-2</c:v>
                </c:pt>
                <c:pt idx="7213">
                  <c:v>7.8794346959591394E-2</c:v>
                </c:pt>
                <c:pt idx="7214">
                  <c:v>7.9568848721346841E-2</c:v>
                </c:pt>
                <c:pt idx="7215">
                  <c:v>7.5147560350420847E-2</c:v>
                </c:pt>
                <c:pt idx="7216">
                  <c:v>7.1737238379484952E-2</c:v>
                </c:pt>
                <c:pt idx="7217">
                  <c:v>6.6347451536550334E-2</c:v>
                </c:pt>
                <c:pt idx="7218">
                  <c:v>6.2684772292361871E-2</c:v>
                </c:pt>
                <c:pt idx="7219">
                  <c:v>6.5809930684466583E-2</c:v>
                </c:pt>
                <c:pt idx="7220">
                  <c:v>7.6837294720325883E-2</c:v>
                </c:pt>
                <c:pt idx="7221">
                  <c:v>9.350375638583179E-2</c:v>
                </c:pt>
                <c:pt idx="7222">
                  <c:v>0.10085312906741763</c:v>
                </c:pt>
                <c:pt idx="7223">
                  <c:v>9.8687908020666612E-2</c:v>
                </c:pt>
                <c:pt idx="7224">
                  <c:v>0.10376178399769838</c:v>
                </c:pt>
                <c:pt idx="7225">
                  <c:v>0.11045204060509592</c:v>
                </c:pt>
                <c:pt idx="7226">
                  <c:v>0.11203811659133703</c:v>
                </c:pt>
                <c:pt idx="7227">
                  <c:v>0.11143128681546348</c:v>
                </c:pt>
                <c:pt idx="7228">
                  <c:v>0.10352246184936351</c:v>
                </c:pt>
                <c:pt idx="7229">
                  <c:v>9.8412843342011613E-2</c:v>
                </c:pt>
                <c:pt idx="7230">
                  <c:v>9.6791824379235142E-2</c:v>
                </c:pt>
                <c:pt idx="7231">
                  <c:v>9.7772947089654991E-2</c:v>
                </c:pt>
                <c:pt idx="7232">
                  <c:v>0.14116840330648353</c:v>
                </c:pt>
                <c:pt idx="7233">
                  <c:v>0.18158873551624474</c:v>
                </c:pt>
                <c:pt idx="7234">
                  <c:v>0.21445824594322571</c:v>
                </c:pt>
                <c:pt idx="7235">
                  <c:v>0.23889102588031916</c:v>
                </c:pt>
                <c:pt idx="7236">
                  <c:v>0.2664295755275865</c:v>
                </c:pt>
                <c:pt idx="7237">
                  <c:v>0.28701323317079763</c:v>
                </c:pt>
                <c:pt idx="7238">
                  <c:v>0.30225729454041178</c:v>
                </c:pt>
                <c:pt idx="7239">
                  <c:v>0.29457654024479657</c:v>
                </c:pt>
                <c:pt idx="7240">
                  <c:v>0.28591097657700248</c:v>
                </c:pt>
                <c:pt idx="7241">
                  <c:v>0.23463264869981551</c:v>
                </c:pt>
                <c:pt idx="7242">
                  <c:v>0.2049880887249898</c:v>
                </c:pt>
                <c:pt idx="7243">
                  <c:v>0.20858957939956541</c:v>
                </c:pt>
                <c:pt idx="7244">
                  <c:v>0.23116681778817308</c:v>
                </c:pt>
                <c:pt idx="7245">
                  <c:v>0.25672589871257723</c:v>
                </c:pt>
                <c:pt idx="7246">
                  <c:v>0.30642892993357496</c:v>
                </c:pt>
                <c:pt idx="7247">
                  <c:v>0.32671948165698661</c:v>
                </c:pt>
                <c:pt idx="7248">
                  <c:v>0.35386592674364997</c:v>
                </c:pt>
                <c:pt idx="7249">
                  <c:v>0.35277840433913571</c:v>
                </c:pt>
                <c:pt idx="7250">
                  <c:v>0.36635476254940813</c:v>
                </c:pt>
                <c:pt idx="7251">
                  <c:v>0.38986298717786527</c:v>
                </c:pt>
                <c:pt idx="7252">
                  <c:v>0.38950123446534818</c:v>
                </c:pt>
                <c:pt idx="7253">
                  <c:v>0.34717620969540619</c:v>
                </c:pt>
                <c:pt idx="7254">
                  <c:v>0.32837050916909494</c:v>
                </c:pt>
                <c:pt idx="7255">
                  <c:v>0.32851150236249987</c:v>
                </c:pt>
                <c:pt idx="7256">
                  <c:v>0.35478465262344622</c:v>
                </c:pt>
                <c:pt idx="7257">
                  <c:v>0.37613328242018557</c:v>
                </c:pt>
                <c:pt idx="7258">
                  <c:v>0.37814719918860951</c:v>
                </c:pt>
                <c:pt idx="7259">
                  <c:v>0.38161005696637834</c:v>
                </c:pt>
                <c:pt idx="7260">
                  <c:v>0.37024063559078391</c:v>
                </c:pt>
                <c:pt idx="7261">
                  <c:v>0.35519481858028679</c:v>
                </c:pt>
                <c:pt idx="7262">
                  <c:v>0.32864521114658951</c:v>
                </c:pt>
                <c:pt idx="7263">
                  <c:v>0.29553261307923012</c:v>
                </c:pt>
                <c:pt idx="7264">
                  <c:v>0.24525801528814861</c:v>
                </c:pt>
                <c:pt idx="7265">
                  <c:v>0.15773936472873276</c:v>
                </c:pt>
                <c:pt idx="7266">
                  <c:v>0.12038965726515148</c:v>
                </c:pt>
                <c:pt idx="7267">
                  <c:v>0.13249678480287241</c:v>
                </c:pt>
                <c:pt idx="7268">
                  <c:v>0.13393200083521653</c:v>
                </c:pt>
                <c:pt idx="7269">
                  <c:v>0.12411360067812828</c:v>
                </c:pt>
                <c:pt idx="7270">
                  <c:v>0.11941828007920546</c:v>
                </c:pt>
                <c:pt idx="7271">
                  <c:v>0.11098401899181599</c:v>
                </c:pt>
                <c:pt idx="7272">
                  <c:v>0.10066566588514257</c:v>
                </c:pt>
                <c:pt idx="7273">
                  <c:v>8.6828426696340527E-2</c:v>
                </c:pt>
                <c:pt idx="7274">
                  <c:v>7.5973101473751123E-2</c:v>
                </c:pt>
                <c:pt idx="7275">
                  <c:v>6.6258544719784401E-2</c:v>
                </c:pt>
                <c:pt idx="7276">
                  <c:v>5.4991169017885769E-2</c:v>
                </c:pt>
                <c:pt idx="7277">
                  <c:v>4.7253758622414259E-2</c:v>
                </c:pt>
                <c:pt idx="7278">
                  <c:v>5.2130811531680726E-2</c:v>
                </c:pt>
                <c:pt idx="7279">
                  <c:v>6.3587506827303533E-2</c:v>
                </c:pt>
                <c:pt idx="7280">
                  <c:v>0.10816238982470446</c:v>
                </c:pt>
                <c:pt idx="7281">
                  <c:v>0.1198246329682859</c:v>
                </c:pt>
                <c:pt idx="7282">
                  <c:v>0.12127196519374765</c:v>
                </c:pt>
                <c:pt idx="7283">
                  <c:v>0.11780584524665504</c:v>
                </c:pt>
                <c:pt idx="7284">
                  <c:v>0.11570954856665309</c:v>
                </c:pt>
                <c:pt idx="7285">
                  <c:v>0.11778867347634368</c:v>
                </c:pt>
                <c:pt idx="7286">
                  <c:v>0.12158907858704891</c:v>
                </c:pt>
                <c:pt idx="7287">
                  <c:v>0.13080810251889646</c:v>
                </c:pt>
                <c:pt idx="7288">
                  <c:v>0.11906672065890456</c:v>
                </c:pt>
                <c:pt idx="7289">
                  <c:v>7.6031210711552236E-2</c:v>
                </c:pt>
                <c:pt idx="7290">
                  <c:v>0.10538572854652617</c:v>
                </c:pt>
                <c:pt idx="7291">
                  <c:v>0.16188527792182944</c:v>
                </c:pt>
                <c:pt idx="7292">
                  <c:v>0.22538421617711452</c:v>
                </c:pt>
                <c:pt idx="7293">
                  <c:v>0.28696115987350346</c:v>
                </c:pt>
                <c:pt idx="7294">
                  <c:v>0.32414255674438819</c:v>
                </c:pt>
                <c:pt idx="7295">
                  <c:v>0.33211877753202451</c:v>
                </c:pt>
                <c:pt idx="7296">
                  <c:v>0.35432201686692411</c:v>
                </c:pt>
                <c:pt idx="7297">
                  <c:v>0.36768005531951364</c:v>
                </c:pt>
                <c:pt idx="7298">
                  <c:v>0.37016277801326941</c:v>
                </c:pt>
                <c:pt idx="7299">
                  <c:v>0.35693874696798544</c:v>
                </c:pt>
                <c:pt idx="7300">
                  <c:v>0.33802536592698063</c:v>
                </c:pt>
                <c:pt idx="7301">
                  <c:v>0.31659514006939043</c:v>
                </c:pt>
                <c:pt idx="7302">
                  <c:v>0.30239757976455162</c:v>
                </c:pt>
                <c:pt idx="7303">
                  <c:v>0.28645443050097358</c:v>
                </c:pt>
                <c:pt idx="7304">
                  <c:v>0.28085181243998414</c:v>
                </c:pt>
                <c:pt idx="7305">
                  <c:v>0.27207688065136498</c:v>
                </c:pt>
                <c:pt idx="7306">
                  <c:v>0.26491526799286408</c:v>
                </c:pt>
                <c:pt idx="7307">
                  <c:v>0.25446146862765406</c:v>
                </c:pt>
                <c:pt idx="7308">
                  <c:v>0.26075676893355859</c:v>
                </c:pt>
                <c:pt idx="7309">
                  <c:v>0.2499223018562777</c:v>
                </c:pt>
                <c:pt idx="7310">
                  <c:v>0.22027910642655979</c:v>
                </c:pt>
                <c:pt idx="7311">
                  <c:v>0.19005864017274562</c:v>
                </c:pt>
                <c:pt idx="7312">
                  <c:v>0.14476867439738575</c:v>
                </c:pt>
                <c:pt idx="7313">
                  <c:v>0.11548376380963556</c:v>
                </c:pt>
                <c:pt idx="7314">
                  <c:v>0.12000777649972415</c:v>
                </c:pt>
                <c:pt idx="7315">
                  <c:v>0.13436234835646774</c:v>
                </c:pt>
                <c:pt idx="7316">
                  <c:v>0.18720736794062026</c:v>
                </c:pt>
                <c:pt idx="7317">
                  <c:v>0.23684433097822008</c:v>
                </c:pt>
                <c:pt idx="7318">
                  <c:v>0.26614106125844733</c:v>
                </c:pt>
                <c:pt idx="7319">
                  <c:v>0.31161698938657567</c:v>
                </c:pt>
                <c:pt idx="7320">
                  <c:v>0.34565374362343415</c:v>
                </c:pt>
                <c:pt idx="7321">
                  <c:v>0.3482820302144729</c:v>
                </c:pt>
                <c:pt idx="7322">
                  <c:v>0.36749137120701136</c:v>
                </c:pt>
                <c:pt idx="7323">
                  <c:v>0.37360944802284235</c:v>
                </c:pt>
                <c:pt idx="7324">
                  <c:v>0.37717218444416983</c:v>
                </c:pt>
                <c:pt idx="7325">
                  <c:v>0.35604309195671685</c:v>
                </c:pt>
                <c:pt idx="7326">
                  <c:v>0.32627327965067132</c:v>
                </c:pt>
                <c:pt idx="7327">
                  <c:v>0.31247352080222257</c:v>
                </c:pt>
                <c:pt idx="7328">
                  <c:v>0.2998538090080331</c:v>
                </c:pt>
                <c:pt idx="7329">
                  <c:v>0.28344760445733735</c:v>
                </c:pt>
                <c:pt idx="7330">
                  <c:v>0.26810443627759578</c:v>
                </c:pt>
                <c:pt idx="7331">
                  <c:v>0.24297999964288317</c:v>
                </c:pt>
                <c:pt idx="7332">
                  <c:v>0.21954871296622172</c:v>
                </c:pt>
                <c:pt idx="7333">
                  <c:v>0.20199330035466617</c:v>
                </c:pt>
                <c:pt idx="7334">
                  <c:v>0.18607248123593648</c:v>
                </c:pt>
                <c:pt idx="7335">
                  <c:v>0.17314630971497552</c:v>
                </c:pt>
                <c:pt idx="7336">
                  <c:v>0.14177508415335571</c:v>
                </c:pt>
                <c:pt idx="7337">
                  <c:v>9.0907466504555071E-2</c:v>
                </c:pt>
                <c:pt idx="7338">
                  <c:v>0.10799914551352047</c:v>
                </c:pt>
                <c:pt idx="7339">
                  <c:v>0.14787968531070367</c:v>
                </c:pt>
                <c:pt idx="7340">
                  <c:v>0.17718327845992071</c:v>
                </c:pt>
                <c:pt idx="7341">
                  <c:v>0.19758318398150615</c:v>
                </c:pt>
                <c:pt idx="7342">
                  <c:v>0.24174968249564846</c:v>
                </c:pt>
                <c:pt idx="7343">
                  <c:v>0.27488143572896739</c:v>
                </c:pt>
                <c:pt idx="7344">
                  <c:v>0.31099293825474583</c:v>
                </c:pt>
                <c:pt idx="7345">
                  <c:v>0.34298010791240496</c:v>
                </c:pt>
                <c:pt idx="7346">
                  <c:v>0.3726624094032297</c:v>
                </c:pt>
                <c:pt idx="7347">
                  <c:v>0.37506546954725323</c:v>
                </c:pt>
                <c:pt idx="7348">
                  <c:v>0.35226919189014655</c:v>
                </c:pt>
                <c:pt idx="7349">
                  <c:v>0.32994649721893804</c:v>
                </c:pt>
                <c:pt idx="7350">
                  <c:v>0.30957834726535527</c:v>
                </c:pt>
                <c:pt idx="7351">
                  <c:v>0.30128170923371278</c:v>
                </c:pt>
                <c:pt idx="7352">
                  <c:v>0.28380186898159382</c:v>
                </c:pt>
                <c:pt idx="7353">
                  <c:v>0.26098420229985009</c:v>
                </c:pt>
                <c:pt idx="7354">
                  <c:v>0.25931036947017455</c:v>
                </c:pt>
                <c:pt idx="7355">
                  <c:v>0.23040619152706748</c:v>
                </c:pt>
                <c:pt idx="7356">
                  <c:v>0.19386536284173797</c:v>
                </c:pt>
                <c:pt idx="7357">
                  <c:v>0.18320728539618963</c:v>
                </c:pt>
                <c:pt idx="7358">
                  <c:v>0.18897451072653157</c:v>
                </c:pt>
                <c:pt idx="7359">
                  <c:v>0.19687884895508603</c:v>
                </c:pt>
                <c:pt idx="7360">
                  <c:v>0.17235788371485505</c:v>
                </c:pt>
                <c:pt idx="7361">
                  <c:v>0.12704977214903362</c:v>
                </c:pt>
                <c:pt idx="7362">
                  <c:v>0.17508248290961623</c:v>
                </c:pt>
                <c:pt idx="7363">
                  <c:v>0.24876042097243639</c:v>
                </c:pt>
                <c:pt idx="7364">
                  <c:v>0.31719932467687295</c:v>
                </c:pt>
                <c:pt idx="7365">
                  <c:v>0.37959489698804971</c:v>
                </c:pt>
                <c:pt idx="7366">
                  <c:v>0.41937623194177198</c:v>
                </c:pt>
                <c:pt idx="7367">
                  <c:v>0.44008012443359285</c:v>
                </c:pt>
                <c:pt idx="7368">
                  <c:v>0.46166764595918269</c:v>
                </c:pt>
                <c:pt idx="7369">
                  <c:v>0.46947369289356944</c:v>
                </c:pt>
                <c:pt idx="7370">
                  <c:v>0.47195439144827933</c:v>
                </c:pt>
                <c:pt idx="7371">
                  <c:v>0.4678585484593637</c:v>
                </c:pt>
                <c:pt idx="7372">
                  <c:v>0.45546553260738731</c:v>
                </c:pt>
                <c:pt idx="7373">
                  <c:v>0.41488177726809461</c:v>
                </c:pt>
                <c:pt idx="7374">
                  <c:v>0.37570592741391023</c:v>
                </c:pt>
                <c:pt idx="7375">
                  <c:v>0.35871661105833502</c:v>
                </c:pt>
                <c:pt idx="7376">
                  <c:v>0.34501598984512089</c:v>
                </c:pt>
                <c:pt idx="7377">
                  <c:v>0.34564998990187512</c:v>
                </c:pt>
                <c:pt idx="7378">
                  <c:v>0.3447853968252329</c:v>
                </c:pt>
                <c:pt idx="7379">
                  <c:v>0.33913321257568396</c:v>
                </c:pt>
                <c:pt idx="7380">
                  <c:v>0.34182133870313253</c:v>
                </c:pt>
                <c:pt idx="7381">
                  <c:v>0.34797457954313571</c:v>
                </c:pt>
                <c:pt idx="7382">
                  <c:v>0.35391435240834962</c:v>
                </c:pt>
                <c:pt idx="7383">
                  <c:v>0.35590415072784631</c:v>
                </c:pt>
                <c:pt idx="7384">
                  <c:v>0.3430740210333092</c:v>
                </c:pt>
                <c:pt idx="7385">
                  <c:v>0.29896856536380917</c:v>
                </c:pt>
                <c:pt idx="7386">
                  <c:v>0.36656541844188389</c:v>
                </c:pt>
                <c:pt idx="7387">
                  <c:v>0.4065611596583264</c:v>
                </c:pt>
                <c:pt idx="7388">
                  <c:v>0.43504848718930905</c:v>
                </c:pt>
                <c:pt idx="7389">
                  <c:v>0.45525027167632831</c:v>
                </c:pt>
                <c:pt idx="7390">
                  <c:v>0.48139612597248377</c:v>
                </c:pt>
                <c:pt idx="7391">
                  <c:v>0.49063813715600157</c:v>
                </c:pt>
                <c:pt idx="7392">
                  <c:v>0.50427919711449476</c:v>
                </c:pt>
                <c:pt idx="7393">
                  <c:v>0.50927954037622569</c:v>
                </c:pt>
                <c:pt idx="7394">
                  <c:v>0.50264826156104392</c:v>
                </c:pt>
                <c:pt idx="7395">
                  <c:v>0.49729400218513836</c:v>
                </c:pt>
                <c:pt idx="7396">
                  <c:v>0.48935349729776118</c:v>
                </c:pt>
                <c:pt idx="7397">
                  <c:v>0.4694932030728719</c:v>
                </c:pt>
                <c:pt idx="7398">
                  <c:v>0.43546294342632641</c:v>
                </c:pt>
                <c:pt idx="7399">
                  <c:v>0.40818732525251938</c:v>
                </c:pt>
                <c:pt idx="7400">
                  <c:v>0.39509341441714446</c:v>
                </c:pt>
                <c:pt idx="7401">
                  <c:v>0.37816070042340461</c:v>
                </c:pt>
                <c:pt idx="7402">
                  <c:v>0.37622146411337293</c:v>
                </c:pt>
                <c:pt idx="7403">
                  <c:v>0.35183355557241036</c:v>
                </c:pt>
                <c:pt idx="7404">
                  <c:v>0.33203602828148904</c:v>
                </c:pt>
                <c:pt idx="7405">
                  <c:v>0.32368668571199832</c:v>
                </c:pt>
                <c:pt idx="7406">
                  <c:v>0.3296481676644441</c:v>
                </c:pt>
                <c:pt idx="7407">
                  <c:v>0.33582655441060316</c:v>
                </c:pt>
                <c:pt idx="7408">
                  <c:v>0.3288932353344266</c:v>
                </c:pt>
                <c:pt idx="7409">
                  <c:v>0.31392060803042138</c:v>
                </c:pt>
                <c:pt idx="7410">
                  <c:v>0.35962701430214772</c:v>
                </c:pt>
                <c:pt idx="7411">
                  <c:v>0.41102438142424086</c:v>
                </c:pt>
                <c:pt idx="7412">
                  <c:v>0.43691274780498845</c:v>
                </c:pt>
                <c:pt idx="7413">
                  <c:v>0.46287468662153669</c:v>
                </c:pt>
                <c:pt idx="7414">
                  <c:v>0.48369830658762886</c:v>
                </c:pt>
                <c:pt idx="7415">
                  <c:v>0.4928756753610008</c:v>
                </c:pt>
                <c:pt idx="7416">
                  <c:v>0.49881426903613252</c:v>
                </c:pt>
                <c:pt idx="7417">
                  <c:v>0.49817124107928423</c:v>
                </c:pt>
                <c:pt idx="7418">
                  <c:v>0.49270822897761807</c:v>
                </c:pt>
                <c:pt idx="7419">
                  <c:v>0.47597479079515737</c:v>
                </c:pt>
                <c:pt idx="7420">
                  <c:v>0.41922006306950244</c:v>
                </c:pt>
                <c:pt idx="7421">
                  <c:v>0.35113890975095197</c:v>
                </c:pt>
                <c:pt idx="7422">
                  <c:v>0.29961360101721057</c:v>
                </c:pt>
                <c:pt idx="7423">
                  <c:v>0.26553746527508965</c:v>
                </c:pt>
                <c:pt idx="7424">
                  <c:v>0.23939348809092073</c:v>
                </c:pt>
                <c:pt idx="7425">
                  <c:v>0.18736831509288152</c:v>
                </c:pt>
                <c:pt idx="7426">
                  <c:v>0.16642716069577734</c:v>
                </c:pt>
                <c:pt idx="7427">
                  <c:v>0.15484215500948845</c:v>
                </c:pt>
                <c:pt idx="7428">
                  <c:v>0.14925763570274206</c:v>
                </c:pt>
                <c:pt idx="7429">
                  <c:v>0.14676391757370449</c:v>
                </c:pt>
                <c:pt idx="7430">
                  <c:v>0.14386570143552074</c:v>
                </c:pt>
                <c:pt idx="7431">
                  <c:v>0.13842173926110193</c:v>
                </c:pt>
                <c:pt idx="7432">
                  <c:v>0.11282063240424883</c:v>
                </c:pt>
                <c:pt idx="7433">
                  <c:v>6.5159723697981106E-2</c:v>
                </c:pt>
                <c:pt idx="7434">
                  <c:v>6.953155057606164E-2</c:v>
                </c:pt>
                <c:pt idx="7435">
                  <c:v>8.2470263069201646E-2</c:v>
                </c:pt>
                <c:pt idx="7436">
                  <c:v>8.2561326445340713E-2</c:v>
                </c:pt>
                <c:pt idx="7437">
                  <c:v>7.7462339466414898E-2</c:v>
                </c:pt>
                <c:pt idx="7438">
                  <c:v>8.5485317537411051E-2</c:v>
                </c:pt>
                <c:pt idx="7439">
                  <c:v>9.7127951483161099E-2</c:v>
                </c:pt>
                <c:pt idx="7440">
                  <c:v>0.10731539021167322</c:v>
                </c:pt>
                <c:pt idx="7441">
                  <c:v>0.11454718552814189</c:v>
                </c:pt>
                <c:pt idx="7442">
                  <c:v>0.11042160819334025</c:v>
                </c:pt>
                <c:pt idx="7443">
                  <c:v>9.2053824889926361E-2</c:v>
                </c:pt>
                <c:pt idx="7444">
                  <c:v>7.8846215608667225E-2</c:v>
                </c:pt>
                <c:pt idx="7445">
                  <c:v>7.2142143058043534E-2</c:v>
                </c:pt>
                <c:pt idx="7446">
                  <c:v>6.6343479304036918E-2</c:v>
                </c:pt>
                <c:pt idx="7447">
                  <c:v>7.1662326346239508E-2</c:v>
                </c:pt>
                <c:pt idx="7448">
                  <c:v>0.10611941029792506</c:v>
                </c:pt>
                <c:pt idx="7449">
                  <c:v>0.10761353634669582</c:v>
                </c:pt>
                <c:pt idx="7450">
                  <c:v>0.11083119802509805</c:v>
                </c:pt>
                <c:pt idx="7451">
                  <c:v>0.11522970292973285</c:v>
                </c:pt>
                <c:pt idx="7452">
                  <c:v>0.116132406790513</c:v>
                </c:pt>
                <c:pt idx="7453">
                  <c:v>0.12025479317505078</c:v>
                </c:pt>
                <c:pt idx="7454">
                  <c:v>0.12890268009179298</c:v>
                </c:pt>
                <c:pt idx="7455">
                  <c:v>0.14013935505761055</c:v>
                </c:pt>
                <c:pt idx="7456">
                  <c:v>0.14916798386724464</c:v>
                </c:pt>
                <c:pt idx="7457">
                  <c:v>0.14432024306375144</c:v>
                </c:pt>
                <c:pt idx="7458">
                  <c:v>0.19868423933159587</c:v>
                </c:pt>
                <c:pt idx="7459">
                  <c:v>0.2856829647764515</c:v>
                </c:pt>
                <c:pt idx="7460">
                  <c:v>0.35000895943218396</c:v>
                </c:pt>
                <c:pt idx="7461">
                  <c:v>0.39034877595304174</c:v>
                </c:pt>
                <c:pt idx="7462">
                  <c:v>0.42260987723417259</c:v>
                </c:pt>
                <c:pt idx="7463">
                  <c:v>0.45455307823501873</c:v>
                </c:pt>
                <c:pt idx="7464">
                  <c:v>0.46027792662219325</c:v>
                </c:pt>
                <c:pt idx="7465">
                  <c:v>0.4608774363221142</c:v>
                </c:pt>
                <c:pt idx="7466">
                  <c:v>0.46463255252905633</c:v>
                </c:pt>
                <c:pt idx="7467">
                  <c:v>0.46673480235758602</c:v>
                </c:pt>
                <c:pt idx="7468">
                  <c:v>0.45843916863232148</c:v>
                </c:pt>
                <c:pt idx="7469">
                  <c:v>0.44247838216239421</c:v>
                </c:pt>
                <c:pt idx="7470">
                  <c:v>0.41200209403985322</c:v>
                </c:pt>
                <c:pt idx="7471">
                  <c:v>0.39754020056558798</c:v>
                </c:pt>
                <c:pt idx="7472">
                  <c:v>0.3752342596713108</c:v>
                </c:pt>
                <c:pt idx="7473">
                  <c:v>0.37005273718670267</c:v>
                </c:pt>
                <c:pt idx="7474">
                  <c:v>0.35709993343553287</c:v>
                </c:pt>
                <c:pt idx="7475">
                  <c:v>0.33314316793899063</c:v>
                </c:pt>
                <c:pt idx="7476">
                  <c:v>0.33455927224489512</c:v>
                </c:pt>
                <c:pt idx="7477">
                  <c:v>0.3536220981054829</c:v>
                </c:pt>
                <c:pt idx="7478">
                  <c:v>0.35652436772518886</c:v>
                </c:pt>
                <c:pt idx="7479">
                  <c:v>0.36724639505550094</c:v>
                </c:pt>
                <c:pt idx="7480">
                  <c:v>0.37809060767652586</c:v>
                </c:pt>
                <c:pt idx="7481">
                  <c:v>0.36111758653867748</c:v>
                </c:pt>
                <c:pt idx="7482">
                  <c:v>0.37611776861334212</c:v>
                </c:pt>
                <c:pt idx="7483">
                  <c:v>0.4204624691301696</c:v>
                </c:pt>
                <c:pt idx="7484">
                  <c:v>0.44279329804982825</c:v>
                </c:pt>
                <c:pt idx="7485">
                  <c:v>0.44239746833498161</c:v>
                </c:pt>
                <c:pt idx="7486">
                  <c:v>0.45086399508510511</c:v>
                </c:pt>
                <c:pt idx="7487">
                  <c:v>0.46233544548711591</c:v>
                </c:pt>
                <c:pt idx="7488">
                  <c:v>0.48153765473128146</c:v>
                </c:pt>
                <c:pt idx="7489">
                  <c:v>0.49606067100875284</c:v>
                </c:pt>
                <c:pt idx="7490">
                  <c:v>0.50601144834254141</c:v>
                </c:pt>
                <c:pt idx="7491">
                  <c:v>0.50471387301114656</c:v>
                </c:pt>
                <c:pt idx="7492">
                  <c:v>0.4953551895199218</c:v>
                </c:pt>
                <c:pt idx="7493">
                  <c:v>0.4797425363884289</c:v>
                </c:pt>
                <c:pt idx="7494">
                  <c:v>0.46598914396813074</c:v>
                </c:pt>
                <c:pt idx="7495">
                  <c:v>0.45759398259878109</c:v>
                </c:pt>
                <c:pt idx="7496">
                  <c:v>0.43540091334392944</c:v>
                </c:pt>
                <c:pt idx="7497">
                  <c:v>0.4236648540319472</c:v>
                </c:pt>
                <c:pt idx="7498">
                  <c:v>0.41200960191894082</c:v>
                </c:pt>
                <c:pt idx="7499">
                  <c:v>0.4039856800858499</c:v>
                </c:pt>
                <c:pt idx="7500">
                  <c:v>0.39793697272288903</c:v>
                </c:pt>
                <c:pt idx="7501">
                  <c:v>0.39305438433230611</c:v>
                </c:pt>
                <c:pt idx="7502">
                  <c:v>0.39393098433937479</c:v>
                </c:pt>
                <c:pt idx="7503">
                  <c:v>0.39672712688762685</c:v>
                </c:pt>
                <c:pt idx="7504">
                  <c:v>0.39832965713178109</c:v>
                </c:pt>
                <c:pt idx="7505">
                  <c:v>0.38298435649644186</c:v>
                </c:pt>
                <c:pt idx="7506">
                  <c:v>0.38726845813461741</c:v>
                </c:pt>
                <c:pt idx="7507">
                  <c:v>0.41048186911777734</c:v>
                </c:pt>
                <c:pt idx="7508">
                  <c:v>0.42619290650924352</c:v>
                </c:pt>
                <c:pt idx="7509">
                  <c:v>0.44231204496769388</c:v>
                </c:pt>
                <c:pt idx="7510">
                  <c:v>0.45931299959218452</c:v>
                </c:pt>
                <c:pt idx="7511">
                  <c:v>0.48165622780703865</c:v>
                </c:pt>
                <c:pt idx="7512">
                  <c:v>0.48770039970021517</c:v>
                </c:pt>
                <c:pt idx="7513">
                  <c:v>0.49722474748808132</c:v>
                </c:pt>
                <c:pt idx="7514">
                  <c:v>0.49599720415158838</c:v>
                </c:pt>
                <c:pt idx="7515">
                  <c:v>0.49183969611027278</c:v>
                </c:pt>
                <c:pt idx="7516">
                  <c:v>0.47506458287587106</c:v>
                </c:pt>
                <c:pt idx="7517">
                  <c:v>0.45344503900320338</c:v>
                </c:pt>
                <c:pt idx="7518">
                  <c:v>0.41454370180697053</c:v>
                </c:pt>
                <c:pt idx="7519">
                  <c:v>0.38953700673453534</c:v>
                </c:pt>
                <c:pt idx="7520">
                  <c:v>0.35975676241364241</c:v>
                </c:pt>
                <c:pt idx="7521">
                  <c:v>0.3728112065582016</c:v>
                </c:pt>
                <c:pt idx="7522">
                  <c:v>0.36687706418260646</c:v>
                </c:pt>
                <c:pt idx="7523">
                  <c:v>0.35379911270060477</c:v>
                </c:pt>
                <c:pt idx="7524">
                  <c:v>0.3438646978685263</c:v>
                </c:pt>
                <c:pt idx="7525">
                  <c:v>0.34335595569051175</c:v>
                </c:pt>
                <c:pt idx="7526">
                  <c:v>0.34106585132311962</c:v>
                </c:pt>
                <c:pt idx="7527">
                  <c:v>0.34619390817006623</c:v>
                </c:pt>
                <c:pt idx="7528">
                  <c:v>0.34349366321157088</c:v>
                </c:pt>
                <c:pt idx="7529">
                  <c:v>0.33113106062920927</c:v>
                </c:pt>
                <c:pt idx="7530">
                  <c:v>0.33224892690246188</c:v>
                </c:pt>
                <c:pt idx="7531">
                  <c:v>0.3895637379021572</c:v>
                </c:pt>
                <c:pt idx="7532">
                  <c:v>0.40492839149539545</c:v>
                </c:pt>
                <c:pt idx="7533">
                  <c:v>0.40554672823995924</c:v>
                </c:pt>
                <c:pt idx="7534">
                  <c:v>0.43526923726524375</c:v>
                </c:pt>
                <c:pt idx="7535">
                  <c:v>0.45330989177840036</c:v>
                </c:pt>
                <c:pt idx="7536">
                  <c:v>0.44224320742486589</c:v>
                </c:pt>
                <c:pt idx="7537">
                  <c:v>0.42564884680666631</c:v>
                </c:pt>
                <c:pt idx="7538">
                  <c:v>0.44384081634814826</c:v>
                </c:pt>
                <c:pt idx="7539">
                  <c:v>0.46417127666316432</c:v>
                </c:pt>
                <c:pt idx="7540">
                  <c:v>0.43986790550835381</c:v>
                </c:pt>
                <c:pt idx="7541">
                  <c:v>0.36591372814354189</c:v>
                </c:pt>
                <c:pt idx="7542">
                  <c:v>0.31015760301902656</c:v>
                </c:pt>
                <c:pt idx="7543">
                  <c:v>0.28040167806643956</c:v>
                </c:pt>
                <c:pt idx="7544">
                  <c:v>0.26538610337649454</c:v>
                </c:pt>
                <c:pt idx="7545">
                  <c:v>0.26735455678553566</c:v>
                </c:pt>
                <c:pt idx="7546">
                  <c:v>0.21797486413813671</c:v>
                </c:pt>
                <c:pt idx="7547">
                  <c:v>0.15457100426626152</c:v>
                </c:pt>
                <c:pt idx="7548">
                  <c:v>0.12517991259688621</c:v>
                </c:pt>
                <c:pt idx="7549">
                  <c:v>0.12313694365046512</c:v>
                </c:pt>
                <c:pt idx="7550">
                  <c:v>0.13611553098972148</c:v>
                </c:pt>
                <c:pt idx="7551">
                  <c:v>0.14222269928823097</c:v>
                </c:pt>
                <c:pt idx="7552">
                  <c:v>0.12938374247628348</c:v>
                </c:pt>
                <c:pt idx="7553">
                  <c:v>8.0969483320040725E-2</c:v>
                </c:pt>
                <c:pt idx="7554">
                  <c:v>8.653858135274059E-2</c:v>
                </c:pt>
                <c:pt idx="7555">
                  <c:v>0.10739421021941893</c:v>
                </c:pt>
                <c:pt idx="7556">
                  <c:v>0.11283956917714125</c:v>
                </c:pt>
                <c:pt idx="7557">
                  <c:v>0.11793611567182676</c:v>
                </c:pt>
                <c:pt idx="7558">
                  <c:v>0.13165692363389883</c:v>
                </c:pt>
                <c:pt idx="7559">
                  <c:v>0.14334006162723192</c:v>
                </c:pt>
                <c:pt idx="7560">
                  <c:v>0.15437839227777048</c:v>
                </c:pt>
                <c:pt idx="7561">
                  <c:v>0.16045478970985733</c:v>
                </c:pt>
                <c:pt idx="7562">
                  <c:v>0.15299789910352637</c:v>
                </c:pt>
                <c:pt idx="7563">
                  <c:v>0.1453009631130078</c:v>
                </c:pt>
                <c:pt idx="7564">
                  <c:v>0.12990295454654521</c:v>
                </c:pt>
                <c:pt idx="7565">
                  <c:v>0.11083560349625654</c:v>
                </c:pt>
                <c:pt idx="7566">
                  <c:v>9.7092543372340939E-2</c:v>
                </c:pt>
                <c:pt idx="7567">
                  <c:v>9.496656363213539E-2</c:v>
                </c:pt>
                <c:pt idx="7568">
                  <c:v>0.12043032254910339</c:v>
                </c:pt>
                <c:pt idx="7569">
                  <c:v>0.11234561467766432</c:v>
                </c:pt>
                <c:pt idx="7570">
                  <c:v>0.10957763830447108</c:v>
                </c:pt>
                <c:pt idx="7571">
                  <c:v>0.10385160852731473</c:v>
                </c:pt>
                <c:pt idx="7572">
                  <c:v>0.10325298663062255</c:v>
                </c:pt>
                <c:pt idx="7573">
                  <c:v>0.10690262176614834</c:v>
                </c:pt>
                <c:pt idx="7574">
                  <c:v>0.11363456578217342</c:v>
                </c:pt>
                <c:pt idx="7575">
                  <c:v>0.11435909661622412</c:v>
                </c:pt>
                <c:pt idx="7576">
                  <c:v>9.9781013911696179E-2</c:v>
                </c:pt>
                <c:pt idx="7577">
                  <c:v>6.1071908425425939E-2</c:v>
                </c:pt>
                <c:pt idx="7578">
                  <c:v>7.0673756039113869E-2</c:v>
                </c:pt>
                <c:pt idx="7579">
                  <c:v>0.12352408674983871</c:v>
                </c:pt>
                <c:pt idx="7580">
                  <c:v>0.16987070789933953</c:v>
                </c:pt>
                <c:pt idx="7581">
                  <c:v>0.21124900434617847</c:v>
                </c:pt>
                <c:pt idx="7582">
                  <c:v>0.24681332871095207</c:v>
                </c:pt>
                <c:pt idx="7583">
                  <c:v>0.29039280459114225</c:v>
                </c:pt>
                <c:pt idx="7584">
                  <c:v>0.33204536235829119</c:v>
                </c:pt>
                <c:pt idx="7585">
                  <c:v>0.36835494097708754</c:v>
                </c:pt>
                <c:pt idx="7586">
                  <c:v>0.35757679352527139</c:v>
                </c:pt>
                <c:pt idx="7587">
                  <c:v>0.33134963569637566</c:v>
                </c:pt>
                <c:pt idx="7588">
                  <c:v>0.29903222811322033</c:v>
                </c:pt>
                <c:pt idx="7589">
                  <c:v>0.24238578471899677</c:v>
                </c:pt>
                <c:pt idx="7590">
                  <c:v>0.19934085938299531</c:v>
                </c:pt>
                <c:pt idx="7591">
                  <c:v>0.19284027200072157</c:v>
                </c:pt>
                <c:pt idx="7592">
                  <c:v>0.18913468446792511</c:v>
                </c:pt>
                <c:pt idx="7593">
                  <c:v>0.18174959970755175</c:v>
                </c:pt>
                <c:pt idx="7594">
                  <c:v>0.19543022907055793</c:v>
                </c:pt>
                <c:pt idx="7595">
                  <c:v>0.19143613920184147</c:v>
                </c:pt>
                <c:pt idx="7596">
                  <c:v>0.16825564885928385</c:v>
                </c:pt>
                <c:pt idx="7597">
                  <c:v>0.14279540826990647</c:v>
                </c:pt>
                <c:pt idx="7598">
                  <c:v>0.12868044729999184</c:v>
                </c:pt>
                <c:pt idx="7599">
                  <c:v>0.11651106529777153</c:v>
                </c:pt>
                <c:pt idx="7600">
                  <c:v>0.10191955328136444</c:v>
                </c:pt>
                <c:pt idx="7601">
                  <c:v>8.9587461189997789E-2</c:v>
                </c:pt>
                <c:pt idx="7602">
                  <c:v>0.12362699674166706</c:v>
                </c:pt>
                <c:pt idx="7603">
                  <c:v>0.17577696634309095</c:v>
                </c:pt>
                <c:pt idx="7604">
                  <c:v>0.21936617554277968</c:v>
                </c:pt>
                <c:pt idx="7605">
                  <c:v>0.27118823789364221</c:v>
                </c:pt>
                <c:pt idx="7606">
                  <c:v>0.32610135570067683</c:v>
                </c:pt>
                <c:pt idx="7607">
                  <c:v>0.36550649380477207</c:v>
                </c:pt>
                <c:pt idx="7608">
                  <c:v>0.38665390067053002</c:v>
                </c:pt>
                <c:pt idx="7609">
                  <c:v>0.3912818191676618</c:v>
                </c:pt>
                <c:pt idx="7610">
                  <c:v>0.37832464288625184</c:v>
                </c:pt>
                <c:pt idx="7611">
                  <c:v>0.34423846101831873</c:v>
                </c:pt>
                <c:pt idx="7612">
                  <c:v>0.29631400973895533</c:v>
                </c:pt>
                <c:pt idx="7613">
                  <c:v>0.25917203577929071</c:v>
                </c:pt>
                <c:pt idx="7614">
                  <c:v>0.19823051460890029</c:v>
                </c:pt>
                <c:pt idx="7615">
                  <c:v>0.15749630004526766</c:v>
                </c:pt>
                <c:pt idx="7616">
                  <c:v>0.11927900739108895</c:v>
                </c:pt>
                <c:pt idx="7617">
                  <c:v>8.6855027753553055E-2</c:v>
                </c:pt>
                <c:pt idx="7618">
                  <c:v>6.8908047529218808E-2</c:v>
                </c:pt>
                <c:pt idx="7619">
                  <c:v>6.31788917740886E-2</c:v>
                </c:pt>
                <c:pt idx="7620">
                  <c:v>7.5487360463980926E-2</c:v>
                </c:pt>
                <c:pt idx="7621">
                  <c:v>8.4013208031804038E-2</c:v>
                </c:pt>
                <c:pt idx="7622">
                  <c:v>9.1530733658441291E-2</c:v>
                </c:pt>
                <c:pt idx="7623">
                  <c:v>9.7166323533427842E-2</c:v>
                </c:pt>
                <c:pt idx="7624">
                  <c:v>9.8645911158817032E-2</c:v>
                </c:pt>
                <c:pt idx="7625">
                  <c:v>9.1141356629096976E-2</c:v>
                </c:pt>
                <c:pt idx="7626">
                  <c:v>0.11327018843036693</c:v>
                </c:pt>
                <c:pt idx="7627">
                  <c:v>0.13908557822728823</c:v>
                </c:pt>
                <c:pt idx="7628">
                  <c:v>0.16633747127205667</c:v>
                </c:pt>
                <c:pt idx="7629">
                  <c:v>0.18218735305153566</c:v>
                </c:pt>
                <c:pt idx="7630">
                  <c:v>0.19961120610175018</c:v>
                </c:pt>
                <c:pt idx="7631">
                  <c:v>0.2117269446605648</c:v>
                </c:pt>
                <c:pt idx="7632">
                  <c:v>0.23182544086445112</c:v>
                </c:pt>
                <c:pt idx="7633">
                  <c:v>0.25012146308005512</c:v>
                </c:pt>
                <c:pt idx="7634">
                  <c:v>0.26017054702216319</c:v>
                </c:pt>
                <c:pt idx="7635">
                  <c:v>0.27435368094351786</c:v>
                </c:pt>
                <c:pt idx="7636">
                  <c:v>0.32893085192484151</c:v>
                </c:pt>
                <c:pt idx="7637">
                  <c:v>0.35123188364069058</c:v>
                </c:pt>
                <c:pt idx="7638">
                  <c:v>0.3916361257423171</c:v>
                </c:pt>
                <c:pt idx="7639">
                  <c:v>0.40262785526523037</c:v>
                </c:pt>
                <c:pt idx="7640">
                  <c:v>0.39606075193992052</c:v>
                </c:pt>
                <c:pt idx="7641">
                  <c:v>0.41668084950836681</c:v>
                </c:pt>
                <c:pt idx="7642">
                  <c:v>0.40579583985993584</c:v>
                </c:pt>
                <c:pt idx="7643">
                  <c:v>0.38952126196184572</c:v>
                </c:pt>
                <c:pt idx="7644">
                  <c:v>0.38124759741107461</c:v>
                </c:pt>
                <c:pt idx="7645">
                  <c:v>0.37003866370181826</c:v>
                </c:pt>
                <c:pt idx="7646">
                  <c:v>0.35280416551277655</c:v>
                </c:pt>
                <c:pt idx="7647">
                  <c:v>0.33761864621192023</c:v>
                </c:pt>
                <c:pt idx="7648">
                  <c:v>0.33407206363123798</c:v>
                </c:pt>
                <c:pt idx="7649">
                  <c:v>0.31917622267247819</c:v>
                </c:pt>
                <c:pt idx="7650">
                  <c:v>0.299277799369779</c:v>
                </c:pt>
                <c:pt idx="7651">
                  <c:v>0.31132380428523826</c:v>
                </c:pt>
                <c:pt idx="7652">
                  <c:v>0.34414585620507637</c:v>
                </c:pt>
                <c:pt idx="7653">
                  <c:v>0.37887205263522061</c:v>
                </c:pt>
                <c:pt idx="7654">
                  <c:v>0.39288668487017264</c:v>
                </c:pt>
                <c:pt idx="7655">
                  <c:v>0.39259644929012899</c:v>
                </c:pt>
                <c:pt idx="7656">
                  <c:v>0.4026394046198849</c:v>
                </c:pt>
                <c:pt idx="7657">
                  <c:v>0.39906486411291453</c:v>
                </c:pt>
                <c:pt idx="7658">
                  <c:v>0.38780718231274958</c:v>
                </c:pt>
                <c:pt idx="7659">
                  <c:v>0.3744121271181674</c:v>
                </c:pt>
                <c:pt idx="7660">
                  <c:v>0.34648184548940997</c:v>
                </c:pt>
                <c:pt idx="7661">
                  <c:v>0.29247299047700764</c:v>
                </c:pt>
                <c:pt idx="7662">
                  <c:v>0.23011146773162433</c:v>
                </c:pt>
                <c:pt idx="7663">
                  <c:v>0.18101620283723283</c:v>
                </c:pt>
                <c:pt idx="7664">
                  <c:v>0.20030982278265064</c:v>
                </c:pt>
                <c:pt idx="7665">
                  <c:v>0.28088974161475361</c:v>
                </c:pt>
                <c:pt idx="7666">
                  <c:v>0.26987374180205453</c:v>
                </c:pt>
                <c:pt idx="7667">
                  <c:v>0.24915075231203193</c:v>
                </c:pt>
                <c:pt idx="7668">
                  <c:v>0.24954174392545683</c:v>
                </c:pt>
                <c:pt idx="7669">
                  <c:v>0.26979635744040859</c:v>
                </c:pt>
                <c:pt idx="7670">
                  <c:v>0.26999479732966719</c:v>
                </c:pt>
                <c:pt idx="7671">
                  <c:v>0.2660218160009854</c:v>
                </c:pt>
                <c:pt idx="7672">
                  <c:v>0.24100147205870207</c:v>
                </c:pt>
                <c:pt idx="7673">
                  <c:v>0.16884609582179794</c:v>
                </c:pt>
                <c:pt idx="7674">
                  <c:v>0.16219919092023527</c:v>
                </c:pt>
                <c:pt idx="7675">
                  <c:v>0.1770435171162931</c:v>
                </c:pt>
                <c:pt idx="7676">
                  <c:v>0.21120584377839322</c:v>
                </c:pt>
                <c:pt idx="7677">
                  <c:v>0.28060317178466304</c:v>
                </c:pt>
                <c:pt idx="7678">
                  <c:v>0.35167260425122465</c:v>
                </c:pt>
                <c:pt idx="7679">
                  <c:v>0.41817294337214661</c:v>
                </c:pt>
                <c:pt idx="7680">
                  <c:v>0.44721173790830182</c:v>
                </c:pt>
                <c:pt idx="7681">
                  <c:v>0.45322836374890418</c:v>
                </c:pt>
                <c:pt idx="7682">
                  <c:v>0.454529148809594</c:v>
                </c:pt>
                <c:pt idx="7683">
                  <c:v>0.44991742441036514</c:v>
                </c:pt>
                <c:pt idx="7684">
                  <c:v>0.43649145754258201</c:v>
                </c:pt>
                <c:pt idx="7685">
                  <c:v>0.41753564617237343</c:v>
                </c:pt>
                <c:pt idx="7686">
                  <c:v>0.37308530038486265</c:v>
                </c:pt>
                <c:pt idx="7687">
                  <c:v>0.36537503066489702</c:v>
                </c:pt>
                <c:pt idx="7688">
                  <c:v>0.33880072537621453</c:v>
                </c:pt>
                <c:pt idx="7689">
                  <c:v>0.29462382935825993</c:v>
                </c:pt>
                <c:pt idx="7690">
                  <c:v>0.24330880589742723</c:v>
                </c:pt>
                <c:pt idx="7691">
                  <c:v>0.19002429352044398</c:v>
                </c:pt>
                <c:pt idx="7692">
                  <c:v>0.15265897198824804</c:v>
                </c:pt>
                <c:pt idx="7693">
                  <c:v>0.1316880151003991</c:v>
                </c:pt>
                <c:pt idx="7694">
                  <c:v>0.12830448697915223</c:v>
                </c:pt>
                <c:pt idx="7695">
                  <c:v>0.13129372064254663</c:v>
                </c:pt>
                <c:pt idx="7696">
                  <c:v>0.10919662059588423</c:v>
                </c:pt>
                <c:pt idx="7697">
                  <c:v>8.9367396806764171E-2</c:v>
                </c:pt>
                <c:pt idx="7698">
                  <c:v>0.13563427868560504</c:v>
                </c:pt>
                <c:pt idx="7699">
                  <c:v>0.19485441407787382</c:v>
                </c:pt>
                <c:pt idx="7700">
                  <c:v>0.2558471096348125</c:v>
                </c:pt>
                <c:pt idx="7701">
                  <c:v>0.29936446809215655</c:v>
                </c:pt>
                <c:pt idx="7702">
                  <c:v>0.33904145077118647</c:v>
                </c:pt>
                <c:pt idx="7703">
                  <c:v>0.34147681387007822</c:v>
                </c:pt>
                <c:pt idx="7704">
                  <c:v>0.31550672551690551</c:v>
                </c:pt>
                <c:pt idx="7705">
                  <c:v>0.27862422472540332</c:v>
                </c:pt>
                <c:pt idx="7706">
                  <c:v>0.24323104876894117</c:v>
                </c:pt>
                <c:pt idx="7707">
                  <c:v>0.20759196862258861</c:v>
                </c:pt>
                <c:pt idx="7708">
                  <c:v>0.19373772526300601</c:v>
                </c:pt>
                <c:pt idx="7709">
                  <c:v>0.17707431738187446</c:v>
                </c:pt>
                <c:pt idx="7710">
                  <c:v>0.15155955401712065</c:v>
                </c:pt>
                <c:pt idx="7711">
                  <c:v>0.15454603905585665</c:v>
                </c:pt>
                <c:pt idx="7712">
                  <c:v>0.18050354049646017</c:v>
                </c:pt>
                <c:pt idx="7713">
                  <c:v>0.15931285148589175</c:v>
                </c:pt>
                <c:pt idx="7714">
                  <c:v>0.18207784673922517</c:v>
                </c:pt>
                <c:pt idx="7715">
                  <c:v>0.20540551607416269</c:v>
                </c:pt>
                <c:pt idx="7716">
                  <c:v>0.23687648729103158</c:v>
                </c:pt>
                <c:pt idx="7717">
                  <c:v>0.26070652861488974</c:v>
                </c:pt>
                <c:pt idx="7718">
                  <c:v>0.27512261072649419</c:v>
                </c:pt>
                <c:pt idx="7719">
                  <c:v>0.28188662688920674</c:v>
                </c:pt>
                <c:pt idx="7720">
                  <c:v>0.26763608459971733</c:v>
                </c:pt>
                <c:pt idx="7721">
                  <c:v>0.24205018919675966</c:v>
                </c:pt>
                <c:pt idx="7722">
                  <c:v>0.2936468773689101</c:v>
                </c:pt>
                <c:pt idx="7723">
                  <c:v>0.36618950084578278</c:v>
                </c:pt>
                <c:pt idx="7724">
                  <c:v>0.39201579322936653</c:v>
                </c:pt>
                <c:pt idx="7725">
                  <c:v>0.40501423218694804</c:v>
                </c:pt>
                <c:pt idx="7726">
                  <c:v>0.41258164916498702</c:v>
                </c:pt>
                <c:pt idx="7727">
                  <c:v>0.42617120103719019</c:v>
                </c:pt>
                <c:pt idx="7728">
                  <c:v>0.47251833172728841</c:v>
                </c:pt>
                <c:pt idx="7729">
                  <c:v>0.48060366187738751</c:v>
                </c:pt>
                <c:pt idx="7730">
                  <c:v>0.48460727240478052</c:v>
                </c:pt>
                <c:pt idx="7731">
                  <c:v>0.48130193025227275</c:v>
                </c:pt>
                <c:pt idx="7732">
                  <c:v>0.47128739288528876</c:v>
                </c:pt>
                <c:pt idx="7733">
                  <c:v>0.44940109465598949</c:v>
                </c:pt>
                <c:pt idx="7734">
                  <c:v>0.413532906103662</c:v>
                </c:pt>
                <c:pt idx="7735">
                  <c:v>0.3908285907831125</c:v>
                </c:pt>
                <c:pt idx="7736">
                  <c:v>0.38190181013024399</c:v>
                </c:pt>
                <c:pt idx="7737">
                  <c:v>0.38896377557490497</c:v>
                </c:pt>
                <c:pt idx="7738">
                  <c:v>0.39905334308744211</c:v>
                </c:pt>
                <c:pt idx="7739">
                  <c:v>0.41542895955840686</c:v>
                </c:pt>
                <c:pt idx="7740">
                  <c:v>0.41411861196474981</c:v>
                </c:pt>
                <c:pt idx="7741">
                  <c:v>0.41365139368003073</c:v>
                </c:pt>
                <c:pt idx="7742">
                  <c:v>0.40915932957247003</c:v>
                </c:pt>
                <c:pt idx="7743">
                  <c:v>0.41015494195702784</c:v>
                </c:pt>
                <c:pt idx="7744">
                  <c:v>0.40715831827746313</c:v>
                </c:pt>
                <c:pt idx="7745">
                  <c:v>0.39333315712875144</c:v>
                </c:pt>
                <c:pt idx="7746">
                  <c:v>0.41272222653491325</c:v>
                </c:pt>
                <c:pt idx="7747">
                  <c:v>0.44288386339374203</c:v>
                </c:pt>
                <c:pt idx="7748">
                  <c:v>0.45750053383422118</c:v>
                </c:pt>
                <c:pt idx="7749">
                  <c:v>0.46945461337383815</c:v>
                </c:pt>
                <c:pt idx="7750">
                  <c:v>0.477300902659202</c:v>
                </c:pt>
                <c:pt idx="7751">
                  <c:v>0.48796605048904684</c:v>
                </c:pt>
                <c:pt idx="7752">
                  <c:v>0.48905805768787858</c:v>
                </c:pt>
                <c:pt idx="7753">
                  <c:v>0.48845072111041826</c:v>
                </c:pt>
                <c:pt idx="7754">
                  <c:v>0.4924634002523875</c:v>
                </c:pt>
                <c:pt idx="7755">
                  <c:v>0.48843319384004374</c:v>
                </c:pt>
                <c:pt idx="7756">
                  <c:v>0.46843617163054879</c:v>
                </c:pt>
                <c:pt idx="7757">
                  <c:v>0.44513070326847531</c:v>
                </c:pt>
                <c:pt idx="7758">
                  <c:v>0.42415664417899074</c:v>
                </c:pt>
                <c:pt idx="7759">
                  <c:v>0.41531729578431525</c:v>
                </c:pt>
                <c:pt idx="7760">
                  <c:v>0.41181687082196033</c:v>
                </c:pt>
                <c:pt idx="7761">
                  <c:v>0.4056514133466827</c:v>
                </c:pt>
                <c:pt idx="7762">
                  <c:v>0.41456476582219232</c:v>
                </c:pt>
                <c:pt idx="7763">
                  <c:v>0.40500937517787511</c:v>
                </c:pt>
                <c:pt idx="7764">
                  <c:v>0.4034369598237933</c:v>
                </c:pt>
                <c:pt idx="7765">
                  <c:v>0.40059414215816669</c:v>
                </c:pt>
                <c:pt idx="7766">
                  <c:v>0.40022967072851173</c:v>
                </c:pt>
                <c:pt idx="7767">
                  <c:v>0.40445955275141482</c:v>
                </c:pt>
                <c:pt idx="7768">
                  <c:v>0.3908840112105198</c:v>
                </c:pt>
                <c:pt idx="7769">
                  <c:v>0.35737135882537252</c:v>
                </c:pt>
                <c:pt idx="7770">
                  <c:v>0.38184612858320399</c:v>
                </c:pt>
                <c:pt idx="7771">
                  <c:v>0.42218363284993105</c:v>
                </c:pt>
                <c:pt idx="7772">
                  <c:v>0.44531972579100515</c:v>
                </c:pt>
                <c:pt idx="7773">
                  <c:v>0.4623439545118937</c:v>
                </c:pt>
                <c:pt idx="7774">
                  <c:v>0.47644257115097194</c:v>
                </c:pt>
                <c:pt idx="7775">
                  <c:v>0.47756763387481854</c:v>
                </c:pt>
                <c:pt idx="7776">
                  <c:v>0.47650612043983004</c:v>
                </c:pt>
                <c:pt idx="7777">
                  <c:v>0.46864155673839158</c:v>
                </c:pt>
                <c:pt idx="7778">
                  <c:v>0.46668338922208069</c:v>
                </c:pt>
                <c:pt idx="7779">
                  <c:v>0.4689268705762405</c:v>
                </c:pt>
                <c:pt idx="7780">
                  <c:v>0.46338269209745891</c:v>
                </c:pt>
                <c:pt idx="7781">
                  <c:v>0.44221302346226798</c:v>
                </c:pt>
                <c:pt idx="7782">
                  <c:v>0.3956784711639863</c:v>
                </c:pt>
                <c:pt idx="7783">
                  <c:v>0.35049869995411664</c:v>
                </c:pt>
                <c:pt idx="7784">
                  <c:v>0.32240449628164308</c:v>
                </c:pt>
                <c:pt idx="7785">
                  <c:v>0.29921662471972954</c:v>
                </c:pt>
                <c:pt idx="7786">
                  <c:v>0.27157344361244529</c:v>
                </c:pt>
                <c:pt idx="7787">
                  <c:v>0.21811305460705277</c:v>
                </c:pt>
                <c:pt idx="7788">
                  <c:v>0.18523727236963311</c:v>
                </c:pt>
                <c:pt idx="7789">
                  <c:v>0.16660286409971969</c:v>
                </c:pt>
                <c:pt idx="7790">
                  <c:v>0.15193214575200464</c:v>
                </c:pt>
                <c:pt idx="7791">
                  <c:v>0.15455746243209265</c:v>
                </c:pt>
                <c:pt idx="7792">
                  <c:v>0.14304372946715696</c:v>
                </c:pt>
                <c:pt idx="7793">
                  <c:v>0.11412065225794803</c:v>
                </c:pt>
                <c:pt idx="7794">
                  <c:v>0.14562316001399797</c:v>
                </c:pt>
                <c:pt idx="7795">
                  <c:v>0.20601622209777759</c:v>
                </c:pt>
                <c:pt idx="7796">
                  <c:v>0.24314637100109671</c:v>
                </c:pt>
                <c:pt idx="7797">
                  <c:v>0.26807583181580735</c:v>
                </c:pt>
                <c:pt idx="7798">
                  <c:v>0.28461942547513175</c:v>
                </c:pt>
                <c:pt idx="7799">
                  <c:v>0.29127811759463396</c:v>
                </c:pt>
                <c:pt idx="7800">
                  <c:v>0.29730443275770091</c:v>
                </c:pt>
                <c:pt idx="7801">
                  <c:v>0.30509936773875906</c:v>
                </c:pt>
                <c:pt idx="7802">
                  <c:v>0.28898837205258382</c:v>
                </c:pt>
                <c:pt idx="7803">
                  <c:v>0.26282600115419286</c:v>
                </c:pt>
                <c:pt idx="7804">
                  <c:v>0.22641968488626818</c:v>
                </c:pt>
                <c:pt idx="7805">
                  <c:v>0.17688257620415199</c:v>
                </c:pt>
                <c:pt idx="7806">
                  <c:v>0.13443483377510385</c:v>
                </c:pt>
                <c:pt idx="7807">
                  <c:v>0.11948042372585223</c:v>
                </c:pt>
                <c:pt idx="7808">
                  <c:v>0.13030912938212391</c:v>
                </c:pt>
                <c:pt idx="7809">
                  <c:v>0.13829050653925029</c:v>
                </c:pt>
                <c:pt idx="7810">
                  <c:v>0.15309849524402838</c:v>
                </c:pt>
                <c:pt idx="7811">
                  <c:v>0.15410025373777639</c:v>
                </c:pt>
                <c:pt idx="7812">
                  <c:v>0.14895341322613714</c:v>
                </c:pt>
                <c:pt idx="7813">
                  <c:v>0.15442379971243209</c:v>
                </c:pt>
                <c:pt idx="7814">
                  <c:v>0.15804649067244761</c:v>
                </c:pt>
                <c:pt idx="7815">
                  <c:v>0.15080795454424917</c:v>
                </c:pt>
                <c:pt idx="7816">
                  <c:v>0.13050656721582493</c:v>
                </c:pt>
                <c:pt idx="7817">
                  <c:v>9.9665505198166443E-2</c:v>
                </c:pt>
                <c:pt idx="7818">
                  <c:v>0.11331670606361542</c:v>
                </c:pt>
                <c:pt idx="7819">
                  <c:v>0.16547505203878413</c:v>
                </c:pt>
                <c:pt idx="7820">
                  <c:v>0.21297431144641579</c:v>
                </c:pt>
                <c:pt idx="7821">
                  <c:v>0.23813795060645762</c:v>
                </c:pt>
                <c:pt idx="7822">
                  <c:v>0.25492393496437138</c:v>
                </c:pt>
                <c:pt idx="7823">
                  <c:v>0.24861649690630488</c:v>
                </c:pt>
                <c:pt idx="7824">
                  <c:v>0.23528641810917547</c:v>
                </c:pt>
                <c:pt idx="7825">
                  <c:v>0.20676803594527196</c:v>
                </c:pt>
                <c:pt idx="7826">
                  <c:v>0.18325631536728215</c:v>
                </c:pt>
                <c:pt idx="7827">
                  <c:v>0.18167431728135522</c:v>
                </c:pt>
                <c:pt idx="7828">
                  <c:v>0.17403646995090694</c:v>
                </c:pt>
                <c:pt idx="7829">
                  <c:v>0.17994154783556721</c:v>
                </c:pt>
                <c:pt idx="7830">
                  <c:v>0.21814295155246274</c:v>
                </c:pt>
                <c:pt idx="7831">
                  <c:v>0.24284174892079904</c:v>
                </c:pt>
                <c:pt idx="7832">
                  <c:v>0.26633611864189727</c:v>
                </c:pt>
                <c:pt idx="7833">
                  <c:v>0.29183532594708161</c:v>
                </c:pt>
                <c:pt idx="7834">
                  <c:v>0.28516929576030992</c:v>
                </c:pt>
                <c:pt idx="7835">
                  <c:v>0.27819152933990521</c:v>
                </c:pt>
                <c:pt idx="7836">
                  <c:v>0.26519823235306644</c:v>
                </c:pt>
                <c:pt idx="7837">
                  <c:v>0.26195915480814802</c:v>
                </c:pt>
                <c:pt idx="7838">
                  <c:v>0.25607249163910806</c:v>
                </c:pt>
                <c:pt idx="7839">
                  <c:v>0.25119458059002941</c:v>
                </c:pt>
                <c:pt idx="7840">
                  <c:v>0.23953123557730341</c:v>
                </c:pt>
                <c:pt idx="7841">
                  <c:v>0.21586660765355978</c:v>
                </c:pt>
                <c:pt idx="7842">
                  <c:v>0.20542455275751684</c:v>
                </c:pt>
                <c:pt idx="7843">
                  <c:v>0.19112609513351556</c:v>
                </c:pt>
                <c:pt idx="7844">
                  <c:v>0.16743869219295596</c:v>
                </c:pt>
                <c:pt idx="7845">
                  <c:v>0.14198849808854791</c:v>
                </c:pt>
                <c:pt idx="7846">
                  <c:v>0.13175576903323194</c:v>
                </c:pt>
                <c:pt idx="7847">
                  <c:v>0.13080175330282603</c:v>
                </c:pt>
                <c:pt idx="7848">
                  <c:v>0.12982090414602379</c:v>
                </c:pt>
                <c:pt idx="7849">
                  <c:v>0.14374082857309958</c:v>
                </c:pt>
                <c:pt idx="7850">
                  <c:v>0.15657420362233251</c:v>
                </c:pt>
                <c:pt idx="7851">
                  <c:v>0.15210387604491138</c:v>
                </c:pt>
                <c:pt idx="7852">
                  <c:v>0.15227723896457981</c:v>
                </c:pt>
                <c:pt idx="7853">
                  <c:v>0.16006887782379459</c:v>
                </c:pt>
                <c:pt idx="7854">
                  <c:v>0.15658718283739545</c:v>
                </c:pt>
                <c:pt idx="7855">
                  <c:v>0.16906882081238342</c:v>
                </c:pt>
                <c:pt idx="7856">
                  <c:v>0.18074151148363893</c:v>
                </c:pt>
                <c:pt idx="7857">
                  <c:v>0.19845401250779388</c:v>
                </c:pt>
                <c:pt idx="7858">
                  <c:v>0.23653104522211285</c:v>
                </c:pt>
                <c:pt idx="7859">
                  <c:v>0.29030972908402092</c:v>
                </c:pt>
                <c:pt idx="7860">
                  <c:v>0.33810613580283599</c:v>
                </c:pt>
                <c:pt idx="7861">
                  <c:v>0.37307694854668244</c:v>
                </c:pt>
                <c:pt idx="7862">
                  <c:v>0.40121703687255966</c:v>
                </c:pt>
                <c:pt idx="7863">
                  <c:v>0.43531477615622172</c:v>
                </c:pt>
                <c:pt idx="7864">
                  <c:v>0.45172868489602336</c:v>
                </c:pt>
                <c:pt idx="7865">
                  <c:v>0.43747451333756476</c:v>
                </c:pt>
                <c:pt idx="7866">
                  <c:v>0.44941727499948464</c:v>
                </c:pt>
                <c:pt idx="7867">
                  <c:v>0.46382100855522718</c:v>
                </c:pt>
                <c:pt idx="7868">
                  <c:v>0.48541966856408331</c:v>
                </c:pt>
                <c:pt idx="7869">
                  <c:v>0.50644209932076023</c:v>
                </c:pt>
                <c:pt idx="7870">
                  <c:v>0.5319886509422268</c:v>
                </c:pt>
                <c:pt idx="7871">
                  <c:v>0.54300875982973851</c:v>
                </c:pt>
                <c:pt idx="7872">
                  <c:v>0.55627802773392943</c:v>
                </c:pt>
                <c:pt idx="7873">
                  <c:v>0.55424878175275216</c:v>
                </c:pt>
                <c:pt idx="7874">
                  <c:v>0.55921391790454766</c:v>
                </c:pt>
                <c:pt idx="7875">
                  <c:v>0.56065147822860562</c:v>
                </c:pt>
                <c:pt idx="7876">
                  <c:v>0.5610060014117072</c:v>
                </c:pt>
                <c:pt idx="7877">
                  <c:v>0.55272507861289488</c:v>
                </c:pt>
                <c:pt idx="7878">
                  <c:v>0.5452075927740474</c:v>
                </c:pt>
                <c:pt idx="7879">
                  <c:v>0.53365632618564429</c:v>
                </c:pt>
                <c:pt idx="7880">
                  <c:v>0.5447370723100905</c:v>
                </c:pt>
                <c:pt idx="7881">
                  <c:v>0.54112291341384444</c:v>
                </c:pt>
                <c:pt idx="7882">
                  <c:v>0.53561714336303956</c:v>
                </c:pt>
                <c:pt idx="7883">
                  <c:v>0.52304881972949024</c:v>
                </c:pt>
                <c:pt idx="7884">
                  <c:v>0.51370873474146206</c:v>
                </c:pt>
                <c:pt idx="7885">
                  <c:v>0.49841459633524221</c:v>
                </c:pt>
                <c:pt idx="7886">
                  <c:v>0.48209634443067084</c:v>
                </c:pt>
                <c:pt idx="7887">
                  <c:v>0.48019319917477127</c:v>
                </c:pt>
                <c:pt idx="7888">
                  <c:v>0.4566435297049623</c:v>
                </c:pt>
                <c:pt idx="7889">
                  <c:v>0.43167887012705863</c:v>
                </c:pt>
                <c:pt idx="7890">
                  <c:v>0.43107588540659958</c:v>
                </c:pt>
                <c:pt idx="7891">
                  <c:v>0.42239079465927809</c:v>
                </c:pt>
                <c:pt idx="7892">
                  <c:v>0.41896105020982893</c:v>
                </c:pt>
                <c:pt idx="7893">
                  <c:v>0.4424659708401214</c:v>
                </c:pt>
                <c:pt idx="7894">
                  <c:v>0.47213693956908864</c:v>
                </c:pt>
                <c:pt idx="7895">
                  <c:v>0.48958837841492092</c:v>
                </c:pt>
                <c:pt idx="7896">
                  <c:v>0.50265389894781176</c:v>
                </c:pt>
                <c:pt idx="7897">
                  <c:v>0.46325028523932427</c:v>
                </c:pt>
                <c:pt idx="7898">
                  <c:v>0.40073242324921154</c:v>
                </c:pt>
                <c:pt idx="7899">
                  <c:v>0.36380857182546439</c:v>
                </c:pt>
                <c:pt idx="7900">
                  <c:v>0.30337680052601046</c:v>
                </c:pt>
                <c:pt idx="7901">
                  <c:v>0.2291262427927325</c:v>
                </c:pt>
                <c:pt idx="7902">
                  <c:v>0.15457623408111268</c:v>
                </c:pt>
                <c:pt idx="7903">
                  <c:v>0.14061235424549359</c:v>
                </c:pt>
                <c:pt idx="7904">
                  <c:v>0.15077075088038544</c:v>
                </c:pt>
                <c:pt idx="7905">
                  <c:v>0.13640480911790859</c:v>
                </c:pt>
                <c:pt idx="7906">
                  <c:v>0.12523291568490652</c:v>
                </c:pt>
                <c:pt idx="7907">
                  <c:v>0.1416884846696837</c:v>
                </c:pt>
                <c:pt idx="7908">
                  <c:v>0.15549702785107675</c:v>
                </c:pt>
                <c:pt idx="7909">
                  <c:v>0.17499402791699711</c:v>
                </c:pt>
                <c:pt idx="7910">
                  <c:v>0.18769465807219038</c:v>
                </c:pt>
                <c:pt idx="7911">
                  <c:v>0.20008549860338734</c:v>
                </c:pt>
                <c:pt idx="7912">
                  <c:v>0.18731917314931568</c:v>
                </c:pt>
                <c:pt idx="7913">
                  <c:v>0.13666680343072032</c:v>
                </c:pt>
                <c:pt idx="7914">
                  <c:v>0.1651155242805698</c:v>
                </c:pt>
                <c:pt idx="7915">
                  <c:v>0.2256277685299061</c:v>
                </c:pt>
                <c:pt idx="7916">
                  <c:v>0.28892913346189703</c:v>
                </c:pt>
                <c:pt idx="7917">
                  <c:v>0.37067174882100101</c:v>
                </c:pt>
                <c:pt idx="7918">
                  <c:v>0.43800196201863911</c:v>
                </c:pt>
                <c:pt idx="7919">
                  <c:v>0.47724865933935195</c:v>
                </c:pt>
                <c:pt idx="7920">
                  <c:v>0.49086713715285368</c:v>
                </c:pt>
                <c:pt idx="7921">
                  <c:v>0.50143585723470763</c:v>
                </c:pt>
                <c:pt idx="7922">
                  <c:v>0.5045935448174057</c:v>
                </c:pt>
                <c:pt idx="7923">
                  <c:v>0.50072009908770454</c:v>
                </c:pt>
                <c:pt idx="7924">
                  <c:v>0.48991997249000518</c:v>
                </c:pt>
                <c:pt idx="7925">
                  <c:v>0.48458246620222617</c:v>
                </c:pt>
                <c:pt idx="7926">
                  <c:v>0.45307643978051299</c:v>
                </c:pt>
                <c:pt idx="7927">
                  <c:v>0.40751556345959811</c:v>
                </c:pt>
                <c:pt idx="7928">
                  <c:v>0.38830046623383102</c:v>
                </c:pt>
                <c:pt idx="7929">
                  <c:v>0.33111198362695937</c:v>
                </c:pt>
                <c:pt idx="7930">
                  <c:v>0.32378811432213711</c:v>
                </c:pt>
                <c:pt idx="7931">
                  <c:v>0.30455499689148618</c:v>
                </c:pt>
                <c:pt idx="7932">
                  <c:v>0.28389708877765413</c:v>
                </c:pt>
                <c:pt idx="7933">
                  <c:v>0.27286350642908175</c:v>
                </c:pt>
                <c:pt idx="7934">
                  <c:v>0.25813234801464502</c:v>
                </c:pt>
                <c:pt idx="7935">
                  <c:v>0.25542361856962387</c:v>
                </c:pt>
                <c:pt idx="7936">
                  <c:v>0.20211778638453851</c:v>
                </c:pt>
                <c:pt idx="7937">
                  <c:v>0.14371956463669189</c:v>
                </c:pt>
                <c:pt idx="7938">
                  <c:v>0.16874762133418053</c:v>
                </c:pt>
                <c:pt idx="7939">
                  <c:v>0.1991196870814114</c:v>
                </c:pt>
                <c:pt idx="7940">
                  <c:v>0.25444082241327043</c:v>
                </c:pt>
                <c:pt idx="7941">
                  <c:v>0.32305169105950987</c:v>
                </c:pt>
                <c:pt idx="7942">
                  <c:v>0.37793422033166779</c:v>
                </c:pt>
                <c:pt idx="7943">
                  <c:v>0.408963332887888</c:v>
                </c:pt>
                <c:pt idx="7944">
                  <c:v>0.4348519195396025</c:v>
                </c:pt>
                <c:pt idx="7945">
                  <c:v>0.44547270409145501</c:v>
                </c:pt>
                <c:pt idx="7946">
                  <c:v>0.45626668415180704</c:v>
                </c:pt>
                <c:pt idx="7947">
                  <c:v>0.4617029693171707</c:v>
                </c:pt>
                <c:pt idx="7948">
                  <c:v>0.46111651220145561</c:v>
                </c:pt>
                <c:pt idx="7949">
                  <c:v>0.47545479984103112</c:v>
                </c:pt>
                <c:pt idx="7950">
                  <c:v>0.45054146634735126</c:v>
                </c:pt>
                <c:pt idx="7951">
                  <c:v>0.4305375184811619</c:v>
                </c:pt>
                <c:pt idx="7952">
                  <c:v>0.42203115071622949</c:v>
                </c:pt>
                <c:pt idx="7953">
                  <c:v>0.43682269736312218</c:v>
                </c:pt>
                <c:pt idx="7954">
                  <c:v>0.41898409104877704</c:v>
                </c:pt>
                <c:pt idx="7955">
                  <c:v>0.38987861936530532</c:v>
                </c:pt>
                <c:pt idx="7956">
                  <c:v>0.37948620945557415</c:v>
                </c:pt>
                <c:pt idx="7957">
                  <c:v>0.37138075756217964</c:v>
                </c:pt>
                <c:pt idx="7958">
                  <c:v>0.38874628280127749</c:v>
                </c:pt>
                <c:pt idx="7959">
                  <c:v>0.39962018163107399</c:v>
                </c:pt>
                <c:pt idx="7960">
                  <c:v>0.37094868919518709</c:v>
                </c:pt>
                <c:pt idx="7961">
                  <c:v>0.3072904856144581</c:v>
                </c:pt>
                <c:pt idx="7962">
                  <c:v>0.28180443799481697</c:v>
                </c:pt>
                <c:pt idx="7963">
                  <c:v>0.28549246958095648</c:v>
                </c:pt>
                <c:pt idx="7964">
                  <c:v>0.2816852849436482</c:v>
                </c:pt>
                <c:pt idx="7965">
                  <c:v>0.28177586113608166</c:v>
                </c:pt>
                <c:pt idx="7966">
                  <c:v>0.29329207155427467</c:v>
                </c:pt>
                <c:pt idx="7967">
                  <c:v>0.32415422198552868</c:v>
                </c:pt>
                <c:pt idx="7968">
                  <c:v>0.32619455790447338</c:v>
                </c:pt>
                <c:pt idx="7969">
                  <c:v>0.31012373699203838</c:v>
                </c:pt>
                <c:pt idx="7970">
                  <c:v>0.2780526440631037</c:v>
                </c:pt>
                <c:pt idx="7971">
                  <c:v>0.2458175557570578</c:v>
                </c:pt>
                <c:pt idx="7972">
                  <c:v>0.21221807491149605</c:v>
                </c:pt>
                <c:pt idx="7973">
                  <c:v>0.17839960750624465</c:v>
                </c:pt>
                <c:pt idx="7974">
                  <c:v>0.1388654397386023</c:v>
                </c:pt>
                <c:pt idx="7975">
                  <c:v>0.16572223718993617</c:v>
                </c:pt>
                <c:pt idx="7976">
                  <c:v>0.16585139048312322</c:v>
                </c:pt>
                <c:pt idx="7977">
                  <c:v>0.18549768927665894</c:v>
                </c:pt>
                <c:pt idx="7978">
                  <c:v>0.19718448934753413</c:v>
                </c:pt>
                <c:pt idx="7979">
                  <c:v>0.20202048287919624</c:v>
                </c:pt>
                <c:pt idx="7980">
                  <c:v>0.19923402402522505</c:v>
                </c:pt>
                <c:pt idx="7981">
                  <c:v>0.21531838985635673</c:v>
                </c:pt>
                <c:pt idx="7982">
                  <c:v>0.23077941982171873</c:v>
                </c:pt>
                <c:pt idx="7983">
                  <c:v>0.22471033696094692</c:v>
                </c:pt>
                <c:pt idx="7984">
                  <c:v>0.19456109009608008</c:v>
                </c:pt>
                <c:pt idx="7985">
                  <c:v>0.14311557676065478</c:v>
                </c:pt>
                <c:pt idx="7986">
                  <c:v>0.1312146253582695</c:v>
                </c:pt>
                <c:pt idx="7987">
                  <c:v>0.11886402652306834</c:v>
                </c:pt>
                <c:pt idx="7988">
                  <c:v>0.10584336617173776</c:v>
                </c:pt>
                <c:pt idx="7989">
                  <c:v>0.101783936333445</c:v>
                </c:pt>
                <c:pt idx="7990">
                  <c:v>9.8482631729062922E-2</c:v>
                </c:pt>
                <c:pt idx="7991">
                  <c:v>0.10443232077166428</c:v>
                </c:pt>
                <c:pt idx="7992">
                  <c:v>0.11404085470219935</c:v>
                </c:pt>
                <c:pt idx="7993">
                  <c:v>0.11944103023592868</c:v>
                </c:pt>
                <c:pt idx="7994">
                  <c:v>0.12260408723495028</c:v>
                </c:pt>
                <c:pt idx="7995">
                  <c:v>0.13888780132674952</c:v>
                </c:pt>
                <c:pt idx="7996">
                  <c:v>0.16405755507938888</c:v>
                </c:pt>
                <c:pt idx="7997">
                  <c:v>0.18656826920115757</c:v>
                </c:pt>
                <c:pt idx="7998">
                  <c:v>0.21564254307271086</c:v>
                </c:pt>
                <c:pt idx="7999">
                  <c:v>0.2203441837728734</c:v>
                </c:pt>
                <c:pt idx="8000">
                  <c:v>0.26334821538529385</c:v>
                </c:pt>
                <c:pt idx="8001">
                  <c:v>0.33077416153023909</c:v>
                </c:pt>
                <c:pt idx="8002">
                  <c:v>0.35738407556096119</c:v>
                </c:pt>
                <c:pt idx="8003">
                  <c:v>0.39894715709626644</c:v>
                </c:pt>
                <c:pt idx="8004">
                  <c:v>0.42210567609527161</c:v>
                </c:pt>
                <c:pt idx="8005">
                  <c:v>0.43057633801976891</c:v>
                </c:pt>
                <c:pt idx="8006">
                  <c:v>0.42808205385033893</c:v>
                </c:pt>
                <c:pt idx="8007">
                  <c:v>0.42707562922712922</c:v>
                </c:pt>
                <c:pt idx="8008">
                  <c:v>0.39035229030018059</c:v>
                </c:pt>
                <c:pt idx="8009">
                  <c:v>0.3239751407342088</c:v>
                </c:pt>
                <c:pt idx="8010">
                  <c:v>0.32997768176511572</c:v>
                </c:pt>
                <c:pt idx="8011">
                  <c:v>0.36704581022301613</c:v>
                </c:pt>
                <c:pt idx="8012">
                  <c:v>0.41050060045651354</c:v>
                </c:pt>
                <c:pt idx="8013">
                  <c:v>0.42205281081100821</c:v>
                </c:pt>
                <c:pt idx="8014">
                  <c:v>0.45680494453994047</c:v>
                </c:pt>
                <c:pt idx="8015">
                  <c:v>0.47795427967860199</c:v>
                </c:pt>
                <c:pt idx="8016">
                  <c:v>0.47352531439123435</c:v>
                </c:pt>
                <c:pt idx="8017">
                  <c:v>0.46482497659020594</c:v>
                </c:pt>
                <c:pt idx="8018">
                  <c:v>0.4353396686569595</c:v>
                </c:pt>
                <c:pt idx="8019">
                  <c:v>0.39835693945715933</c:v>
                </c:pt>
                <c:pt idx="8020">
                  <c:v>0.35552879879637361</c:v>
                </c:pt>
                <c:pt idx="8021">
                  <c:v>0.29276720157226338</c:v>
                </c:pt>
                <c:pt idx="8022">
                  <c:v>0.23937135707623516</c:v>
                </c:pt>
                <c:pt idx="8023">
                  <c:v>0.19936699108397099</c:v>
                </c:pt>
                <c:pt idx="8024">
                  <c:v>0.20058476507703912</c:v>
                </c:pt>
                <c:pt idx="8025">
                  <c:v>0.21202322019600048</c:v>
                </c:pt>
                <c:pt idx="8026">
                  <c:v>0.20231746394901989</c:v>
                </c:pt>
                <c:pt idx="8027">
                  <c:v>0.19456521054120759</c:v>
                </c:pt>
                <c:pt idx="8028">
                  <c:v>0.18450497561449453</c:v>
                </c:pt>
                <c:pt idx="8029">
                  <c:v>0.18700618762320811</c:v>
                </c:pt>
                <c:pt idx="8030">
                  <c:v>0.19689204846616754</c:v>
                </c:pt>
                <c:pt idx="8031">
                  <c:v>0.20363846199939326</c:v>
                </c:pt>
                <c:pt idx="8032">
                  <c:v>0.17699035414173697</c:v>
                </c:pt>
                <c:pt idx="8033">
                  <c:v>0.12693350597618486</c:v>
                </c:pt>
                <c:pt idx="8034">
                  <c:v>0.14742109039591916</c:v>
                </c:pt>
                <c:pt idx="8035">
                  <c:v>0.18556976413172113</c:v>
                </c:pt>
                <c:pt idx="8036">
                  <c:v>0.25114483517008951</c:v>
                </c:pt>
                <c:pt idx="8037">
                  <c:v>0.31119737744289583</c:v>
                </c:pt>
                <c:pt idx="8038">
                  <c:v>0.35871762671421925</c:v>
                </c:pt>
                <c:pt idx="8039">
                  <c:v>0.3754975757252314</c:v>
                </c:pt>
                <c:pt idx="8040">
                  <c:v>0.3860996823515907</c:v>
                </c:pt>
                <c:pt idx="8041">
                  <c:v>0.38918241870415227</c:v>
                </c:pt>
                <c:pt idx="8042">
                  <c:v>0.3847412319749044</c:v>
                </c:pt>
                <c:pt idx="8043">
                  <c:v>0.3810167697749765</c:v>
                </c:pt>
                <c:pt idx="8044">
                  <c:v>0.37026981499323991</c:v>
                </c:pt>
                <c:pt idx="8045">
                  <c:v>0.35024799919368482</c:v>
                </c:pt>
                <c:pt idx="8046">
                  <c:v>0.3227942214163439</c:v>
                </c:pt>
                <c:pt idx="8047">
                  <c:v>0.31558997351867768</c:v>
                </c:pt>
                <c:pt idx="8048">
                  <c:v>0.32649227027599809</c:v>
                </c:pt>
                <c:pt idx="8049">
                  <c:v>0.31361301278596654</c:v>
                </c:pt>
                <c:pt idx="8050">
                  <c:v>0.32232015408978953</c:v>
                </c:pt>
                <c:pt idx="8051">
                  <c:v>0.33413175423871611</c:v>
                </c:pt>
                <c:pt idx="8052">
                  <c:v>0.36267594078429766</c:v>
                </c:pt>
                <c:pt idx="8053">
                  <c:v>0.38627333724968183</c:v>
                </c:pt>
                <c:pt idx="8054">
                  <c:v>0.41543232755180642</c:v>
                </c:pt>
                <c:pt idx="8055">
                  <c:v>0.42852167608968911</c:v>
                </c:pt>
                <c:pt idx="8056">
                  <c:v>0.42142826714416298</c:v>
                </c:pt>
                <c:pt idx="8057">
                  <c:v>0.38763676729771185</c:v>
                </c:pt>
                <c:pt idx="8058">
                  <c:v>0.40830332369975586</c:v>
                </c:pt>
                <c:pt idx="8059">
                  <c:v>0.43651397307105716</c:v>
                </c:pt>
                <c:pt idx="8060">
                  <c:v>0.45003552075010039</c:v>
                </c:pt>
                <c:pt idx="8061">
                  <c:v>0.46000263088254606</c:v>
                </c:pt>
                <c:pt idx="8062">
                  <c:v>0.48244646415328313</c:v>
                </c:pt>
                <c:pt idx="8063">
                  <c:v>0.48750998573792703</c:v>
                </c:pt>
                <c:pt idx="8064">
                  <c:v>0.47555884300692419</c:v>
                </c:pt>
                <c:pt idx="8065">
                  <c:v>0.45891748756291906</c:v>
                </c:pt>
                <c:pt idx="8066">
                  <c:v>0.45179647699882131</c:v>
                </c:pt>
                <c:pt idx="8067">
                  <c:v>0.45403122386914713</c:v>
                </c:pt>
                <c:pt idx="8068">
                  <c:v>0.45098161670746661</c:v>
                </c:pt>
                <c:pt idx="8069">
                  <c:v>0.41942411966191279</c:v>
                </c:pt>
                <c:pt idx="8070">
                  <c:v>0.36925799248626978</c:v>
                </c:pt>
                <c:pt idx="8071">
                  <c:v>0.34604797609271898</c:v>
                </c:pt>
                <c:pt idx="8072">
                  <c:v>0.34111984914251181</c:v>
                </c:pt>
                <c:pt idx="8073">
                  <c:v>0.35824678299559914</c:v>
                </c:pt>
                <c:pt idx="8074">
                  <c:v>0.35809299177533066</c:v>
                </c:pt>
                <c:pt idx="8075">
                  <c:v>0.37091379535720193</c:v>
                </c:pt>
                <c:pt idx="8076">
                  <c:v>0.37388628627828968</c:v>
                </c:pt>
                <c:pt idx="8077">
                  <c:v>0.3806343285386955</c:v>
                </c:pt>
                <c:pt idx="8078">
                  <c:v>0.38794242796794165</c:v>
                </c:pt>
                <c:pt idx="8079">
                  <c:v>0.39761452359349608</c:v>
                </c:pt>
                <c:pt idx="8080">
                  <c:v>0.40376609788820161</c:v>
                </c:pt>
                <c:pt idx="8081">
                  <c:v>0.39785364331035428</c:v>
                </c:pt>
                <c:pt idx="8082">
                  <c:v>0.38201243318289124</c:v>
                </c:pt>
                <c:pt idx="8083">
                  <c:v>0.39843059841932238</c:v>
                </c:pt>
                <c:pt idx="8084">
                  <c:v>0.41771763295730235</c:v>
                </c:pt>
                <c:pt idx="8085">
                  <c:v>0.44385490705751296</c:v>
                </c:pt>
                <c:pt idx="8086">
                  <c:v>0.47204878849946269</c:v>
                </c:pt>
                <c:pt idx="8087">
                  <c:v>0.4866028065232243</c:v>
                </c:pt>
                <c:pt idx="8088">
                  <c:v>0.48875336753732279</c:v>
                </c:pt>
                <c:pt idx="8089">
                  <c:v>0.48423485060690785</c:v>
                </c:pt>
                <c:pt idx="8090">
                  <c:v>0.48470193007143991</c:v>
                </c:pt>
                <c:pt idx="8091">
                  <c:v>0.47901149148116384</c:v>
                </c:pt>
                <c:pt idx="8092">
                  <c:v>0.45862891577393639</c:v>
                </c:pt>
                <c:pt idx="8093">
                  <c:v>0.43953918417330123</c:v>
                </c:pt>
                <c:pt idx="8094">
                  <c:v>0.40980897427158314</c:v>
                </c:pt>
                <c:pt idx="8095">
                  <c:v>0.37855842611661999</c:v>
                </c:pt>
                <c:pt idx="8096">
                  <c:v>0.38607597411001537</c:v>
                </c:pt>
                <c:pt idx="8097">
                  <c:v>0.40144585503297864</c:v>
                </c:pt>
                <c:pt idx="8098">
                  <c:v>0.39322290132382243</c:v>
                </c:pt>
                <c:pt idx="8099">
                  <c:v>0.35552622847002052</c:v>
                </c:pt>
                <c:pt idx="8100">
                  <c:v>0.32478820133439301</c:v>
                </c:pt>
                <c:pt idx="8101">
                  <c:v>0.30128213446365515</c:v>
                </c:pt>
                <c:pt idx="8102">
                  <c:v>0.28364680523730657</c:v>
                </c:pt>
                <c:pt idx="8103">
                  <c:v>0.26586515868156396</c:v>
                </c:pt>
                <c:pt idx="8104">
                  <c:v>0.20962335994188169</c:v>
                </c:pt>
                <c:pt idx="8105">
                  <c:v>0.12188342805652053</c:v>
                </c:pt>
                <c:pt idx="8106">
                  <c:v>8.9349027295836575E-2</c:v>
                </c:pt>
                <c:pt idx="8107">
                  <c:v>8.85826648628424E-2</c:v>
                </c:pt>
                <c:pt idx="8108">
                  <c:v>8.9688433873351903E-2</c:v>
                </c:pt>
                <c:pt idx="8109">
                  <c:v>9.0182472133852193E-2</c:v>
                </c:pt>
                <c:pt idx="8110">
                  <c:v>9.3858624270169957E-2</c:v>
                </c:pt>
                <c:pt idx="8111">
                  <c:v>0.10869313444059286</c:v>
                </c:pt>
                <c:pt idx="8112">
                  <c:v>0.11919520420752587</c:v>
                </c:pt>
                <c:pt idx="8113">
                  <c:v>0.11524518150260966</c:v>
                </c:pt>
                <c:pt idx="8114">
                  <c:v>0.12405624084095256</c:v>
                </c:pt>
                <c:pt idx="8115">
                  <c:v>0.13160833617876061</c:v>
                </c:pt>
                <c:pt idx="8116">
                  <c:v>0.13271551816921154</c:v>
                </c:pt>
                <c:pt idx="8117">
                  <c:v>0.1256813802878915</c:v>
                </c:pt>
                <c:pt idx="8118">
                  <c:v>0.12568376441979182</c:v>
                </c:pt>
                <c:pt idx="8119">
                  <c:v>0.1280587403832171</c:v>
                </c:pt>
                <c:pt idx="8120">
                  <c:v>0.14959639745234951</c:v>
                </c:pt>
                <c:pt idx="8121">
                  <c:v>0.14863913137302653</c:v>
                </c:pt>
                <c:pt idx="8122">
                  <c:v>0.13463452544535065</c:v>
                </c:pt>
                <c:pt idx="8123">
                  <c:v>0.12782432358216456</c:v>
                </c:pt>
                <c:pt idx="8124">
                  <c:v>0.11575219605926297</c:v>
                </c:pt>
                <c:pt idx="8125">
                  <c:v>0.11130200960599763</c:v>
                </c:pt>
                <c:pt idx="8126">
                  <c:v>0.11057571534508726</c:v>
                </c:pt>
                <c:pt idx="8127">
                  <c:v>0.10374600834717999</c:v>
                </c:pt>
                <c:pt idx="8128">
                  <c:v>6.6193107774932022E-2</c:v>
                </c:pt>
                <c:pt idx="8129">
                  <c:v>1.7081694438274335E-2</c:v>
                </c:pt>
                <c:pt idx="8130">
                  <c:v>1.1765423179895089E-2</c:v>
                </c:pt>
                <c:pt idx="8131">
                  <c:v>1.3224644552192664E-2</c:v>
                </c:pt>
                <c:pt idx="8132">
                  <c:v>1.3965369533272595E-2</c:v>
                </c:pt>
                <c:pt idx="8133">
                  <c:v>1.5486502312126707E-2</c:v>
                </c:pt>
                <c:pt idx="8134">
                  <c:v>1.4983549614902171E-2</c:v>
                </c:pt>
                <c:pt idx="8135">
                  <c:v>1.6524923641038025E-2</c:v>
                </c:pt>
                <c:pt idx="8136">
                  <c:v>1.4731866880857529E-2</c:v>
                </c:pt>
                <c:pt idx="8137">
                  <c:v>2.0283164481015355E-2</c:v>
                </c:pt>
                <c:pt idx="8138">
                  <c:v>2.7126235254417798E-2</c:v>
                </c:pt>
                <c:pt idx="8139">
                  <c:v>3.7261985170856375E-2</c:v>
                </c:pt>
                <c:pt idx="8140">
                  <c:v>4.6157598952884023E-2</c:v>
                </c:pt>
                <c:pt idx="8141">
                  <c:v>5.7830599421591751E-2</c:v>
                </c:pt>
                <c:pt idx="8142">
                  <c:v>7.2337779022149565E-2</c:v>
                </c:pt>
                <c:pt idx="8143">
                  <c:v>7.2290114781702872E-2</c:v>
                </c:pt>
                <c:pt idx="8144">
                  <c:v>7.3743442521419053E-2</c:v>
                </c:pt>
                <c:pt idx="8145">
                  <c:v>7.2808986792415847E-2</c:v>
                </c:pt>
                <c:pt idx="8146">
                  <c:v>8.2072149074486067E-2</c:v>
                </c:pt>
                <c:pt idx="8147">
                  <c:v>9.0110567674619432E-2</c:v>
                </c:pt>
                <c:pt idx="8148">
                  <c:v>9.855152645052502E-2</c:v>
                </c:pt>
                <c:pt idx="8149">
                  <c:v>0.11507909722753773</c:v>
                </c:pt>
                <c:pt idx="8150">
                  <c:v>0.11769425937499575</c:v>
                </c:pt>
                <c:pt idx="8151">
                  <c:v>0.12409291555022688</c:v>
                </c:pt>
                <c:pt idx="8152">
                  <c:v>0.10627155738835321</c:v>
                </c:pt>
                <c:pt idx="8153">
                  <c:v>0.10593266208756451</c:v>
                </c:pt>
                <c:pt idx="8154">
                  <c:v>0.10303752634027956</c:v>
                </c:pt>
                <c:pt idx="8155">
                  <c:v>0.11445064884027832</c:v>
                </c:pt>
                <c:pt idx="8156">
                  <c:v>0.13023183998089818</c:v>
                </c:pt>
                <c:pt idx="8157">
                  <c:v>0.12743880728506657</c:v>
                </c:pt>
                <c:pt idx="8158">
                  <c:v>0.14058441213325543</c:v>
                </c:pt>
                <c:pt idx="8159">
                  <c:v>0.14281313500479134</c:v>
                </c:pt>
                <c:pt idx="8160">
                  <c:v>0.13979987162160232</c:v>
                </c:pt>
                <c:pt idx="8161">
                  <c:v>0.1604920563102539</c:v>
                </c:pt>
                <c:pt idx="8162">
                  <c:v>0.16139428509902676</c:v>
                </c:pt>
                <c:pt idx="8163">
                  <c:v>0.18896279834935245</c:v>
                </c:pt>
                <c:pt idx="8164">
                  <c:v>0.23113547186066477</c:v>
                </c:pt>
                <c:pt idx="8165">
                  <c:v>0.253300715322406</c:v>
                </c:pt>
                <c:pt idx="8166">
                  <c:v>0.26743160749326317</c:v>
                </c:pt>
                <c:pt idx="8167">
                  <c:v>0.27378869439044712</c:v>
                </c:pt>
                <c:pt idx="8168">
                  <c:v>0.287830747514011</c:v>
                </c:pt>
                <c:pt idx="8169">
                  <c:v>0.25258155123066006</c:v>
                </c:pt>
                <c:pt idx="8170">
                  <c:v>0.23246055581751335</c:v>
                </c:pt>
                <c:pt idx="8171">
                  <c:v>0.26727669094050455</c:v>
                </c:pt>
                <c:pt idx="8172">
                  <c:v>0.29305369749014465</c:v>
                </c:pt>
                <c:pt idx="8173">
                  <c:v>0.32022222047898763</c:v>
                </c:pt>
                <c:pt idx="8174">
                  <c:v>0.32802761516727941</c:v>
                </c:pt>
                <c:pt idx="8175">
                  <c:v>0.29627108223123377</c:v>
                </c:pt>
                <c:pt idx="8176">
                  <c:v>0.21407664983163244</c:v>
                </c:pt>
                <c:pt idx="8177">
                  <c:v>9.1132867161691666E-2</c:v>
                </c:pt>
                <c:pt idx="8178">
                  <c:v>6.180369062323357E-2</c:v>
                </c:pt>
                <c:pt idx="8179">
                  <c:v>5.7419616072957626E-2</c:v>
                </c:pt>
                <c:pt idx="8180">
                  <c:v>6.2362746328799727E-2</c:v>
                </c:pt>
                <c:pt idx="8181">
                  <c:v>6.8594435207800508E-2</c:v>
                </c:pt>
                <c:pt idx="8182">
                  <c:v>8.1872934615174642E-2</c:v>
                </c:pt>
                <c:pt idx="8183">
                  <c:v>8.9421085794118449E-2</c:v>
                </c:pt>
                <c:pt idx="8184">
                  <c:v>8.5960690349245958E-2</c:v>
                </c:pt>
                <c:pt idx="8185">
                  <c:v>8.5396072803776452E-2</c:v>
                </c:pt>
                <c:pt idx="8186">
                  <c:v>7.6839262231750791E-2</c:v>
                </c:pt>
                <c:pt idx="8187">
                  <c:v>6.7768910845547994E-2</c:v>
                </c:pt>
                <c:pt idx="8188">
                  <c:v>6.1633543780164265E-2</c:v>
                </c:pt>
                <c:pt idx="8189">
                  <c:v>6.1550254978245525E-2</c:v>
                </c:pt>
                <c:pt idx="8190">
                  <c:v>5.8321772402319519E-2</c:v>
                </c:pt>
                <c:pt idx="8191">
                  <c:v>5.9745075483528469E-2</c:v>
                </c:pt>
                <c:pt idx="8192">
                  <c:v>9.2363257819418329E-2</c:v>
                </c:pt>
                <c:pt idx="8193">
                  <c:v>0.11860342849498992</c:v>
                </c:pt>
                <c:pt idx="8194">
                  <c:v>0.11406981184815312</c:v>
                </c:pt>
                <c:pt idx="8195">
                  <c:v>0.1165810240343411</c:v>
                </c:pt>
                <c:pt idx="8196">
                  <c:v>0.12373138806482806</c:v>
                </c:pt>
                <c:pt idx="8197">
                  <c:v>0.13070133744774623</c:v>
                </c:pt>
                <c:pt idx="8198">
                  <c:v>0.13655354013731569</c:v>
                </c:pt>
                <c:pt idx="8199">
                  <c:v>0.12611562351575542</c:v>
                </c:pt>
                <c:pt idx="8200">
                  <c:v>8.0671388561520563E-2</c:v>
                </c:pt>
                <c:pt idx="8201">
                  <c:v>2.8490901357880603E-2</c:v>
                </c:pt>
                <c:pt idx="8202">
                  <c:v>1.7297126585380553E-2</c:v>
                </c:pt>
                <c:pt idx="8203">
                  <c:v>1.4408938371025967E-2</c:v>
                </c:pt>
                <c:pt idx="8204">
                  <c:v>1.3757250966733262E-2</c:v>
                </c:pt>
                <c:pt idx="8205">
                  <c:v>1.8570733158681001E-2</c:v>
                </c:pt>
                <c:pt idx="8206">
                  <c:v>3.3040281956821821E-2</c:v>
                </c:pt>
                <c:pt idx="8207">
                  <c:v>5.6301505637403312E-2</c:v>
                </c:pt>
                <c:pt idx="8208">
                  <c:v>7.2096931075716686E-2</c:v>
                </c:pt>
                <c:pt idx="8209">
                  <c:v>8.5624973131209564E-2</c:v>
                </c:pt>
                <c:pt idx="8210">
                  <c:v>0.10284105672000346</c:v>
                </c:pt>
                <c:pt idx="8211">
                  <c:v>0.11329613507956646</c:v>
                </c:pt>
                <c:pt idx="8212">
                  <c:v>0.12756001818387597</c:v>
                </c:pt>
                <c:pt idx="8213">
                  <c:v>0.14630802795728085</c:v>
                </c:pt>
                <c:pt idx="8214">
                  <c:v>0.15137262870626841</c:v>
                </c:pt>
                <c:pt idx="8215">
                  <c:v>0.13931279979886457</c:v>
                </c:pt>
                <c:pt idx="8216">
                  <c:v>0.15672478017162447</c:v>
                </c:pt>
                <c:pt idx="8217">
                  <c:v>0.1559670015095814</c:v>
                </c:pt>
                <c:pt idx="8218">
                  <c:v>0.11922458506165073</c:v>
                </c:pt>
                <c:pt idx="8219">
                  <c:v>0.11122770361214331</c:v>
                </c:pt>
                <c:pt idx="8220">
                  <c:v>0.11280406137295271</c:v>
                </c:pt>
                <c:pt idx="8221">
                  <c:v>0.12332032915205141</c:v>
                </c:pt>
                <c:pt idx="8222">
                  <c:v>0.12786823178368473</c:v>
                </c:pt>
                <c:pt idx="8223">
                  <c:v>0.12003202486650502</c:v>
                </c:pt>
                <c:pt idx="8224">
                  <c:v>7.780592643645938E-2</c:v>
                </c:pt>
                <c:pt idx="8225">
                  <c:v>2.7263788722574768E-2</c:v>
                </c:pt>
                <c:pt idx="8226">
                  <c:v>3.1940850923080744E-2</c:v>
                </c:pt>
                <c:pt idx="8227">
                  <c:v>5.6404154842361838E-2</c:v>
                </c:pt>
                <c:pt idx="8228">
                  <c:v>9.2502616568423804E-2</c:v>
                </c:pt>
                <c:pt idx="8229">
                  <c:v>0.13467463389983439</c:v>
                </c:pt>
                <c:pt idx="8230">
                  <c:v>0.20199842189341854</c:v>
                </c:pt>
                <c:pt idx="8231">
                  <c:v>0.27743489334035221</c:v>
                </c:pt>
                <c:pt idx="8232">
                  <c:v>0.33215826905479068</c:v>
                </c:pt>
                <c:pt idx="8233">
                  <c:v>0.3622205820572294</c:v>
                </c:pt>
                <c:pt idx="8234">
                  <c:v>0.37347433061916929</c:v>
                </c:pt>
                <c:pt idx="8235">
                  <c:v>0.37685125959061738</c:v>
                </c:pt>
                <c:pt idx="8236">
                  <c:v>0.35140837614995618</c:v>
                </c:pt>
                <c:pt idx="8237">
                  <c:v>0.31011454375963404</c:v>
                </c:pt>
                <c:pt idx="8238">
                  <c:v>0.25306345496878735</c:v>
                </c:pt>
                <c:pt idx="8239">
                  <c:v>0.21717347259198813</c:v>
                </c:pt>
                <c:pt idx="8240">
                  <c:v>0.2199320005190116</c:v>
                </c:pt>
                <c:pt idx="8241">
                  <c:v>0.1954762347468515</c:v>
                </c:pt>
                <c:pt idx="8242">
                  <c:v>0.14389225526484933</c:v>
                </c:pt>
                <c:pt idx="8243">
                  <c:v>0.14176946513633731</c:v>
                </c:pt>
                <c:pt idx="8244">
                  <c:v>0.16750873225791982</c:v>
                </c:pt>
                <c:pt idx="8245">
                  <c:v>0.19456528429599687</c:v>
                </c:pt>
                <c:pt idx="8246">
                  <c:v>0.21833978439379712</c:v>
                </c:pt>
                <c:pt idx="8247">
                  <c:v>0.2250117880985443</c:v>
                </c:pt>
                <c:pt idx="8248">
                  <c:v>0.18750214504957</c:v>
                </c:pt>
                <c:pt idx="8249">
                  <c:v>0.14999607340209026</c:v>
                </c:pt>
                <c:pt idx="8250">
                  <c:v>0.21152936907326447</c:v>
                </c:pt>
                <c:pt idx="8251">
                  <c:v>0.2992273397109203</c:v>
                </c:pt>
                <c:pt idx="8252">
                  <c:v>0.36478162832503552</c:v>
                </c:pt>
                <c:pt idx="8253">
                  <c:v>0.42409360010950864</c:v>
                </c:pt>
                <c:pt idx="8254">
                  <c:v>0.47694181839293004</c:v>
                </c:pt>
                <c:pt idx="8255">
                  <c:v>0.49713933734844695</c:v>
                </c:pt>
                <c:pt idx="8256">
                  <c:v>0.49854481723323757</c:v>
                </c:pt>
                <c:pt idx="8257">
                  <c:v>0.49642918218710552</c:v>
                </c:pt>
                <c:pt idx="8258">
                  <c:v>0.49561587422347925</c:v>
                </c:pt>
                <c:pt idx="8259">
                  <c:v>0.49181812605178704</c:v>
                </c:pt>
                <c:pt idx="8260">
                  <c:v>0.47203757682039837</c:v>
                </c:pt>
                <c:pt idx="8261">
                  <c:v>0.42876690829944819</c:v>
                </c:pt>
                <c:pt idx="8262">
                  <c:v>0.3744840621061773</c:v>
                </c:pt>
                <c:pt idx="8263">
                  <c:v>0.34718142382874861</c:v>
                </c:pt>
                <c:pt idx="8264">
                  <c:v>0.35945261430292541</c:v>
                </c:pt>
                <c:pt idx="8265">
                  <c:v>0.32763475673338588</c:v>
                </c:pt>
                <c:pt idx="8266">
                  <c:v>0.31725191693831389</c:v>
                </c:pt>
                <c:pt idx="8267">
                  <c:v>0.35304116381939671</c:v>
                </c:pt>
                <c:pt idx="8268">
                  <c:v>0.38677366678650171</c:v>
                </c:pt>
                <c:pt idx="8269">
                  <c:v>0.44049159340600469</c:v>
                </c:pt>
                <c:pt idx="8270">
                  <c:v>0.46072746975340712</c:v>
                </c:pt>
                <c:pt idx="8271">
                  <c:v>0.46988284135630448</c:v>
                </c:pt>
                <c:pt idx="8272">
                  <c:v>0.45883470871122273</c:v>
                </c:pt>
                <c:pt idx="8273">
                  <c:v>0.4151547602420419</c:v>
                </c:pt>
                <c:pt idx="8274">
                  <c:v>0.40538167248097329</c:v>
                </c:pt>
                <c:pt idx="8275">
                  <c:v>0.40450094180319968</c:v>
                </c:pt>
                <c:pt idx="8276">
                  <c:v>0.42764695848884426</c:v>
                </c:pt>
                <c:pt idx="8277">
                  <c:v>0.42425407296573797</c:v>
                </c:pt>
                <c:pt idx="8278">
                  <c:v>0.41807503879568847</c:v>
                </c:pt>
                <c:pt idx="8279">
                  <c:v>0.4305911892655403</c:v>
                </c:pt>
                <c:pt idx="8280">
                  <c:v>0.41635761130123233</c:v>
                </c:pt>
                <c:pt idx="8281">
                  <c:v>0.40558093535803114</c:v>
                </c:pt>
                <c:pt idx="8282">
                  <c:v>0.37311668993097175</c:v>
                </c:pt>
                <c:pt idx="8283">
                  <c:v>0.34122066067419787</c:v>
                </c:pt>
                <c:pt idx="8284">
                  <c:v>0.33134605436464676</c:v>
                </c:pt>
                <c:pt idx="8285">
                  <c:v>0.32709193630233041</c:v>
                </c:pt>
                <c:pt idx="8286">
                  <c:v>0.33114000554946615</c:v>
                </c:pt>
                <c:pt idx="8287">
                  <c:v>0.30110968796687698</c:v>
                </c:pt>
                <c:pt idx="8288">
                  <c:v>0.25680771878729164</c:v>
                </c:pt>
                <c:pt idx="8289">
                  <c:v>0.2485760632193896</c:v>
                </c:pt>
                <c:pt idx="8290">
                  <c:v>0.23975513972532661</c:v>
                </c:pt>
                <c:pt idx="8291">
                  <c:v>0.22178899522543608</c:v>
                </c:pt>
                <c:pt idx="8292">
                  <c:v>0.20316934480512969</c:v>
                </c:pt>
                <c:pt idx="8293">
                  <c:v>0.19327378688926744</c:v>
                </c:pt>
                <c:pt idx="8294">
                  <c:v>0.20133580729762954</c:v>
                </c:pt>
                <c:pt idx="8295">
                  <c:v>0.2031139022405852</c:v>
                </c:pt>
                <c:pt idx="8296">
                  <c:v>0.179025874046192</c:v>
                </c:pt>
                <c:pt idx="8297">
                  <c:v>0.12474876129541275</c:v>
                </c:pt>
                <c:pt idx="8298">
                  <c:v>0.12432790860161265</c:v>
                </c:pt>
                <c:pt idx="8299">
                  <c:v>0.15677608796091835</c:v>
                </c:pt>
                <c:pt idx="8300">
                  <c:v>0.22930266913435357</c:v>
                </c:pt>
                <c:pt idx="8301">
                  <c:v>0.26483542522804498</c:v>
                </c:pt>
                <c:pt idx="8302">
                  <c:v>0.25157256164802155</c:v>
                </c:pt>
                <c:pt idx="8303">
                  <c:v>0.22824047634852299</c:v>
                </c:pt>
                <c:pt idx="8304">
                  <c:v>0.22162745872210876</c:v>
                </c:pt>
                <c:pt idx="8305">
                  <c:v>0.22043496534006823</c:v>
                </c:pt>
                <c:pt idx="8306">
                  <c:v>0.22355764052841798</c:v>
                </c:pt>
                <c:pt idx="8307">
                  <c:v>0.23295673732755662</c:v>
                </c:pt>
                <c:pt idx="8308">
                  <c:v>0.22594332168589451</c:v>
                </c:pt>
                <c:pt idx="8309">
                  <c:v>0.22533323453507459</c:v>
                </c:pt>
                <c:pt idx="8310">
                  <c:v>0.20187579717240686</c:v>
                </c:pt>
                <c:pt idx="8311">
                  <c:v>0.18604108522946705</c:v>
                </c:pt>
                <c:pt idx="8312">
                  <c:v>0.15817301732901404</c:v>
                </c:pt>
                <c:pt idx="8313">
                  <c:v>0.13358005011186519</c:v>
                </c:pt>
                <c:pt idx="8314">
                  <c:v>0.13365276360969908</c:v>
                </c:pt>
                <c:pt idx="8315">
                  <c:v>0.12627596243543104</c:v>
                </c:pt>
                <c:pt idx="8316">
                  <c:v>0.13406102869255315</c:v>
                </c:pt>
                <c:pt idx="8317">
                  <c:v>0.16607963992906968</c:v>
                </c:pt>
                <c:pt idx="8318">
                  <c:v>0.19848578988433752</c:v>
                </c:pt>
                <c:pt idx="8319">
                  <c:v>0.23422622233705742</c:v>
                </c:pt>
                <c:pt idx="8320">
                  <c:v>0.2560227638860495</c:v>
                </c:pt>
                <c:pt idx="8321">
                  <c:v>0.23410851395050489</c:v>
                </c:pt>
                <c:pt idx="8322">
                  <c:v>0.27126302985392814</c:v>
                </c:pt>
                <c:pt idx="8323">
                  <c:v>0.34499909792000433</c:v>
                </c:pt>
                <c:pt idx="8324">
                  <c:v>0.39749216235134915</c:v>
                </c:pt>
                <c:pt idx="8325">
                  <c:v>0.41605956421929297</c:v>
                </c:pt>
                <c:pt idx="8326">
                  <c:v>0.42992159436479171</c:v>
                </c:pt>
                <c:pt idx="8327">
                  <c:v>0.43615916298276863</c:v>
                </c:pt>
                <c:pt idx="8328">
                  <c:v>0.4443679143888144</c:v>
                </c:pt>
                <c:pt idx="8329">
                  <c:v>0.43615729636978845</c:v>
                </c:pt>
                <c:pt idx="8330">
                  <c:v>0.41818259584690842</c:v>
                </c:pt>
                <c:pt idx="8331">
                  <c:v>0.38619342628694442</c:v>
                </c:pt>
                <c:pt idx="8332">
                  <c:v>0.31452739411041941</c:v>
                </c:pt>
                <c:pt idx="8333">
                  <c:v>0.29206675275275573</c:v>
                </c:pt>
                <c:pt idx="8334">
                  <c:v>0.28306306121407676</c:v>
                </c:pt>
                <c:pt idx="8335">
                  <c:v>0.27552114758483376</c:v>
                </c:pt>
                <c:pt idx="8336">
                  <c:v>0.30328461759087844</c:v>
                </c:pt>
                <c:pt idx="8337">
                  <c:v>0.34518474367476965</c:v>
                </c:pt>
                <c:pt idx="8338">
                  <c:v>0.42399371067308911</c:v>
                </c:pt>
                <c:pt idx="8339">
                  <c:v>0.48076740044677352</c:v>
                </c:pt>
                <c:pt idx="8340">
                  <c:v>0.48553077091269403</c:v>
                </c:pt>
                <c:pt idx="8341">
                  <c:v>0.48567031572472147</c:v>
                </c:pt>
                <c:pt idx="8342">
                  <c:v>0.49028011285860834</c:v>
                </c:pt>
                <c:pt idx="8343">
                  <c:v>0.49489052859133686</c:v>
                </c:pt>
                <c:pt idx="8344">
                  <c:v>0.47514475648844534</c:v>
                </c:pt>
                <c:pt idx="8345">
                  <c:v>0.40334015283205271</c:v>
                </c:pt>
                <c:pt idx="8346">
                  <c:v>0.33098954837053468</c:v>
                </c:pt>
                <c:pt idx="8347">
                  <c:v>0.28504375845342245</c:v>
                </c:pt>
                <c:pt idx="8348">
                  <c:v>0.28152686082783507</c:v>
                </c:pt>
                <c:pt idx="8349">
                  <c:v>0.27233106163690968</c:v>
                </c:pt>
                <c:pt idx="8350">
                  <c:v>0.26850196425776363</c:v>
                </c:pt>
                <c:pt idx="8351">
                  <c:v>0.25897468006345981</c:v>
                </c:pt>
                <c:pt idx="8352">
                  <c:v>0.23670778283704536</c:v>
                </c:pt>
                <c:pt idx="8353">
                  <c:v>0.21776577625545923</c:v>
                </c:pt>
                <c:pt idx="8354">
                  <c:v>0.19657988190751219</c:v>
                </c:pt>
                <c:pt idx="8355">
                  <c:v>0.18643548932814216</c:v>
                </c:pt>
                <c:pt idx="8356">
                  <c:v>0.16932480663285865</c:v>
                </c:pt>
                <c:pt idx="8357">
                  <c:v>0.15241380784837397</c:v>
                </c:pt>
                <c:pt idx="8358">
                  <c:v>0.1273675904445781</c:v>
                </c:pt>
                <c:pt idx="8359">
                  <c:v>0.11279273425412761</c:v>
                </c:pt>
                <c:pt idx="8360">
                  <c:v>0.12864004129021978</c:v>
                </c:pt>
                <c:pt idx="8361">
                  <c:v>0.15546057876862276</c:v>
                </c:pt>
                <c:pt idx="8362">
                  <c:v>0.1687386654968521</c:v>
                </c:pt>
                <c:pt idx="8363">
                  <c:v>0.18505582771052873</c:v>
                </c:pt>
                <c:pt idx="8364">
                  <c:v>0.2232498412563183</c:v>
                </c:pt>
                <c:pt idx="8365">
                  <c:v>0.26405459910454709</c:v>
                </c:pt>
                <c:pt idx="8366">
                  <c:v>0.29464572787047882</c:v>
                </c:pt>
                <c:pt idx="8367">
                  <c:v>0.31912762779358428</c:v>
                </c:pt>
                <c:pt idx="8368">
                  <c:v>0.3291972356379958</c:v>
                </c:pt>
                <c:pt idx="8369">
                  <c:v>0.28383335343226412</c:v>
                </c:pt>
                <c:pt idx="8370">
                  <c:v>0.30170351847213589</c:v>
                </c:pt>
                <c:pt idx="8371">
                  <c:v>0.34151231726691589</c:v>
                </c:pt>
                <c:pt idx="8372">
                  <c:v>0.36283843613746491</c:v>
                </c:pt>
                <c:pt idx="8373">
                  <c:v>0.37519964210453494</c:v>
                </c:pt>
                <c:pt idx="8374">
                  <c:v>0.39916368968486282</c:v>
                </c:pt>
                <c:pt idx="8375">
                  <c:v>0.41228249443204779</c:v>
                </c:pt>
                <c:pt idx="8376">
                  <c:v>0.41955207651936122</c:v>
                </c:pt>
                <c:pt idx="8377">
                  <c:v>0.40456178419378019</c:v>
                </c:pt>
                <c:pt idx="8378">
                  <c:v>0.38719023483094944</c:v>
                </c:pt>
                <c:pt idx="8379">
                  <c:v>0.34606157902177892</c:v>
                </c:pt>
                <c:pt idx="8380">
                  <c:v>0.30102049400988556</c:v>
                </c:pt>
                <c:pt idx="8381">
                  <c:v>0.2382215434443716</c:v>
                </c:pt>
                <c:pt idx="8382">
                  <c:v>0.19863722341401963</c:v>
                </c:pt>
                <c:pt idx="8383">
                  <c:v>0.18766641279099242</c:v>
                </c:pt>
                <c:pt idx="8384">
                  <c:v>0.19646518408780789</c:v>
                </c:pt>
                <c:pt idx="8385">
                  <c:v>0.22332377017233587</c:v>
                </c:pt>
                <c:pt idx="8386">
                  <c:v>0.26196473343593307</c:v>
                </c:pt>
                <c:pt idx="8387">
                  <c:v>0.28350858982379479</c:v>
                </c:pt>
                <c:pt idx="8388">
                  <c:v>0.30816754308617911</c:v>
                </c:pt>
                <c:pt idx="8389">
                  <c:v>0.33885757022877622</c:v>
                </c:pt>
                <c:pt idx="8390">
                  <c:v>0.34915597665384185</c:v>
                </c:pt>
                <c:pt idx="8391">
                  <c:v>0.34505376660892551</c:v>
                </c:pt>
                <c:pt idx="8392">
                  <c:v>0.34413929039420815</c:v>
                </c:pt>
                <c:pt idx="8393">
                  <c:v>0.34330978413981261</c:v>
                </c:pt>
                <c:pt idx="8394">
                  <c:v>0.34376336952084574</c:v>
                </c:pt>
                <c:pt idx="8395">
                  <c:v>0.34287161462441884</c:v>
                </c:pt>
                <c:pt idx="8396">
                  <c:v>0.32266429171866118</c:v>
                </c:pt>
                <c:pt idx="8397">
                  <c:v>0.3131849457591192</c:v>
                </c:pt>
                <c:pt idx="8398">
                  <c:v>0.32810934105979173</c:v>
                </c:pt>
                <c:pt idx="8399">
                  <c:v>0.34911660787180349</c:v>
                </c:pt>
                <c:pt idx="8400">
                  <c:v>0.32297306344396937</c:v>
                </c:pt>
                <c:pt idx="8401">
                  <c:v>0.29547377208571129</c:v>
                </c:pt>
                <c:pt idx="8402">
                  <c:v>0.27397068051977208</c:v>
                </c:pt>
                <c:pt idx="8403">
                  <c:v>0.25499126484193291</c:v>
                </c:pt>
                <c:pt idx="8404">
                  <c:v>0.23069402644846768</c:v>
                </c:pt>
                <c:pt idx="8405">
                  <c:v>0.20301228944248789</c:v>
                </c:pt>
                <c:pt idx="8406">
                  <c:v>0.16746846634083906</c:v>
                </c:pt>
                <c:pt idx="8407">
                  <c:v>0.14077481291798047</c:v>
                </c:pt>
                <c:pt idx="8408">
                  <c:v>0.13261350782525025</c:v>
                </c:pt>
                <c:pt idx="8409">
                  <c:v>0.14439338894471809</c:v>
                </c:pt>
                <c:pt idx="8410">
                  <c:v>0.14084612801704702</c:v>
                </c:pt>
                <c:pt idx="8411">
                  <c:v>0.13538585710034681</c:v>
                </c:pt>
                <c:pt idx="8412">
                  <c:v>0.12857564907250682</c:v>
                </c:pt>
                <c:pt idx="8413">
                  <c:v>0.12409220994611535</c:v>
                </c:pt>
                <c:pt idx="8414">
                  <c:v>0.1266655527611972</c:v>
                </c:pt>
                <c:pt idx="8415">
                  <c:v>0.11916952557715504</c:v>
                </c:pt>
                <c:pt idx="8416">
                  <c:v>7.8668134572655854E-2</c:v>
                </c:pt>
                <c:pt idx="8417">
                  <c:v>2.278954084875557E-2</c:v>
                </c:pt>
                <c:pt idx="8418">
                  <c:v>1.9879035814624576E-2</c:v>
                </c:pt>
                <c:pt idx="8419">
                  <c:v>2.787788881000014E-2</c:v>
                </c:pt>
                <c:pt idx="8420">
                  <c:v>4.47446911534021E-2</c:v>
                </c:pt>
                <c:pt idx="8421">
                  <c:v>7.1514646664919065E-2</c:v>
                </c:pt>
                <c:pt idx="8422">
                  <c:v>9.026176257461177E-2</c:v>
                </c:pt>
                <c:pt idx="8423">
                  <c:v>0.10140220990457381</c:v>
                </c:pt>
                <c:pt idx="8424">
                  <c:v>0.10338970861271771</c:v>
                </c:pt>
                <c:pt idx="8425">
                  <c:v>0.11589253895278229</c:v>
                </c:pt>
                <c:pt idx="8426">
                  <c:v>0.11559602016978335</c:v>
                </c:pt>
                <c:pt idx="8427">
                  <c:v>0.10428647784742752</c:v>
                </c:pt>
                <c:pt idx="8428">
                  <c:v>9.1340250525140707E-2</c:v>
                </c:pt>
                <c:pt idx="8429">
                  <c:v>8.1596619918004126E-2</c:v>
                </c:pt>
                <c:pt idx="8430">
                  <c:v>8.0874285743507968E-2</c:v>
                </c:pt>
                <c:pt idx="8431">
                  <c:v>8.0994138167195015E-2</c:v>
                </c:pt>
                <c:pt idx="8432">
                  <c:v>9.9211621793860783E-2</c:v>
                </c:pt>
                <c:pt idx="8433">
                  <c:v>0.11645393650513369</c:v>
                </c:pt>
                <c:pt idx="8434">
                  <c:v>0.12385777946926817</c:v>
                </c:pt>
                <c:pt idx="8435">
                  <c:v>0.14416462879352976</c:v>
                </c:pt>
                <c:pt idx="8436">
                  <c:v>0.1748114910039047</c:v>
                </c:pt>
                <c:pt idx="8437">
                  <c:v>0.23037013401703096</c:v>
                </c:pt>
                <c:pt idx="8438">
                  <c:v>0.27934772844850791</c:v>
                </c:pt>
                <c:pt idx="8439">
                  <c:v>0.30714423524620593</c:v>
                </c:pt>
                <c:pt idx="8440">
                  <c:v>0.30285176685253867</c:v>
                </c:pt>
                <c:pt idx="8441">
                  <c:v>0.26996915797975418</c:v>
                </c:pt>
                <c:pt idx="8442">
                  <c:v>0.33224782836348504</c:v>
                </c:pt>
                <c:pt idx="8443">
                  <c:v>0.39302790327002179</c:v>
                </c:pt>
                <c:pt idx="8444">
                  <c:v>0.3976500322906642</c:v>
                </c:pt>
                <c:pt idx="8445">
                  <c:v>0.41066653450704388</c:v>
                </c:pt>
                <c:pt idx="8446">
                  <c:v>0.41639328537786552</c:v>
                </c:pt>
                <c:pt idx="8447">
                  <c:v>0.44811456042425091</c:v>
                </c:pt>
                <c:pt idx="8448">
                  <c:v>0.45931514214315156</c:v>
                </c:pt>
                <c:pt idx="8449">
                  <c:v>0.46897432346567469</c:v>
                </c:pt>
                <c:pt idx="8450">
                  <c:v>0.47280629758952264</c:v>
                </c:pt>
                <c:pt idx="8451">
                  <c:v>0.46792255459134752</c:v>
                </c:pt>
                <c:pt idx="8452">
                  <c:v>0.4506890994914175</c:v>
                </c:pt>
                <c:pt idx="8453">
                  <c:v>0.42940545460293239</c:v>
                </c:pt>
                <c:pt idx="8454">
                  <c:v>0.39816393064747196</c:v>
                </c:pt>
                <c:pt idx="8455">
                  <c:v>0.38426231315359843</c:v>
                </c:pt>
                <c:pt idx="8456">
                  <c:v>0.37916678228679485</c:v>
                </c:pt>
                <c:pt idx="8457">
                  <c:v>0.40017357538230769</c:v>
                </c:pt>
                <c:pt idx="8458">
                  <c:v>0.4480322824310225</c:v>
                </c:pt>
                <c:pt idx="8459">
                  <c:v>0.47112885743672317</c:v>
                </c:pt>
                <c:pt idx="8460">
                  <c:v>0.46817212756142568</c:v>
                </c:pt>
                <c:pt idx="8461">
                  <c:v>0.45855438419324251</c:v>
                </c:pt>
                <c:pt idx="8462">
                  <c:v>0.45204096957336337</c:v>
                </c:pt>
                <c:pt idx="8463">
                  <c:v>0.41420766292280231</c:v>
                </c:pt>
                <c:pt idx="8464">
                  <c:v>0.32849920830360485</c:v>
                </c:pt>
                <c:pt idx="8465">
                  <c:v>0.28005487193351736</c:v>
                </c:pt>
                <c:pt idx="8466">
                  <c:v>0.30495964438600687</c:v>
                </c:pt>
                <c:pt idx="8467">
                  <c:v>0.33450490640076164</c:v>
                </c:pt>
                <c:pt idx="8468">
                  <c:v>0.35745250385944238</c:v>
                </c:pt>
                <c:pt idx="8469">
                  <c:v>0.35047006283747928</c:v>
                </c:pt>
                <c:pt idx="8470">
                  <c:v>0.35518412686732165</c:v>
                </c:pt>
                <c:pt idx="8471">
                  <c:v>0.399265980879559</c:v>
                </c:pt>
                <c:pt idx="8472">
                  <c:v>0.42560403154954735</c:v>
                </c:pt>
                <c:pt idx="8473">
                  <c:v>0.40131965286976706</c:v>
                </c:pt>
                <c:pt idx="8474">
                  <c:v>0.37622736011775448</c:v>
                </c:pt>
                <c:pt idx="8475">
                  <c:v>0.3294936743575923</c:v>
                </c:pt>
                <c:pt idx="8476">
                  <c:v>0.29620094296788635</c:v>
                </c:pt>
                <c:pt idx="8477">
                  <c:v>0.27016800243925543</c:v>
                </c:pt>
                <c:pt idx="8478">
                  <c:v>0.23642712997903442</c:v>
                </c:pt>
                <c:pt idx="8479">
                  <c:v>0.23630580886033009</c:v>
                </c:pt>
                <c:pt idx="8480">
                  <c:v>0.24749695277902237</c:v>
                </c:pt>
                <c:pt idx="8481">
                  <c:v>0.26525919083060578</c:v>
                </c:pt>
                <c:pt idx="8482">
                  <c:v>0.2346315188473653</c:v>
                </c:pt>
                <c:pt idx="8483">
                  <c:v>0.21434722884348345</c:v>
                </c:pt>
                <c:pt idx="8484">
                  <c:v>0.26113984338654977</c:v>
                </c:pt>
                <c:pt idx="8485">
                  <c:v>0.28719708389170084</c:v>
                </c:pt>
                <c:pt idx="8486">
                  <c:v>0.31037591123774771</c:v>
                </c:pt>
                <c:pt idx="8487">
                  <c:v>0.30200983553969485</c:v>
                </c:pt>
                <c:pt idx="8488">
                  <c:v>0.24290685725068759</c:v>
                </c:pt>
                <c:pt idx="8489">
                  <c:v>0.13469855493606586</c:v>
                </c:pt>
                <c:pt idx="8490">
                  <c:v>0.11027240237202622</c:v>
                </c:pt>
                <c:pt idx="8491">
                  <c:v>0.12045943472662475</c:v>
                </c:pt>
                <c:pt idx="8492">
                  <c:v>0.14711931658575933</c:v>
                </c:pt>
                <c:pt idx="8493">
                  <c:v>0.17969172812806483</c:v>
                </c:pt>
                <c:pt idx="8494">
                  <c:v>0.20084600177722714</c:v>
                </c:pt>
                <c:pt idx="8495">
                  <c:v>0.20992443516546125</c:v>
                </c:pt>
                <c:pt idx="8496">
                  <c:v>0.23236882120794375</c:v>
                </c:pt>
                <c:pt idx="8497">
                  <c:v>0.27665582212802203</c:v>
                </c:pt>
                <c:pt idx="8498">
                  <c:v>0.28966985415547059</c:v>
                </c:pt>
                <c:pt idx="8499">
                  <c:v>0.2703948452497687</c:v>
                </c:pt>
                <c:pt idx="8500">
                  <c:v>0.27284619655478004</c:v>
                </c:pt>
                <c:pt idx="8501">
                  <c:v>0.2847054881766698</c:v>
                </c:pt>
                <c:pt idx="8502">
                  <c:v>0.2944187050663632</c:v>
                </c:pt>
                <c:pt idx="8503">
                  <c:v>0.3098854354896059</c:v>
                </c:pt>
                <c:pt idx="8504">
                  <c:v>0.30422313972147308</c:v>
                </c:pt>
                <c:pt idx="8505">
                  <c:v>0.2547422528001102</c:v>
                </c:pt>
                <c:pt idx="8506">
                  <c:v>0.19172787997951901</c:v>
                </c:pt>
                <c:pt idx="8507">
                  <c:v>0.16847866232753633</c:v>
                </c:pt>
                <c:pt idx="8508">
                  <c:v>0.14403542578217282</c:v>
                </c:pt>
                <c:pt idx="8509">
                  <c:v>0.13440392800766113</c:v>
                </c:pt>
                <c:pt idx="8510">
                  <c:v>0.14730412129573148</c:v>
                </c:pt>
                <c:pt idx="8511">
                  <c:v>0.1659268677674037</c:v>
                </c:pt>
                <c:pt idx="8512">
                  <c:v>0.14799949922489031</c:v>
                </c:pt>
                <c:pt idx="8513">
                  <c:v>8.9142447947304082E-2</c:v>
                </c:pt>
                <c:pt idx="8514">
                  <c:v>0.10085795248210232</c:v>
                </c:pt>
                <c:pt idx="8515">
                  <c:v>0.11945115549279131</c:v>
                </c:pt>
                <c:pt idx="8516">
                  <c:v>0.14923588448591746</c:v>
                </c:pt>
                <c:pt idx="8517">
                  <c:v>0.19684304998908722</c:v>
                </c:pt>
                <c:pt idx="8518">
                  <c:v>0.25028403557550671</c:v>
                </c:pt>
                <c:pt idx="8519">
                  <c:v>0.29364985129448445</c:v>
                </c:pt>
                <c:pt idx="8520">
                  <c:v>0.30791583608817996</c:v>
                </c:pt>
                <c:pt idx="8521">
                  <c:v>0.31200122391876223</c:v>
                </c:pt>
                <c:pt idx="8522">
                  <c:v>0.30824223889507962</c:v>
                </c:pt>
                <c:pt idx="8523">
                  <c:v>0.30065641363228945</c:v>
                </c:pt>
                <c:pt idx="8524">
                  <c:v>0.28610305108992995</c:v>
                </c:pt>
                <c:pt idx="8525">
                  <c:v>0.24120166589845934</c:v>
                </c:pt>
                <c:pt idx="8526">
                  <c:v>0.2066090772522334</c:v>
                </c:pt>
                <c:pt idx="8527">
                  <c:v>0.18719600592269567</c:v>
                </c:pt>
                <c:pt idx="8528">
                  <c:v>0.1908574071682958</c:v>
                </c:pt>
                <c:pt idx="8529">
                  <c:v>0.19408945961325719</c:v>
                </c:pt>
                <c:pt idx="8530">
                  <c:v>0.17534567286716091</c:v>
                </c:pt>
                <c:pt idx="8531">
                  <c:v>0.1750880602272451</c:v>
                </c:pt>
                <c:pt idx="8532">
                  <c:v>0.16902266479714884</c:v>
                </c:pt>
                <c:pt idx="8533">
                  <c:v>0.15602042095314228</c:v>
                </c:pt>
                <c:pt idx="8534">
                  <c:v>0.16160530678523249</c:v>
                </c:pt>
                <c:pt idx="8535">
                  <c:v>0.15066397728750197</c:v>
                </c:pt>
                <c:pt idx="8536">
                  <c:v>0.12932664652863243</c:v>
                </c:pt>
                <c:pt idx="8537">
                  <c:v>0.11520115727708466</c:v>
                </c:pt>
                <c:pt idx="8538">
                  <c:v>0.13642485130912863</c:v>
                </c:pt>
                <c:pt idx="8539">
                  <c:v>0.18849689474584994</c:v>
                </c:pt>
                <c:pt idx="8540">
                  <c:v>0.23397731935174071</c:v>
                </c:pt>
                <c:pt idx="8541">
                  <c:v>0.28099860012042011</c:v>
                </c:pt>
                <c:pt idx="8542">
                  <c:v>0.336116924848542</c:v>
                </c:pt>
                <c:pt idx="8543">
                  <c:v>0.38708383724422263</c:v>
                </c:pt>
                <c:pt idx="8544">
                  <c:v>0.40258848291293714</c:v>
                </c:pt>
                <c:pt idx="8545">
                  <c:v>0.41120737042537997</c:v>
                </c:pt>
                <c:pt idx="8546">
                  <c:v>0.41993406997173549</c:v>
                </c:pt>
                <c:pt idx="8547">
                  <c:v>0.41258947649926192</c:v>
                </c:pt>
                <c:pt idx="8548">
                  <c:v>0.39770117966381513</c:v>
                </c:pt>
                <c:pt idx="8549">
                  <c:v>0.38588761516727865</c:v>
                </c:pt>
                <c:pt idx="8550">
                  <c:v>0.38385731964369746</c:v>
                </c:pt>
                <c:pt idx="8551">
                  <c:v>0.39384946714429986</c:v>
                </c:pt>
                <c:pt idx="8552">
                  <c:v>0.42749729561431304</c:v>
                </c:pt>
                <c:pt idx="8553">
                  <c:v>0.44832196893269144</c:v>
                </c:pt>
                <c:pt idx="8554">
                  <c:v>0.48850523278906899</c:v>
                </c:pt>
                <c:pt idx="8555">
                  <c:v>0.54100004959860493</c:v>
                </c:pt>
                <c:pt idx="8556">
                  <c:v>0.54960875225923611</c:v>
                </c:pt>
                <c:pt idx="8557">
                  <c:v>0.5470705170324941</c:v>
                </c:pt>
                <c:pt idx="8558">
                  <c:v>0.54580922277733945</c:v>
                </c:pt>
                <c:pt idx="8559">
                  <c:v>0.55188572256435975</c:v>
                </c:pt>
                <c:pt idx="8560">
                  <c:v>0.55231999127557618</c:v>
                </c:pt>
                <c:pt idx="8561">
                  <c:v>0.53058530366046175</c:v>
                </c:pt>
                <c:pt idx="8562">
                  <c:v>0.5126691920740527</c:v>
                </c:pt>
                <c:pt idx="8563">
                  <c:v>0.52472994498198622</c:v>
                </c:pt>
                <c:pt idx="8564">
                  <c:v>0.53571188935159963</c:v>
                </c:pt>
                <c:pt idx="8565">
                  <c:v>0.54720634269627855</c:v>
                </c:pt>
                <c:pt idx="8566">
                  <c:v>0.56031699253186762</c:v>
                </c:pt>
                <c:pt idx="8567">
                  <c:v>0.57081479585576544</c:v>
                </c:pt>
                <c:pt idx="8568">
                  <c:v>0.57945815654683497</c:v>
                </c:pt>
                <c:pt idx="8569">
                  <c:v>0.58146801700017059</c:v>
                </c:pt>
                <c:pt idx="8570">
                  <c:v>0.58217631086462762</c:v>
                </c:pt>
                <c:pt idx="8571">
                  <c:v>0.57453166396169386</c:v>
                </c:pt>
                <c:pt idx="8572">
                  <c:v>0.565822986107826</c:v>
                </c:pt>
                <c:pt idx="8573">
                  <c:v>0.55821742609538672</c:v>
                </c:pt>
                <c:pt idx="8574">
                  <c:v>0.53275555579512945</c:v>
                </c:pt>
                <c:pt idx="8575">
                  <c:v>0.46822127235788175</c:v>
                </c:pt>
                <c:pt idx="8576">
                  <c:v>0.44860978112252486</c:v>
                </c:pt>
                <c:pt idx="8577">
                  <c:v>0.45371715183950306</c:v>
                </c:pt>
                <c:pt idx="8578">
                  <c:v>0.4679923321575889</c:v>
                </c:pt>
                <c:pt idx="8579">
                  <c:v>0.47841902043195905</c:v>
                </c:pt>
                <c:pt idx="8580">
                  <c:v>0.4830968488977036</c:v>
                </c:pt>
                <c:pt idx="8581">
                  <c:v>0.4757776161893138</c:v>
                </c:pt>
                <c:pt idx="8582">
                  <c:v>0.46963310414750259</c:v>
                </c:pt>
                <c:pt idx="8583">
                  <c:v>0.46627378313478557</c:v>
                </c:pt>
                <c:pt idx="8584">
                  <c:v>0.46263504373548603</c:v>
                </c:pt>
                <c:pt idx="8585">
                  <c:v>0.45478702929669185</c:v>
                </c:pt>
                <c:pt idx="8586">
                  <c:v>0.44793587519543188</c:v>
                </c:pt>
                <c:pt idx="8587">
                  <c:v>0.45573790398302338</c:v>
                </c:pt>
                <c:pt idx="8588">
                  <c:v>0.45339403624880548</c:v>
                </c:pt>
                <c:pt idx="8589">
                  <c:v>0.42325019613361897</c:v>
                </c:pt>
                <c:pt idx="8590">
                  <c:v>0.39811807109297359</c:v>
                </c:pt>
                <c:pt idx="8591">
                  <c:v>0.38767778504687883</c:v>
                </c:pt>
                <c:pt idx="8592">
                  <c:v>0.40063698407224424</c:v>
                </c:pt>
                <c:pt idx="8593">
                  <c:v>0.40537341118528858</c:v>
                </c:pt>
                <c:pt idx="8594">
                  <c:v>0.41806576583969307</c:v>
                </c:pt>
                <c:pt idx="8595">
                  <c:v>0.39479685435351686</c:v>
                </c:pt>
                <c:pt idx="8596">
                  <c:v>0.36317658430420974</c:v>
                </c:pt>
                <c:pt idx="8597">
                  <c:v>0.33346735073273448</c:v>
                </c:pt>
                <c:pt idx="8598">
                  <c:v>0.3266611161325802</c:v>
                </c:pt>
                <c:pt idx="8599">
                  <c:v>0.32244049340543313</c:v>
                </c:pt>
                <c:pt idx="8600">
                  <c:v>0.3513699930698615</c:v>
                </c:pt>
                <c:pt idx="8601">
                  <c:v>0.36429449848853213</c:v>
                </c:pt>
                <c:pt idx="8602">
                  <c:v>0.40595765827818803</c:v>
                </c:pt>
                <c:pt idx="8603">
                  <c:v>0.45806337930310376</c:v>
                </c:pt>
                <c:pt idx="8604">
                  <c:v>0.49081922644070647</c:v>
                </c:pt>
                <c:pt idx="8605">
                  <c:v>0.49286827572354791</c:v>
                </c:pt>
                <c:pt idx="8606">
                  <c:v>0.49422548419156948</c:v>
                </c:pt>
                <c:pt idx="8607">
                  <c:v>0.48899031461501985</c:v>
                </c:pt>
                <c:pt idx="8608">
                  <c:v>0.44312396904853635</c:v>
                </c:pt>
                <c:pt idx="8609">
                  <c:v>0.25815907130918953</c:v>
                </c:pt>
                <c:pt idx="8610">
                  <c:v>0.20805828302483753</c:v>
                </c:pt>
                <c:pt idx="8611">
                  <c:v>0.20729887369344419</c:v>
                </c:pt>
                <c:pt idx="8612">
                  <c:v>0.19038364349423578</c:v>
                </c:pt>
                <c:pt idx="8613">
                  <c:v>0.19131674583014288</c:v>
                </c:pt>
                <c:pt idx="8614">
                  <c:v>0.20682649912871337</c:v>
                </c:pt>
                <c:pt idx="8615">
                  <c:v>0.24355381267414164</c:v>
                </c:pt>
                <c:pt idx="8616">
                  <c:v>0.26613528431230382</c:v>
                </c:pt>
                <c:pt idx="8617">
                  <c:v>0.28609877978894677</c:v>
                </c:pt>
                <c:pt idx="8618">
                  <c:v>0.28428490999876743</c:v>
                </c:pt>
                <c:pt idx="8619">
                  <c:v>0.28140337807248433</c:v>
                </c:pt>
                <c:pt idx="8620">
                  <c:v>0.25945973307293041</c:v>
                </c:pt>
                <c:pt idx="8621">
                  <c:v>0.21980404014374982</c:v>
                </c:pt>
                <c:pt idx="8622">
                  <c:v>0.17604559564386274</c:v>
                </c:pt>
                <c:pt idx="8623">
                  <c:v>0.14292815817139484</c:v>
                </c:pt>
                <c:pt idx="8624">
                  <c:v>0.14210237941792978</c:v>
                </c:pt>
                <c:pt idx="8625">
                  <c:v>0.14771030529585674</c:v>
                </c:pt>
                <c:pt idx="8626">
                  <c:v>0.13017847043252087</c:v>
                </c:pt>
                <c:pt idx="8627">
                  <c:v>0.14074421103947696</c:v>
                </c:pt>
                <c:pt idx="8628">
                  <c:v>0.1878669858179646</c:v>
                </c:pt>
                <c:pt idx="8629">
                  <c:v>0.23565207577740016</c:v>
                </c:pt>
                <c:pt idx="8630">
                  <c:v>0.25337837491141812</c:v>
                </c:pt>
                <c:pt idx="8631">
                  <c:v>0.26110102132142754</c:v>
                </c:pt>
                <c:pt idx="8632">
                  <c:v>0.2178092912458191</c:v>
                </c:pt>
                <c:pt idx="8633">
                  <c:v>0.15760147108536646</c:v>
                </c:pt>
                <c:pt idx="8634">
                  <c:v>0.20135135844782351</c:v>
                </c:pt>
                <c:pt idx="8635">
                  <c:v>0.28283547600127612</c:v>
                </c:pt>
                <c:pt idx="8636">
                  <c:v>0.34503817168472772</c:v>
                </c:pt>
                <c:pt idx="8637">
                  <c:v>0.40235153661217898</c:v>
                </c:pt>
                <c:pt idx="8638">
                  <c:v>0.47290962552430704</c:v>
                </c:pt>
                <c:pt idx="8639">
                  <c:v>0.49752416704874974</c:v>
                </c:pt>
                <c:pt idx="8640">
                  <c:v>0.50986643564716905</c:v>
                </c:pt>
                <c:pt idx="8641">
                  <c:v>0.51181018949215662</c:v>
                </c:pt>
                <c:pt idx="8642">
                  <c:v>0.50759247680716113</c:v>
                </c:pt>
                <c:pt idx="8643">
                  <c:v>0.48315505850800949</c:v>
                </c:pt>
                <c:pt idx="8644">
                  <c:v>0.44640979708559192</c:v>
                </c:pt>
                <c:pt idx="8645">
                  <c:v>0.40392297398776461</c:v>
                </c:pt>
                <c:pt idx="8646">
                  <c:v>0.39732486167831393</c:v>
                </c:pt>
                <c:pt idx="8647">
                  <c:v>0.39059026001278885</c:v>
                </c:pt>
                <c:pt idx="8648">
                  <c:v>0.40840274130443482</c:v>
                </c:pt>
                <c:pt idx="8649">
                  <c:v>0.43104135534365123</c:v>
                </c:pt>
                <c:pt idx="8650">
                  <c:v>0.41603060422147792</c:v>
                </c:pt>
                <c:pt idx="8651">
                  <c:v>0.47495950212508548</c:v>
                </c:pt>
                <c:pt idx="8652">
                  <c:v>0.51059032992132469</c:v>
                </c:pt>
                <c:pt idx="8653">
                  <c:v>0.5201602779366763</c:v>
                </c:pt>
                <c:pt idx="8654">
                  <c:v>0.52991439718478872</c:v>
                </c:pt>
                <c:pt idx="8655">
                  <c:v>0.536722683420503</c:v>
                </c:pt>
                <c:pt idx="8656">
                  <c:v>0.5293592744400083</c:v>
                </c:pt>
                <c:pt idx="8657">
                  <c:v>0.44677622376450205</c:v>
                </c:pt>
                <c:pt idx="8658">
                  <c:v>0.47184308595609098</c:v>
                </c:pt>
                <c:pt idx="8659">
                  <c:v>0.51657305754953864</c:v>
                </c:pt>
                <c:pt idx="8660">
                  <c:v>0.53311065202007346</c:v>
                </c:pt>
                <c:pt idx="8661">
                  <c:v>0.5548847489172104</c:v>
                </c:pt>
                <c:pt idx="8662">
                  <c:v>0.55622228154426401</c:v>
                </c:pt>
                <c:pt idx="8663">
                  <c:v>0.5664908805785237</c:v>
                </c:pt>
                <c:pt idx="8664">
                  <c:v>0.57579616408847145</c:v>
                </c:pt>
                <c:pt idx="8665">
                  <c:v>0.57800627539152227</c:v>
                </c:pt>
                <c:pt idx="8666">
                  <c:v>0.57232343745165914</c:v>
                </c:pt>
                <c:pt idx="8667">
                  <c:v>0.56952715938273168</c:v>
                </c:pt>
                <c:pt idx="8668">
                  <c:v>0.56536177173339086</c:v>
                </c:pt>
                <c:pt idx="8669">
                  <c:v>0.55043338099453987</c:v>
                </c:pt>
                <c:pt idx="8670">
                  <c:v>0.53627159648329459</c:v>
                </c:pt>
                <c:pt idx="8671">
                  <c:v>0.5069569487730714</c:v>
                </c:pt>
                <c:pt idx="8672">
                  <c:v>0.47399405745978596</c:v>
                </c:pt>
                <c:pt idx="8673">
                  <c:v>0.39678460219444045</c:v>
                </c:pt>
                <c:pt idx="8674">
                  <c:v>0.38127202176170583</c:v>
                </c:pt>
                <c:pt idx="8675">
                  <c:v>0.38043069694406417</c:v>
                </c:pt>
                <c:pt idx="8676">
                  <c:v>0.32280743505631188</c:v>
                </c:pt>
                <c:pt idx="8677">
                  <c:v>0.28424510847049511</c:v>
                </c:pt>
                <c:pt idx="8678">
                  <c:v>0.28082855131796719</c:v>
                </c:pt>
                <c:pt idx="8679">
                  <c:v>0.27344448228778107</c:v>
                </c:pt>
                <c:pt idx="8680">
                  <c:v>0.24088563182398084</c:v>
                </c:pt>
                <c:pt idx="8681">
                  <c:v>0.20796806737299156</c:v>
                </c:pt>
                <c:pt idx="8682">
                  <c:v>0.25423605140070549</c:v>
                </c:pt>
                <c:pt idx="8683">
                  <c:v>0.31943243764907869</c:v>
                </c:pt>
                <c:pt idx="8684">
                  <c:v>0.35670031967904736</c:v>
                </c:pt>
                <c:pt idx="8685">
                  <c:v>0.3962598195130011</c:v>
                </c:pt>
                <c:pt idx="8686">
                  <c:v>0.42982099189540185</c:v>
                </c:pt>
                <c:pt idx="8687">
                  <c:v>0.46068098086030634</c:v>
                </c:pt>
                <c:pt idx="8688">
                  <c:v>0.47779727970384872</c:v>
                </c:pt>
                <c:pt idx="8689">
                  <c:v>0.47751347053964477</c:v>
                </c:pt>
                <c:pt idx="8690">
                  <c:v>0.47107555029539472</c:v>
                </c:pt>
                <c:pt idx="8691">
                  <c:v>0.46645411559814393</c:v>
                </c:pt>
                <c:pt idx="8692">
                  <c:v>0.42834889859622938</c:v>
                </c:pt>
                <c:pt idx="8693">
                  <c:v>0.41053616853471137</c:v>
                </c:pt>
                <c:pt idx="8694">
                  <c:v>0.38191246264698292</c:v>
                </c:pt>
                <c:pt idx="8695">
                  <c:v>0.35844598361935553</c:v>
                </c:pt>
                <c:pt idx="8696">
                  <c:v>0.33855859222000262</c:v>
                </c:pt>
                <c:pt idx="8697">
                  <c:v>0.34141886749133948</c:v>
                </c:pt>
                <c:pt idx="8698">
                  <c:v>0.40256679440746357</c:v>
                </c:pt>
                <c:pt idx="8699">
                  <c:v>0.41873616423967447</c:v>
                </c:pt>
                <c:pt idx="8700">
                  <c:v>0.40270382236481556</c:v>
                </c:pt>
                <c:pt idx="8701">
                  <c:v>0.39964073886296531</c:v>
                </c:pt>
                <c:pt idx="8702">
                  <c:v>0.4237270536026414</c:v>
                </c:pt>
                <c:pt idx="8703">
                  <c:v>0.43046381291937513</c:v>
                </c:pt>
                <c:pt idx="8704">
                  <c:v>0.39988523185518188</c:v>
                </c:pt>
                <c:pt idx="8705">
                  <c:v>0.35113622773778436</c:v>
                </c:pt>
                <c:pt idx="8706">
                  <c:v>0.35964013647053966</c:v>
                </c:pt>
                <c:pt idx="8707">
                  <c:v>0.3843938110362124</c:v>
                </c:pt>
                <c:pt idx="8708">
                  <c:v>0.40456417890911733</c:v>
                </c:pt>
                <c:pt idx="8709">
                  <c:v>0.41744517157141059</c:v>
                </c:pt>
                <c:pt idx="8710">
                  <c:v>0.45378643855505812</c:v>
                </c:pt>
                <c:pt idx="8711">
                  <c:v>0.50953346821581136</c:v>
                </c:pt>
                <c:pt idx="8712">
                  <c:v>0.54809605947808893</c:v>
                </c:pt>
                <c:pt idx="8713">
                  <c:v>0.56795168816123409</c:v>
                </c:pt>
                <c:pt idx="8714">
                  <c:v>0.57918813428901472</c:v>
                </c:pt>
                <c:pt idx="8715">
                  <c:v>0.57609696123195953</c:v>
                </c:pt>
                <c:pt idx="8716">
                  <c:v>0.57067917279407521</c:v>
                </c:pt>
                <c:pt idx="8717">
                  <c:v>0.55660667157378152</c:v>
                </c:pt>
                <c:pt idx="8718">
                  <c:v>0.54581857938888234</c:v>
                </c:pt>
                <c:pt idx="8719">
                  <c:v>0.54171117695019011</c:v>
                </c:pt>
                <c:pt idx="8720">
                  <c:v>0.5321584476507718</c:v>
                </c:pt>
                <c:pt idx="8721">
                  <c:v>0.54123057188673607</c:v>
                </c:pt>
                <c:pt idx="8722">
                  <c:v>0.53901984698503402</c:v>
                </c:pt>
                <c:pt idx="8723">
                  <c:v>0.54467043275324911</c:v>
                </c:pt>
                <c:pt idx="8724">
                  <c:v>0.54636626590757509</c:v>
                </c:pt>
                <c:pt idx="8725">
                  <c:v>0.54713415722419878</c:v>
                </c:pt>
                <c:pt idx="8726">
                  <c:v>0.54506240897860936</c:v>
                </c:pt>
                <c:pt idx="8727">
                  <c:v>0.53261333214414119</c:v>
                </c:pt>
                <c:pt idx="8728">
                  <c:v>0.52569640192438183</c:v>
                </c:pt>
                <c:pt idx="8729">
                  <c:v>0.43646516714652911</c:v>
                </c:pt>
                <c:pt idx="8730">
                  <c:v>0.38643950936065252</c:v>
                </c:pt>
                <c:pt idx="8731">
                  <c:v>0.40364255456919074</c:v>
                </c:pt>
                <c:pt idx="8732">
                  <c:v>0.42864905897505262</c:v>
                </c:pt>
                <c:pt idx="8733">
                  <c:v>0.46715939094032216</c:v>
                </c:pt>
                <c:pt idx="8734">
                  <c:v>0.46884613542989401</c:v>
                </c:pt>
                <c:pt idx="8735">
                  <c:v>0.46392833622228896</c:v>
                </c:pt>
                <c:pt idx="8736">
                  <c:v>0.45716916962135995</c:v>
                </c:pt>
                <c:pt idx="8737">
                  <c:v>0.48873620533326245</c:v>
                </c:pt>
                <c:pt idx="8738">
                  <c:v>0.52264674875201977</c:v>
                </c:pt>
                <c:pt idx="8739">
                  <c:v>0.52855947988133245</c:v>
                </c:pt>
                <c:pt idx="8740">
                  <c:v>0.53753209673661073</c:v>
                </c:pt>
                <c:pt idx="8741">
                  <c:v>0.55698083918590657</c:v>
                </c:pt>
                <c:pt idx="8742">
                  <c:v>0.55584678718685265</c:v>
                </c:pt>
                <c:pt idx="8743">
                  <c:v>0.55161249810486823</c:v>
                </c:pt>
                <c:pt idx="8744">
                  <c:v>0.55174393156665846</c:v>
                </c:pt>
                <c:pt idx="8745">
                  <c:v>0.55067310894386412</c:v>
                </c:pt>
                <c:pt idx="8746">
                  <c:v>0.54582688676812352</c:v>
                </c:pt>
                <c:pt idx="8747">
                  <c:v>0.53766129144286656</c:v>
                </c:pt>
                <c:pt idx="8748">
                  <c:v>0.51174870006034334</c:v>
                </c:pt>
                <c:pt idx="8749">
                  <c:v>0.50624576943967448</c:v>
                </c:pt>
                <c:pt idx="8750">
                  <c:v>0.49589885552988977</c:v>
                </c:pt>
                <c:pt idx="8751">
                  <c:v>0.48637483236183238</c:v>
                </c:pt>
                <c:pt idx="8752">
                  <c:v>0.4574996958690109</c:v>
                </c:pt>
                <c:pt idx="8753">
                  <c:v>0.40583390822053017</c:v>
                </c:pt>
                <c:pt idx="8754">
                  <c:v>0.37266179063190757</c:v>
                </c:pt>
                <c:pt idx="8755">
                  <c:v>0.34423847624362169</c:v>
                </c:pt>
                <c:pt idx="8756">
                  <c:v>0.3203423127202768</c:v>
                </c:pt>
                <c:pt idx="8757">
                  <c:v>0.30582762035096012</c:v>
                </c:pt>
                <c:pt idx="8758">
                  <c:v>0.34175585062126634</c:v>
                </c:pt>
                <c:pt idx="8759">
                  <c:v>0.37977567245792132</c:v>
                </c:pt>
                <c:pt idx="8760">
                  <c:v>0.41023620333597777</c:v>
                </c:pt>
                <c:pt idx="8761">
                  <c:v>0.42069984500057273</c:v>
                </c:pt>
                <c:pt idx="8762">
                  <c:v>0.39045329404012241</c:v>
                </c:pt>
                <c:pt idx="8763">
                  <c:v>0.37555046298683681</c:v>
                </c:pt>
                <c:pt idx="8764">
                  <c:v>0.35433270113867948</c:v>
                </c:pt>
                <c:pt idx="8765">
                  <c:v>0.34215231664976969</c:v>
                </c:pt>
                <c:pt idx="8766">
                  <c:v>0.34943445108668547</c:v>
                </c:pt>
                <c:pt idx="8767">
                  <c:v>0.33913277275977943</c:v>
                </c:pt>
                <c:pt idx="8768">
                  <c:v>0.32283346469210467</c:v>
                </c:pt>
                <c:pt idx="8769">
                  <c:v>0.30902420127169722</c:v>
                </c:pt>
                <c:pt idx="8770">
                  <c:v>0.30041011826345332</c:v>
                </c:pt>
                <c:pt idx="8771">
                  <c:v>0.29368279422016152</c:v>
                </c:pt>
                <c:pt idx="8772">
                  <c:v>0.29610112561150287</c:v>
                </c:pt>
                <c:pt idx="8773">
                  <c:v>0.30976508199565356</c:v>
                </c:pt>
                <c:pt idx="8774">
                  <c:v>0.32333102873902403</c:v>
                </c:pt>
                <c:pt idx="8775">
                  <c:v>0.31492332398041423</c:v>
                </c:pt>
                <c:pt idx="8776">
                  <c:v>0.30156567300425069</c:v>
                </c:pt>
                <c:pt idx="8777">
                  <c:v>0.28424024670429721</c:v>
                </c:pt>
                <c:pt idx="8778">
                  <c:v>0.2932442865233299</c:v>
                </c:pt>
                <c:pt idx="8779">
                  <c:v>0.31526850841158105</c:v>
                </c:pt>
                <c:pt idx="8780">
                  <c:v>0.31950042676263624</c:v>
                </c:pt>
                <c:pt idx="8781">
                  <c:v>0.31835682740611082</c:v>
                </c:pt>
                <c:pt idx="8782">
                  <c:v>0.32027175150704756</c:v>
                </c:pt>
                <c:pt idx="8783">
                  <c:v>0.31753695120067493</c:v>
                </c:pt>
              </c:numCache>
            </c:numRef>
          </c:xVal>
          <c:yVal>
            <c:numRef>
              <c:f>Sheet3!$C$2:$C$8785</c:f>
              <c:numCache>
                <c:formatCode>General</c:formatCode>
                <c:ptCount val="8784"/>
                <c:pt idx="0">
                  <c:v>208264.02847222221</c:v>
                </c:pt>
                <c:pt idx="1">
                  <c:v>201975.75166666668</c:v>
                </c:pt>
                <c:pt idx="2">
                  <c:v>201948.54484374999</c:v>
                </c:pt>
                <c:pt idx="3">
                  <c:v>202333.39265625001</c:v>
                </c:pt>
                <c:pt idx="4">
                  <c:v>205574.32656250001</c:v>
                </c:pt>
                <c:pt idx="5">
                  <c:v>208168.71913194444</c:v>
                </c:pt>
                <c:pt idx="6">
                  <c:v>209171.48234374999</c:v>
                </c:pt>
                <c:pt idx="7">
                  <c:v>209171.48234374999</c:v>
                </c:pt>
                <c:pt idx="8">
                  <c:v>209171.48234374999</c:v>
                </c:pt>
                <c:pt idx="9">
                  <c:v>208525.12798611113</c:v>
                </c:pt>
                <c:pt idx="10">
                  <c:v>208147.78168402778</c:v>
                </c:pt>
                <c:pt idx="11">
                  <c:v>208735.18984375001</c:v>
                </c:pt>
                <c:pt idx="12">
                  <c:v>207935.25258680555</c:v>
                </c:pt>
                <c:pt idx="13">
                  <c:v>203042.50750000001</c:v>
                </c:pt>
                <c:pt idx="14">
                  <c:v>202544.65699652777</c:v>
                </c:pt>
                <c:pt idx="15">
                  <c:v>203620.5625</c:v>
                </c:pt>
                <c:pt idx="16">
                  <c:v>203620.5625</c:v>
                </c:pt>
                <c:pt idx="17">
                  <c:v>203620.5625</c:v>
                </c:pt>
                <c:pt idx="18">
                  <c:v>203620.5625</c:v>
                </c:pt>
                <c:pt idx="19">
                  <c:v>203519.96005208333</c:v>
                </c:pt>
                <c:pt idx="20">
                  <c:v>199551.54116319446</c:v>
                </c:pt>
                <c:pt idx="21">
                  <c:v>194770.82010416666</c:v>
                </c:pt>
                <c:pt idx="22">
                  <c:v>185761.02222222224</c:v>
                </c:pt>
                <c:pt idx="23">
                  <c:v>180376.39105902778</c:v>
                </c:pt>
                <c:pt idx="24">
                  <c:v>174039.16644097221</c:v>
                </c:pt>
                <c:pt idx="25">
                  <c:v>168092.99765624999</c:v>
                </c:pt>
                <c:pt idx="26">
                  <c:v>165659.6875</c:v>
                </c:pt>
                <c:pt idx="27">
                  <c:v>167756.70874999999</c:v>
                </c:pt>
                <c:pt idx="28">
                  <c:v>180606.71008680554</c:v>
                </c:pt>
                <c:pt idx="29">
                  <c:v>200784.63437499999</c:v>
                </c:pt>
                <c:pt idx="30">
                  <c:v>205942.39152777777</c:v>
                </c:pt>
                <c:pt idx="31">
                  <c:v>205530.72833333333</c:v>
                </c:pt>
                <c:pt idx="32">
                  <c:v>208148.90625</c:v>
                </c:pt>
                <c:pt idx="33">
                  <c:v>208280.20657986111</c:v>
                </c:pt>
                <c:pt idx="34">
                  <c:v>209771.20776041667</c:v>
                </c:pt>
                <c:pt idx="35">
                  <c:v>210109.24510416668</c:v>
                </c:pt>
                <c:pt idx="36">
                  <c:v>210104.74333333335</c:v>
                </c:pt>
                <c:pt idx="37">
                  <c:v>211703.28272569444</c:v>
                </c:pt>
                <c:pt idx="38">
                  <c:v>214802.30013888888</c:v>
                </c:pt>
                <c:pt idx="39">
                  <c:v>216853.43317708332</c:v>
                </c:pt>
                <c:pt idx="40">
                  <c:v>219067.81444444443</c:v>
                </c:pt>
                <c:pt idx="41">
                  <c:v>219715.57871527778</c:v>
                </c:pt>
                <c:pt idx="42">
                  <c:v>220079.85657986111</c:v>
                </c:pt>
                <c:pt idx="43">
                  <c:v>218549.72534722224</c:v>
                </c:pt>
                <c:pt idx="44">
                  <c:v>217903.71765625</c:v>
                </c:pt>
                <c:pt idx="45">
                  <c:v>216980.48993055554</c:v>
                </c:pt>
                <c:pt idx="46">
                  <c:v>202368.97861111112</c:v>
                </c:pt>
                <c:pt idx="47">
                  <c:v>188078.87659722223</c:v>
                </c:pt>
                <c:pt idx="48">
                  <c:v>178814.00076388888</c:v>
                </c:pt>
                <c:pt idx="49">
                  <c:v>177423.77173611111</c:v>
                </c:pt>
                <c:pt idx="50">
                  <c:v>179057.04348958333</c:v>
                </c:pt>
                <c:pt idx="51">
                  <c:v>180356.04927083335</c:v>
                </c:pt>
                <c:pt idx="52">
                  <c:v>190583.59097222221</c:v>
                </c:pt>
                <c:pt idx="53">
                  <c:v>198361.21616319445</c:v>
                </c:pt>
                <c:pt idx="54">
                  <c:v>203446.85822916665</c:v>
                </c:pt>
                <c:pt idx="55">
                  <c:v>206568.29996527778</c:v>
                </c:pt>
                <c:pt idx="56">
                  <c:v>209559.15284722223</c:v>
                </c:pt>
                <c:pt idx="57">
                  <c:v>210737.484375</c:v>
                </c:pt>
                <c:pt idx="58">
                  <c:v>210850.60020833334</c:v>
                </c:pt>
                <c:pt idx="59">
                  <c:v>210784.05366319444</c:v>
                </c:pt>
                <c:pt idx="60">
                  <c:v>213796.0523611111</c:v>
                </c:pt>
                <c:pt idx="61">
                  <c:v>216518.84565972222</c:v>
                </c:pt>
                <c:pt idx="62">
                  <c:v>218143.7228125</c:v>
                </c:pt>
                <c:pt idx="63">
                  <c:v>219755.19296874999</c:v>
                </c:pt>
                <c:pt idx="64">
                  <c:v>222952.7501736111</c:v>
                </c:pt>
                <c:pt idx="65">
                  <c:v>224745.63659722221</c:v>
                </c:pt>
                <c:pt idx="66">
                  <c:v>225205.7757638889</c:v>
                </c:pt>
                <c:pt idx="67">
                  <c:v>224538.32927083335</c:v>
                </c:pt>
                <c:pt idx="68">
                  <c:v>224985.90064236111</c:v>
                </c:pt>
                <c:pt idx="69">
                  <c:v>226212.48039930555</c:v>
                </c:pt>
                <c:pt idx="70">
                  <c:v>226180.48098958333</c:v>
                </c:pt>
                <c:pt idx="71">
                  <c:v>219458.12395833334</c:v>
                </c:pt>
                <c:pt idx="72">
                  <c:v>211137.76340277778</c:v>
                </c:pt>
                <c:pt idx="73">
                  <c:v>210013.3213888889</c:v>
                </c:pt>
                <c:pt idx="74">
                  <c:v>213805.84590277777</c:v>
                </c:pt>
                <c:pt idx="75">
                  <c:v>215682.31868055556</c:v>
                </c:pt>
                <c:pt idx="76">
                  <c:v>218478.50501736111</c:v>
                </c:pt>
                <c:pt idx="77">
                  <c:v>225217.62048611112</c:v>
                </c:pt>
                <c:pt idx="78">
                  <c:v>230707.49392361112</c:v>
                </c:pt>
                <c:pt idx="79">
                  <c:v>232224.53652777779</c:v>
                </c:pt>
                <c:pt idx="80">
                  <c:v>231553.72802083334</c:v>
                </c:pt>
                <c:pt idx="81">
                  <c:v>231287.5625</c:v>
                </c:pt>
                <c:pt idx="82">
                  <c:v>231399.95581597224</c:v>
                </c:pt>
                <c:pt idx="83">
                  <c:v>229927.22105902777</c:v>
                </c:pt>
                <c:pt idx="84">
                  <c:v>228147.80083333334</c:v>
                </c:pt>
                <c:pt idx="85">
                  <c:v>222200.53899305555</c:v>
                </c:pt>
                <c:pt idx="86">
                  <c:v>216425.13220486112</c:v>
                </c:pt>
                <c:pt idx="87">
                  <c:v>216151.79666666666</c:v>
                </c:pt>
                <c:pt idx="88">
                  <c:v>218664.37538194444</c:v>
                </c:pt>
                <c:pt idx="89">
                  <c:v>218724.42993055555</c:v>
                </c:pt>
                <c:pt idx="90">
                  <c:v>218329.68600694445</c:v>
                </c:pt>
                <c:pt idx="91">
                  <c:v>211276.93720486111</c:v>
                </c:pt>
                <c:pt idx="92">
                  <c:v>204424.5965625</c:v>
                </c:pt>
                <c:pt idx="93">
                  <c:v>196526.85803819445</c:v>
                </c:pt>
                <c:pt idx="94">
                  <c:v>180393.61399305557</c:v>
                </c:pt>
                <c:pt idx="95">
                  <c:v>170909.28291666668</c:v>
                </c:pt>
                <c:pt idx="96">
                  <c:v>168152.83888888889</c:v>
                </c:pt>
                <c:pt idx="97">
                  <c:v>167119.95496527778</c:v>
                </c:pt>
                <c:pt idx="98">
                  <c:v>168436.74010416667</c:v>
                </c:pt>
                <c:pt idx="99">
                  <c:v>169428.64812500001</c:v>
                </c:pt>
                <c:pt idx="100">
                  <c:v>171989.53376736111</c:v>
                </c:pt>
                <c:pt idx="101">
                  <c:v>178544.9207986111</c:v>
                </c:pt>
                <c:pt idx="102">
                  <c:v>184423.43013888889</c:v>
                </c:pt>
                <c:pt idx="103">
                  <c:v>192969.84864583332</c:v>
                </c:pt>
                <c:pt idx="104">
                  <c:v>199123.51864583333</c:v>
                </c:pt>
                <c:pt idx="105">
                  <c:v>205027.91713541668</c:v>
                </c:pt>
                <c:pt idx="106">
                  <c:v>211055.50739583332</c:v>
                </c:pt>
                <c:pt idx="107">
                  <c:v>209814.55895833333</c:v>
                </c:pt>
                <c:pt idx="108">
                  <c:v>206083.72461805557</c:v>
                </c:pt>
                <c:pt idx="109">
                  <c:v>205528.53930555555</c:v>
                </c:pt>
                <c:pt idx="110">
                  <c:v>209892.77699652777</c:v>
                </c:pt>
                <c:pt idx="111">
                  <c:v>215536.30144097222</c:v>
                </c:pt>
                <c:pt idx="112">
                  <c:v>219296.08803819446</c:v>
                </c:pt>
                <c:pt idx="113">
                  <c:v>220386.64281250001</c:v>
                </c:pt>
                <c:pt idx="114">
                  <c:v>221649.83638888889</c:v>
                </c:pt>
                <c:pt idx="115">
                  <c:v>221646.453125</c:v>
                </c:pt>
                <c:pt idx="116">
                  <c:v>222891.16430555555</c:v>
                </c:pt>
                <c:pt idx="117">
                  <c:v>217960.94472222222</c:v>
                </c:pt>
                <c:pt idx="118">
                  <c:v>218892.7318923611</c:v>
                </c:pt>
                <c:pt idx="119">
                  <c:v>213312.17628472223</c:v>
                </c:pt>
                <c:pt idx="120">
                  <c:v>211875.61524305557</c:v>
                </c:pt>
                <c:pt idx="121">
                  <c:v>213831.63015625</c:v>
                </c:pt>
                <c:pt idx="122">
                  <c:v>216757.4202951389</c:v>
                </c:pt>
                <c:pt idx="123">
                  <c:v>219325.42222222223</c:v>
                </c:pt>
                <c:pt idx="124">
                  <c:v>228308.03914930555</c:v>
                </c:pt>
                <c:pt idx="125">
                  <c:v>234498.87345486111</c:v>
                </c:pt>
                <c:pt idx="126">
                  <c:v>238814.56648437501</c:v>
                </c:pt>
                <c:pt idx="127">
                  <c:v>239910.1392013889</c:v>
                </c:pt>
                <c:pt idx="128">
                  <c:v>239787.20619791668</c:v>
                </c:pt>
                <c:pt idx="129">
                  <c:v>239436.19482638888</c:v>
                </c:pt>
                <c:pt idx="130">
                  <c:v>237892.11215277779</c:v>
                </c:pt>
                <c:pt idx="131">
                  <c:v>235220.41401041666</c:v>
                </c:pt>
                <c:pt idx="132">
                  <c:v>227452.66791666666</c:v>
                </c:pt>
                <c:pt idx="133">
                  <c:v>223895.35201388889</c:v>
                </c:pt>
                <c:pt idx="134">
                  <c:v>223143.37546874999</c:v>
                </c:pt>
                <c:pt idx="135">
                  <c:v>222577.984375</c:v>
                </c:pt>
                <c:pt idx="136">
                  <c:v>222577.984375</c:v>
                </c:pt>
                <c:pt idx="137">
                  <c:v>222196.78625</c:v>
                </c:pt>
                <c:pt idx="138">
                  <c:v>222264.8323611111</c:v>
                </c:pt>
                <c:pt idx="139">
                  <c:v>222589.01343749999</c:v>
                </c:pt>
                <c:pt idx="140">
                  <c:v>220578.53788194444</c:v>
                </c:pt>
                <c:pt idx="141">
                  <c:v>219734.105625</c:v>
                </c:pt>
                <c:pt idx="142">
                  <c:v>220481.86831597221</c:v>
                </c:pt>
                <c:pt idx="143">
                  <c:v>220048.7525</c:v>
                </c:pt>
                <c:pt idx="144">
                  <c:v>220518.99015624999</c:v>
                </c:pt>
                <c:pt idx="145">
                  <c:v>220058.93312500001</c:v>
                </c:pt>
                <c:pt idx="146">
                  <c:v>220484.52031250001</c:v>
                </c:pt>
                <c:pt idx="147">
                  <c:v>223269.31982638888</c:v>
                </c:pt>
                <c:pt idx="148">
                  <c:v>226674.74402777778</c:v>
                </c:pt>
                <c:pt idx="149">
                  <c:v>234510.51244791667</c:v>
                </c:pt>
                <c:pt idx="150">
                  <c:v>236584.93859375</c:v>
                </c:pt>
                <c:pt idx="151">
                  <c:v>235645.36378472223</c:v>
                </c:pt>
                <c:pt idx="152">
                  <c:v>235028.14715277779</c:v>
                </c:pt>
                <c:pt idx="153">
                  <c:v>234578.17776041667</c:v>
                </c:pt>
                <c:pt idx="154">
                  <c:v>232605.18694444443</c:v>
                </c:pt>
                <c:pt idx="155">
                  <c:v>232253.18185763888</c:v>
                </c:pt>
                <c:pt idx="156">
                  <c:v>230999.21194444445</c:v>
                </c:pt>
                <c:pt idx="157">
                  <c:v>226892.12317708333</c:v>
                </c:pt>
                <c:pt idx="158">
                  <c:v>224361.06083333332</c:v>
                </c:pt>
                <c:pt idx="159">
                  <c:v>223802.67097222223</c:v>
                </c:pt>
                <c:pt idx="160">
                  <c:v>221146.78642361111</c:v>
                </c:pt>
                <c:pt idx="161">
                  <c:v>221591.90104166666</c:v>
                </c:pt>
                <c:pt idx="162">
                  <c:v>221870.68845486111</c:v>
                </c:pt>
                <c:pt idx="163">
                  <c:v>218045.29965277779</c:v>
                </c:pt>
                <c:pt idx="164">
                  <c:v>215601.57809027779</c:v>
                </c:pt>
                <c:pt idx="165">
                  <c:v>210193.67800347222</c:v>
                </c:pt>
                <c:pt idx="166">
                  <c:v>196218.57993055554</c:v>
                </c:pt>
                <c:pt idx="167">
                  <c:v>181181.02647135415</c:v>
                </c:pt>
                <c:pt idx="168">
                  <c:v>170118.68137152778</c:v>
                </c:pt>
                <c:pt idx="169">
                  <c:v>167460.42954861111</c:v>
                </c:pt>
                <c:pt idx="170">
                  <c:v>168839.6953298611</c:v>
                </c:pt>
                <c:pt idx="171">
                  <c:v>177401.10162326388</c:v>
                </c:pt>
                <c:pt idx="172">
                  <c:v>186550.59680555554</c:v>
                </c:pt>
                <c:pt idx="173">
                  <c:v>195147.21795138888</c:v>
                </c:pt>
                <c:pt idx="174">
                  <c:v>205136.02282986112</c:v>
                </c:pt>
                <c:pt idx="175">
                  <c:v>208904.83583333335</c:v>
                </c:pt>
                <c:pt idx="176">
                  <c:v>204198.56545138889</c:v>
                </c:pt>
                <c:pt idx="177">
                  <c:v>192401.15006944444</c:v>
                </c:pt>
                <c:pt idx="178">
                  <c:v>187408.4295138889</c:v>
                </c:pt>
                <c:pt idx="179">
                  <c:v>180530.26423611111</c:v>
                </c:pt>
                <c:pt idx="180">
                  <c:v>173459.9911111111</c:v>
                </c:pt>
                <c:pt idx="181">
                  <c:v>168502.13538194445</c:v>
                </c:pt>
                <c:pt idx="182">
                  <c:v>168519.10132812499</c:v>
                </c:pt>
                <c:pt idx="183">
                  <c:v>168580.21102430555</c:v>
                </c:pt>
                <c:pt idx="184">
                  <c:v>168128.29027777776</c:v>
                </c:pt>
                <c:pt idx="185">
                  <c:v>168008.0154513889</c:v>
                </c:pt>
                <c:pt idx="186">
                  <c:v>168021.78125</c:v>
                </c:pt>
                <c:pt idx="187">
                  <c:v>168021.78125</c:v>
                </c:pt>
                <c:pt idx="188">
                  <c:v>167236.41254340278</c:v>
                </c:pt>
                <c:pt idx="189">
                  <c:v>163400.94471354166</c:v>
                </c:pt>
                <c:pt idx="190">
                  <c:v>155346.83601562501</c:v>
                </c:pt>
                <c:pt idx="191">
                  <c:v>150095.02120659722</c:v>
                </c:pt>
                <c:pt idx="192">
                  <c:v>147539.65958333333</c:v>
                </c:pt>
                <c:pt idx="193">
                  <c:v>143893.5898611111</c:v>
                </c:pt>
                <c:pt idx="194">
                  <c:v>143211.04518229168</c:v>
                </c:pt>
                <c:pt idx="195">
                  <c:v>145584.40887152779</c:v>
                </c:pt>
                <c:pt idx="196">
                  <c:v>159954.37396701387</c:v>
                </c:pt>
                <c:pt idx="197">
                  <c:v>173358.04363715279</c:v>
                </c:pt>
                <c:pt idx="198">
                  <c:v>178476.33828125001</c:v>
                </c:pt>
                <c:pt idx="199">
                  <c:v>182278.13950520832</c:v>
                </c:pt>
                <c:pt idx="200">
                  <c:v>185594.21688368055</c:v>
                </c:pt>
                <c:pt idx="201">
                  <c:v>186743.97527777779</c:v>
                </c:pt>
                <c:pt idx="202">
                  <c:v>188715.18004340277</c:v>
                </c:pt>
                <c:pt idx="203">
                  <c:v>190239.20330729167</c:v>
                </c:pt>
                <c:pt idx="204">
                  <c:v>190177.24126736113</c:v>
                </c:pt>
                <c:pt idx="205">
                  <c:v>190801.84932291668</c:v>
                </c:pt>
                <c:pt idx="206">
                  <c:v>194697.66640625001</c:v>
                </c:pt>
                <c:pt idx="207">
                  <c:v>193190.05731770833</c:v>
                </c:pt>
                <c:pt idx="208">
                  <c:v>196943.62557291667</c:v>
                </c:pt>
                <c:pt idx="209">
                  <c:v>198655.1890798611</c:v>
                </c:pt>
                <c:pt idx="210">
                  <c:v>197156.94757812499</c:v>
                </c:pt>
                <c:pt idx="211">
                  <c:v>195382.10730034721</c:v>
                </c:pt>
                <c:pt idx="212">
                  <c:v>194000.83473090277</c:v>
                </c:pt>
                <c:pt idx="213">
                  <c:v>187723.7695138889</c:v>
                </c:pt>
                <c:pt idx="214">
                  <c:v>172644.17958333335</c:v>
                </c:pt>
                <c:pt idx="215">
                  <c:v>160156.21990451388</c:v>
                </c:pt>
                <c:pt idx="216">
                  <c:v>153720.06750868054</c:v>
                </c:pt>
                <c:pt idx="217">
                  <c:v>153599.53727430556</c:v>
                </c:pt>
                <c:pt idx="218">
                  <c:v>159367.63121527777</c:v>
                </c:pt>
                <c:pt idx="219">
                  <c:v>167321.4414236111</c:v>
                </c:pt>
                <c:pt idx="220">
                  <c:v>185822.23519097222</c:v>
                </c:pt>
                <c:pt idx="221">
                  <c:v>204159.339140625</c:v>
                </c:pt>
                <c:pt idx="222">
                  <c:v>209687.022578125</c:v>
                </c:pt>
                <c:pt idx="223">
                  <c:v>213324.60763888888</c:v>
                </c:pt>
                <c:pt idx="224">
                  <c:v>214332.765625</c:v>
                </c:pt>
                <c:pt idx="225">
                  <c:v>215093.32895833332</c:v>
                </c:pt>
                <c:pt idx="226">
                  <c:v>215247.28069444443</c:v>
                </c:pt>
                <c:pt idx="227">
                  <c:v>216329.70112847222</c:v>
                </c:pt>
                <c:pt idx="228">
                  <c:v>216427.65884548612</c:v>
                </c:pt>
                <c:pt idx="229">
                  <c:v>216138.14338541665</c:v>
                </c:pt>
                <c:pt idx="230">
                  <c:v>213251.30976562499</c:v>
                </c:pt>
                <c:pt idx="231">
                  <c:v>212367.33090277779</c:v>
                </c:pt>
                <c:pt idx="232">
                  <c:v>214111.97118055556</c:v>
                </c:pt>
                <c:pt idx="233">
                  <c:v>214257.87769097224</c:v>
                </c:pt>
                <c:pt idx="234">
                  <c:v>214698.85965277778</c:v>
                </c:pt>
                <c:pt idx="235">
                  <c:v>214482.68441840279</c:v>
                </c:pt>
                <c:pt idx="236">
                  <c:v>210901.54793402777</c:v>
                </c:pt>
                <c:pt idx="237">
                  <c:v>196625.00997395834</c:v>
                </c:pt>
                <c:pt idx="238">
                  <c:v>175505.7270920139</c:v>
                </c:pt>
                <c:pt idx="239">
                  <c:v>165485.389765625</c:v>
                </c:pt>
                <c:pt idx="240">
                  <c:v>163127.16289930555</c:v>
                </c:pt>
                <c:pt idx="241">
                  <c:v>161783.359375</c:v>
                </c:pt>
                <c:pt idx="242">
                  <c:v>159424.82573784722</c:v>
                </c:pt>
                <c:pt idx="243">
                  <c:v>158538.87254340277</c:v>
                </c:pt>
                <c:pt idx="244">
                  <c:v>169704.00886284723</c:v>
                </c:pt>
                <c:pt idx="245">
                  <c:v>190856.48072916668</c:v>
                </c:pt>
                <c:pt idx="246">
                  <c:v>210532.97250868054</c:v>
                </c:pt>
                <c:pt idx="247">
                  <c:v>224321.05239583334</c:v>
                </c:pt>
                <c:pt idx="248">
                  <c:v>226770.76250868055</c:v>
                </c:pt>
                <c:pt idx="249">
                  <c:v>227507.36958333335</c:v>
                </c:pt>
                <c:pt idx="250">
                  <c:v>231229.44306423611</c:v>
                </c:pt>
                <c:pt idx="251">
                  <c:v>237058.95755208333</c:v>
                </c:pt>
                <c:pt idx="252">
                  <c:v>238958.94582465276</c:v>
                </c:pt>
                <c:pt idx="253">
                  <c:v>239928.78469618055</c:v>
                </c:pt>
                <c:pt idx="254">
                  <c:v>238204.7913454861</c:v>
                </c:pt>
                <c:pt idx="255">
                  <c:v>237862.00249131944</c:v>
                </c:pt>
                <c:pt idx="256">
                  <c:v>239920.8220920139</c:v>
                </c:pt>
                <c:pt idx="257">
                  <c:v>240031.49217881943</c:v>
                </c:pt>
                <c:pt idx="258">
                  <c:v>240496.359375</c:v>
                </c:pt>
                <c:pt idx="259">
                  <c:v>240247.16802951388</c:v>
                </c:pt>
                <c:pt idx="260">
                  <c:v>238786.55736979167</c:v>
                </c:pt>
                <c:pt idx="261">
                  <c:v>224295.12735243054</c:v>
                </c:pt>
                <c:pt idx="262">
                  <c:v>208283.4348263889</c:v>
                </c:pt>
                <c:pt idx="263">
                  <c:v>201182.43870659723</c:v>
                </c:pt>
                <c:pt idx="264">
                  <c:v>195713.96435763888</c:v>
                </c:pt>
                <c:pt idx="265">
                  <c:v>195332.265625</c:v>
                </c:pt>
                <c:pt idx="266">
                  <c:v>195332.265625</c:v>
                </c:pt>
                <c:pt idx="267">
                  <c:v>198096.44028645832</c:v>
                </c:pt>
                <c:pt idx="268">
                  <c:v>204306.41163194444</c:v>
                </c:pt>
                <c:pt idx="269">
                  <c:v>213316.1945920139</c:v>
                </c:pt>
                <c:pt idx="270">
                  <c:v>216165.69062499999</c:v>
                </c:pt>
                <c:pt idx="271">
                  <c:v>216189.140625</c:v>
                </c:pt>
                <c:pt idx="272">
                  <c:v>216584.52191840278</c:v>
                </c:pt>
                <c:pt idx="273">
                  <c:v>219094.46731770833</c:v>
                </c:pt>
                <c:pt idx="274">
                  <c:v>223128.57924479168</c:v>
                </c:pt>
                <c:pt idx="275">
                  <c:v>224064.14425347222</c:v>
                </c:pt>
                <c:pt idx="276">
                  <c:v>227357.57525173613</c:v>
                </c:pt>
                <c:pt idx="277">
                  <c:v>238039.97797743056</c:v>
                </c:pt>
                <c:pt idx="278">
                  <c:v>242402.886171875</c:v>
                </c:pt>
                <c:pt idx="279">
                  <c:v>248064.79079861112</c:v>
                </c:pt>
                <c:pt idx="280">
                  <c:v>251183.71280381945</c:v>
                </c:pt>
                <c:pt idx="281">
                  <c:v>252989.55242187501</c:v>
                </c:pt>
                <c:pt idx="282">
                  <c:v>254574.671875</c:v>
                </c:pt>
                <c:pt idx="283">
                  <c:v>252635.90841145834</c:v>
                </c:pt>
                <c:pt idx="284">
                  <c:v>252081.18154513888</c:v>
                </c:pt>
                <c:pt idx="285">
                  <c:v>249091.08769097223</c:v>
                </c:pt>
                <c:pt idx="286">
                  <c:v>234493.72230902777</c:v>
                </c:pt>
                <c:pt idx="287">
                  <c:v>226894.47436631945</c:v>
                </c:pt>
                <c:pt idx="288">
                  <c:v>214620.92563368054</c:v>
                </c:pt>
                <c:pt idx="289">
                  <c:v>212029.32934027776</c:v>
                </c:pt>
                <c:pt idx="290">
                  <c:v>212307.8125</c:v>
                </c:pt>
                <c:pt idx="291">
                  <c:v>212485.54500000001</c:v>
                </c:pt>
                <c:pt idx="292">
                  <c:v>219890.75750868054</c:v>
                </c:pt>
                <c:pt idx="293">
                  <c:v>225307.30427083332</c:v>
                </c:pt>
                <c:pt idx="294">
                  <c:v>227497.73624999999</c:v>
                </c:pt>
                <c:pt idx="295">
                  <c:v>224874.91996527778</c:v>
                </c:pt>
                <c:pt idx="296">
                  <c:v>224036.54997395835</c:v>
                </c:pt>
                <c:pt idx="297">
                  <c:v>223519.40757812501</c:v>
                </c:pt>
                <c:pt idx="298">
                  <c:v>222649.48289930556</c:v>
                </c:pt>
                <c:pt idx="299">
                  <c:v>219413.0181076389</c:v>
                </c:pt>
                <c:pt idx="300">
                  <c:v>217455.55064236111</c:v>
                </c:pt>
                <c:pt idx="301">
                  <c:v>217111.39110243056</c:v>
                </c:pt>
                <c:pt idx="302">
                  <c:v>217984.04486979166</c:v>
                </c:pt>
                <c:pt idx="303">
                  <c:v>218389.60142361111</c:v>
                </c:pt>
                <c:pt idx="304">
                  <c:v>218559.90083333335</c:v>
                </c:pt>
                <c:pt idx="305">
                  <c:v>219266.578125</c:v>
                </c:pt>
                <c:pt idx="306">
                  <c:v>218926.23722222223</c:v>
                </c:pt>
                <c:pt idx="307">
                  <c:v>217508.622890625</c:v>
                </c:pt>
                <c:pt idx="308">
                  <c:v>216230.53224826389</c:v>
                </c:pt>
                <c:pt idx="309">
                  <c:v>215117.63023437501</c:v>
                </c:pt>
                <c:pt idx="310">
                  <c:v>209101.40953993055</c:v>
                </c:pt>
                <c:pt idx="311">
                  <c:v>201835.7256857639</c:v>
                </c:pt>
                <c:pt idx="312">
                  <c:v>196205.92182291666</c:v>
                </c:pt>
                <c:pt idx="313">
                  <c:v>192948.3125</c:v>
                </c:pt>
                <c:pt idx="314">
                  <c:v>194496.64197048612</c:v>
                </c:pt>
                <c:pt idx="315">
                  <c:v>203175.4884375</c:v>
                </c:pt>
                <c:pt idx="316">
                  <c:v>214569.33434895833</c:v>
                </c:pt>
                <c:pt idx="317">
                  <c:v>230974.82789062499</c:v>
                </c:pt>
                <c:pt idx="318">
                  <c:v>234363.18075520833</c:v>
                </c:pt>
                <c:pt idx="319">
                  <c:v>233395.20213541668</c:v>
                </c:pt>
                <c:pt idx="320">
                  <c:v>233432.81770833334</c:v>
                </c:pt>
                <c:pt idx="321">
                  <c:v>233422.59201388888</c:v>
                </c:pt>
                <c:pt idx="322">
                  <c:v>233543.67284722222</c:v>
                </c:pt>
                <c:pt idx="323">
                  <c:v>234526.46596354168</c:v>
                </c:pt>
                <c:pt idx="324">
                  <c:v>234772.38878472222</c:v>
                </c:pt>
                <c:pt idx="325">
                  <c:v>234596.48914930556</c:v>
                </c:pt>
                <c:pt idx="326">
                  <c:v>234558.86980034722</c:v>
                </c:pt>
                <c:pt idx="327">
                  <c:v>230228.3522829861</c:v>
                </c:pt>
                <c:pt idx="328">
                  <c:v>228308.953125</c:v>
                </c:pt>
                <c:pt idx="329">
                  <c:v>228347.54956597224</c:v>
                </c:pt>
                <c:pt idx="330">
                  <c:v>226595.50422743056</c:v>
                </c:pt>
                <c:pt idx="331">
                  <c:v>220327.40105902779</c:v>
                </c:pt>
                <c:pt idx="332">
                  <c:v>213996.89457465278</c:v>
                </c:pt>
                <c:pt idx="333">
                  <c:v>199777.4440625</c:v>
                </c:pt>
                <c:pt idx="334">
                  <c:v>176152.07673611111</c:v>
                </c:pt>
                <c:pt idx="335">
                  <c:v>164245.25384548612</c:v>
                </c:pt>
                <c:pt idx="336">
                  <c:v>161010.64658854165</c:v>
                </c:pt>
                <c:pt idx="337">
                  <c:v>161818.40007812501</c:v>
                </c:pt>
                <c:pt idx="338">
                  <c:v>166291.95450520833</c:v>
                </c:pt>
                <c:pt idx="339">
                  <c:v>174260.68443576389</c:v>
                </c:pt>
                <c:pt idx="340">
                  <c:v>186849.21755208334</c:v>
                </c:pt>
                <c:pt idx="341">
                  <c:v>206467.46315972222</c:v>
                </c:pt>
                <c:pt idx="342">
                  <c:v>217999.65657118056</c:v>
                </c:pt>
                <c:pt idx="343">
                  <c:v>222070.06268229167</c:v>
                </c:pt>
                <c:pt idx="344">
                  <c:v>229923.63605902778</c:v>
                </c:pt>
                <c:pt idx="345">
                  <c:v>233894.98825520833</c:v>
                </c:pt>
                <c:pt idx="346">
                  <c:v>235780.73642361112</c:v>
                </c:pt>
                <c:pt idx="347">
                  <c:v>236672.46479166666</c:v>
                </c:pt>
                <c:pt idx="348">
                  <c:v>236820.21736979167</c:v>
                </c:pt>
                <c:pt idx="349">
                  <c:v>236241.96586805556</c:v>
                </c:pt>
                <c:pt idx="350">
                  <c:v>236423.20690972221</c:v>
                </c:pt>
                <c:pt idx="351">
                  <c:v>236384.85648437499</c:v>
                </c:pt>
                <c:pt idx="352">
                  <c:v>236460.765625</c:v>
                </c:pt>
                <c:pt idx="353">
                  <c:v>236460.765625</c:v>
                </c:pt>
                <c:pt idx="354">
                  <c:v>236368.37398437501</c:v>
                </c:pt>
                <c:pt idx="355">
                  <c:v>232352.39389756945</c:v>
                </c:pt>
                <c:pt idx="356">
                  <c:v>226114.96240451388</c:v>
                </c:pt>
                <c:pt idx="357">
                  <c:v>217006.50558159722</c:v>
                </c:pt>
                <c:pt idx="358">
                  <c:v>200903.50440104166</c:v>
                </c:pt>
                <c:pt idx="359">
                  <c:v>179113.67645833333</c:v>
                </c:pt>
                <c:pt idx="360">
                  <c:v>168810.99829861111</c:v>
                </c:pt>
                <c:pt idx="361">
                  <c:v>166648.49779513889</c:v>
                </c:pt>
                <c:pt idx="362">
                  <c:v>169622.10005208335</c:v>
                </c:pt>
                <c:pt idx="363">
                  <c:v>173429.27861111111</c:v>
                </c:pt>
                <c:pt idx="364">
                  <c:v>176846.76258680556</c:v>
                </c:pt>
                <c:pt idx="365">
                  <c:v>196487.49828125001</c:v>
                </c:pt>
                <c:pt idx="366">
                  <c:v>207362.99123263889</c:v>
                </c:pt>
                <c:pt idx="367">
                  <c:v>217777.84128472224</c:v>
                </c:pt>
                <c:pt idx="368">
                  <c:v>230175.31545138889</c:v>
                </c:pt>
                <c:pt idx="369">
                  <c:v>234035.24697916667</c:v>
                </c:pt>
                <c:pt idx="370">
                  <c:v>235553.94100694446</c:v>
                </c:pt>
                <c:pt idx="371">
                  <c:v>236350.92439236111</c:v>
                </c:pt>
                <c:pt idx="372">
                  <c:v>239518.74078993057</c:v>
                </c:pt>
                <c:pt idx="373">
                  <c:v>242680.34091145833</c:v>
                </c:pt>
                <c:pt idx="374">
                  <c:v>245451.61472222224</c:v>
                </c:pt>
                <c:pt idx="375">
                  <c:v>247855.35344618055</c:v>
                </c:pt>
                <c:pt idx="376">
                  <c:v>248609.40034722222</c:v>
                </c:pt>
                <c:pt idx="377">
                  <c:v>250313.8813888889</c:v>
                </c:pt>
                <c:pt idx="378">
                  <c:v>250019.36124999999</c:v>
                </c:pt>
                <c:pt idx="379">
                  <c:v>247957.46853298612</c:v>
                </c:pt>
                <c:pt idx="380">
                  <c:v>246222.71296006945</c:v>
                </c:pt>
                <c:pt idx="381">
                  <c:v>247028.94757812499</c:v>
                </c:pt>
                <c:pt idx="382">
                  <c:v>244276.35615451389</c:v>
                </c:pt>
                <c:pt idx="383">
                  <c:v>235274.51922743054</c:v>
                </c:pt>
                <c:pt idx="384">
                  <c:v>232427.49388888889</c:v>
                </c:pt>
                <c:pt idx="385">
                  <c:v>227213.49599826388</c:v>
                </c:pt>
                <c:pt idx="386">
                  <c:v>225815.13257812499</c:v>
                </c:pt>
                <c:pt idx="387">
                  <c:v>228104.17063368057</c:v>
                </c:pt>
                <c:pt idx="388">
                  <c:v>230931.58432291666</c:v>
                </c:pt>
                <c:pt idx="389">
                  <c:v>235090.76339409722</c:v>
                </c:pt>
                <c:pt idx="390">
                  <c:v>236173.31582465279</c:v>
                </c:pt>
                <c:pt idx="391">
                  <c:v>235191.15361111111</c:v>
                </c:pt>
                <c:pt idx="392">
                  <c:v>234686.30525173611</c:v>
                </c:pt>
                <c:pt idx="393">
                  <c:v>234268.59293402778</c:v>
                </c:pt>
                <c:pt idx="394">
                  <c:v>232518.26403645833</c:v>
                </c:pt>
                <c:pt idx="395">
                  <c:v>232842.13980034721</c:v>
                </c:pt>
                <c:pt idx="396">
                  <c:v>230218.57241319446</c:v>
                </c:pt>
                <c:pt idx="397">
                  <c:v>223904.43140624999</c:v>
                </c:pt>
                <c:pt idx="398">
                  <c:v>218041.80529513888</c:v>
                </c:pt>
                <c:pt idx="399">
                  <c:v>217771.76245659724</c:v>
                </c:pt>
                <c:pt idx="400">
                  <c:v>218263.38385416666</c:v>
                </c:pt>
                <c:pt idx="401">
                  <c:v>218814.72722222222</c:v>
                </c:pt>
                <c:pt idx="402">
                  <c:v>217445.99737847221</c:v>
                </c:pt>
                <c:pt idx="403">
                  <c:v>215833.96402777778</c:v>
                </c:pt>
                <c:pt idx="404">
                  <c:v>209260.33881944444</c:v>
                </c:pt>
                <c:pt idx="405">
                  <c:v>198860.28541666668</c:v>
                </c:pt>
                <c:pt idx="406">
                  <c:v>195241.78583333333</c:v>
                </c:pt>
                <c:pt idx="407">
                  <c:v>189147.4211545139</c:v>
                </c:pt>
                <c:pt idx="408">
                  <c:v>181069.68774305555</c:v>
                </c:pt>
                <c:pt idx="409">
                  <c:v>178160.48764756945</c:v>
                </c:pt>
                <c:pt idx="410">
                  <c:v>178430.854375</c:v>
                </c:pt>
                <c:pt idx="411">
                  <c:v>181579.22776909723</c:v>
                </c:pt>
                <c:pt idx="412">
                  <c:v>182231.50664062501</c:v>
                </c:pt>
                <c:pt idx="413">
                  <c:v>185008.09727430556</c:v>
                </c:pt>
                <c:pt idx="414">
                  <c:v>190558.07712673611</c:v>
                </c:pt>
                <c:pt idx="415">
                  <c:v>192963.98717881946</c:v>
                </c:pt>
                <c:pt idx="416">
                  <c:v>194209.33328125</c:v>
                </c:pt>
                <c:pt idx="417">
                  <c:v>196806.48862847223</c:v>
                </c:pt>
                <c:pt idx="418">
                  <c:v>199898.91536458334</c:v>
                </c:pt>
                <c:pt idx="419">
                  <c:v>205687.52765624999</c:v>
                </c:pt>
                <c:pt idx="420">
                  <c:v>208337.79098958333</c:v>
                </c:pt>
                <c:pt idx="421">
                  <c:v>210823.84104166666</c:v>
                </c:pt>
                <c:pt idx="422">
                  <c:v>217287.06465277777</c:v>
                </c:pt>
                <c:pt idx="423">
                  <c:v>224191.55493923611</c:v>
                </c:pt>
                <c:pt idx="424">
                  <c:v>228343.32309027779</c:v>
                </c:pt>
                <c:pt idx="425">
                  <c:v>230026.9375</c:v>
                </c:pt>
                <c:pt idx="426">
                  <c:v>230026.9375</c:v>
                </c:pt>
                <c:pt idx="427">
                  <c:v>230093.1640625</c:v>
                </c:pt>
                <c:pt idx="428">
                  <c:v>230026.9375</c:v>
                </c:pt>
                <c:pt idx="429">
                  <c:v>229912.08680555556</c:v>
                </c:pt>
                <c:pt idx="430">
                  <c:v>223516.54375000001</c:v>
                </c:pt>
                <c:pt idx="431">
                  <c:v>219710.25</c:v>
                </c:pt>
                <c:pt idx="432">
                  <c:v>217766.46029513888</c:v>
                </c:pt>
                <c:pt idx="433">
                  <c:v>216450.74943576389</c:v>
                </c:pt>
                <c:pt idx="434">
                  <c:v>219090.35163194445</c:v>
                </c:pt>
                <c:pt idx="435">
                  <c:v>226216.1406076389</c:v>
                </c:pt>
                <c:pt idx="436">
                  <c:v>233616.20733506946</c:v>
                </c:pt>
                <c:pt idx="437">
                  <c:v>237947.79070312501</c:v>
                </c:pt>
                <c:pt idx="438">
                  <c:v>241061.95601562501</c:v>
                </c:pt>
                <c:pt idx="439">
                  <c:v>240677.61598090277</c:v>
                </c:pt>
                <c:pt idx="440">
                  <c:v>241315.7957986111</c:v>
                </c:pt>
                <c:pt idx="441">
                  <c:v>241446.359375</c:v>
                </c:pt>
                <c:pt idx="442">
                  <c:v>241513.50899305556</c:v>
                </c:pt>
                <c:pt idx="443">
                  <c:v>241481.68279513888</c:v>
                </c:pt>
                <c:pt idx="444">
                  <c:v>242088.84717881944</c:v>
                </c:pt>
                <c:pt idx="445">
                  <c:v>243000.95679687499</c:v>
                </c:pt>
                <c:pt idx="446">
                  <c:v>245645.80833333332</c:v>
                </c:pt>
                <c:pt idx="447">
                  <c:v>246302.703125</c:v>
                </c:pt>
                <c:pt idx="448">
                  <c:v>247712.29223958333</c:v>
                </c:pt>
                <c:pt idx="449">
                  <c:v>249167.95953125</c:v>
                </c:pt>
                <c:pt idx="450">
                  <c:v>249141.66269097221</c:v>
                </c:pt>
                <c:pt idx="451">
                  <c:v>249139.31281249999</c:v>
                </c:pt>
                <c:pt idx="452">
                  <c:v>249139.203125</c:v>
                </c:pt>
                <c:pt idx="453">
                  <c:v>248993.1253732639</c:v>
                </c:pt>
                <c:pt idx="454">
                  <c:v>247198.6432986111</c:v>
                </c:pt>
                <c:pt idx="455">
                  <c:v>243886.19830729166</c:v>
                </c:pt>
                <c:pt idx="456">
                  <c:v>240718.62624131943</c:v>
                </c:pt>
                <c:pt idx="457">
                  <c:v>243310.20916666667</c:v>
                </c:pt>
                <c:pt idx="458">
                  <c:v>248887.91222222222</c:v>
                </c:pt>
                <c:pt idx="459">
                  <c:v>255129.28036458333</c:v>
                </c:pt>
                <c:pt idx="460">
                  <c:v>264890.34578124998</c:v>
                </c:pt>
                <c:pt idx="461">
                  <c:v>274088.84434027778</c:v>
                </c:pt>
                <c:pt idx="462">
                  <c:v>276256.04505208333</c:v>
                </c:pt>
                <c:pt idx="463">
                  <c:v>276062.78713541664</c:v>
                </c:pt>
                <c:pt idx="464">
                  <c:v>276305.10501736111</c:v>
                </c:pt>
                <c:pt idx="465">
                  <c:v>273190.85387152777</c:v>
                </c:pt>
                <c:pt idx="466">
                  <c:v>272776.04814236111</c:v>
                </c:pt>
                <c:pt idx="467">
                  <c:v>272146.59892361111</c:v>
                </c:pt>
                <c:pt idx="468">
                  <c:v>271374.15152777778</c:v>
                </c:pt>
                <c:pt idx="469">
                  <c:v>270409.84407986113</c:v>
                </c:pt>
                <c:pt idx="470">
                  <c:v>267153.05861111113</c:v>
                </c:pt>
                <c:pt idx="471">
                  <c:v>267112.68406250002</c:v>
                </c:pt>
                <c:pt idx="472">
                  <c:v>267236.83189236111</c:v>
                </c:pt>
                <c:pt idx="473">
                  <c:v>268345.47821180557</c:v>
                </c:pt>
                <c:pt idx="474">
                  <c:v>268389.60532986111</c:v>
                </c:pt>
                <c:pt idx="475">
                  <c:v>268293.4375</c:v>
                </c:pt>
                <c:pt idx="476">
                  <c:v>268294.77203125</c:v>
                </c:pt>
                <c:pt idx="477">
                  <c:v>265075.1809201389</c:v>
                </c:pt>
                <c:pt idx="478">
                  <c:v>251832.64407986111</c:v>
                </c:pt>
                <c:pt idx="479">
                  <c:v>234945.00044270835</c:v>
                </c:pt>
                <c:pt idx="480">
                  <c:v>230757.95944444445</c:v>
                </c:pt>
                <c:pt idx="481">
                  <c:v>229825.43789062501</c:v>
                </c:pt>
                <c:pt idx="482">
                  <c:v>230008.93156249999</c:v>
                </c:pt>
                <c:pt idx="483">
                  <c:v>234399.68677083333</c:v>
                </c:pt>
                <c:pt idx="484">
                  <c:v>243216.91697916668</c:v>
                </c:pt>
                <c:pt idx="485">
                  <c:v>248292.49491319444</c:v>
                </c:pt>
                <c:pt idx="486">
                  <c:v>249411.72449652778</c:v>
                </c:pt>
                <c:pt idx="487">
                  <c:v>250039.33962673612</c:v>
                </c:pt>
                <c:pt idx="488">
                  <c:v>249357.67827256944</c:v>
                </c:pt>
                <c:pt idx="489">
                  <c:v>244693.90600694445</c:v>
                </c:pt>
                <c:pt idx="490">
                  <c:v>233322.93747395833</c:v>
                </c:pt>
                <c:pt idx="491">
                  <c:v>220681.16215277778</c:v>
                </c:pt>
                <c:pt idx="492">
                  <c:v>209728.59688368056</c:v>
                </c:pt>
                <c:pt idx="493">
                  <c:v>202075.36389756945</c:v>
                </c:pt>
                <c:pt idx="494">
                  <c:v>199508.06154513889</c:v>
                </c:pt>
                <c:pt idx="495">
                  <c:v>200407.37453125001</c:v>
                </c:pt>
                <c:pt idx="496">
                  <c:v>205073.95421006944</c:v>
                </c:pt>
                <c:pt idx="497">
                  <c:v>205451.27968750001</c:v>
                </c:pt>
                <c:pt idx="498">
                  <c:v>204691.078125</c:v>
                </c:pt>
                <c:pt idx="499">
                  <c:v>204691.078125</c:v>
                </c:pt>
                <c:pt idx="500">
                  <c:v>203594.82051215277</c:v>
                </c:pt>
                <c:pt idx="501">
                  <c:v>202441.0625</c:v>
                </c:pt>
                <c:pt idx="502">
                  <c:v>198193.35465277778</c:v>
                </c:pt>
                <c:pt idx="503">
                  <c:v>186210.91083333333</c:v>
                </c:pt>
                <c:pt idx="504">
                  <c:v>174867.47578124999</c:v>
                </c:pt>
                <c:pt idx="505">
                  <c:v>173576.21239583334</c:v>
                </c:pt>
                <c:pt idx="506">
                  <c:v>174263.421875</c:v>
                </c:pt>
                <c:pt idx="507">
                  <c:v>180122.59175347222</c:v>
                </c:pt>
                <c:pt idx="508">
                  <c:v>195505.38006076388</c:v>
                </c:pt>
                <c:pt idx="509">
                  <c:v>207940.66559027779</c:v>
                </c:pt>
                <c:pt idx="510">
                  <c:v>211757.67374999999</c:v>
                </c:pt>
                <c:pt idx="511">
                  <c:v>212672.78296874999</c:v>
                </c:pt>
                <c:pt idx="512">
                  <c:v>212664.29923611111</c:v>
                </c:pt>
                <c:pt idx="513">
                  <c:v>212616.67866319444</c:v>
                </c:pt>
                <c:pt idx="514">
                  <c:v>214193.94161458334</c:v>
                </c:pt>
                <c:pt idx="515">
                  <c:v>217390.78940972223</c:v>
                </c:pt>
                <c:pt idx="516">
                  <c:v>220585.34892361111</c:v>
                </c:pt>
                <c:pt idx="517">
                  <c:v>222485.21498263889</c:v>
                </c:pt>
                <c:pt idx="518">
                  <c:v>225623.16678819444</c:v>
                </c:pt>
                <c:pt idx="519">
                  <c:v>235071.65634548612</c:v>
                </c:pt>
                <c:pt idx="520">
                  <c:v>236455.39340277779</c:v>
                </c:pt>
                <c:pt idx="521">
                  <c:v>238548.54324652778</c:v>
                </c:pt>
                <c:pt idx="522">
                  <c:v>243017.97482638888</c:v>
                </c:pt>
                <c:pt idx="523">
                  <c:v>241142.56612847222</c:v>
                </c:pt>
                <c:pt idx="524">
                  <c:v>239877.55368055555</c:v>
                </c:pt>
                <c:pt idx="525">
                  <c:v>239026.78605902777</c:v>
                </c:pt>
                <c:pt idx="526">
                  <c:v>233598.81529513889</c:v>
                </c:pt>
                <c:pt idx="527">
                  <c:v>228389.62317708333</c:v>
                </c:pt>
                <c:pt idx="528">
                  <c:v>228721.91987847222</c:v>
                </c:pt>
                <c:pt idx="529">
                  <c:v>228069.39453125</c:v>
                </c:pt>
                <c:pt idx="530">
                  <c:v>227542.03125</c:v>
                </c:pt>
                <c:pt idx="531">
                  <c:v>230750.47164930555</c:v>
                </c:pt>
                <c:pt idx="532">
                  <c:v>232560.48659722222</c:v>
                </c:pt>
                <c:pt idx="533">
                  <c:v>236054.35057291668</c:v>
                </c:pt>
                <c:pt idx="534">
                  <c:v>239031.37711805556</c:v>
                </c:pt>
                <c:pt idx="535">
                  <c:v>243394.88645833332</c:v>
                </c:pt>
                <c:pt idx="536">
                  <c:v>245639.03611111111</c:v>
                </c:pt>
                <c:pt idx="537">
                  <c:v>246603.62135416668</c:v>
                </c:pt>
                <c:pt idx="538">
                  <c:v>247062.00592013888</c:v>
                </c:pt>
                <c:pt idx="539">
                  <c:v>247064.59375</c:v>
                </c:pt>
                <c:pt idx="540">
                  <c:v>247061.14374999999</c:v>
                </c:pt>
                <c:pt idx="541">
                  <c:v>247822.23491319444</c:v>
                </c:pt>
                <c:pt idx="542">
                  <c:v>251166.26677083335</c:v>
                </c:pt>
                <c:pt idx="543">
                  <c:v>253469.52493055555</c:v>
                </c:pt>
                <c:pt idx="544">
                  <c:v>256269.88440972223</c:v>
                </c:pt>
                <c:pt idx="545">
                  <c:v>257274.49312500001</c:v>
                </c:pt>
                <c:pt idx="546">
                  <c:v>256781.86711805555</c:v>
                </c:pt>
                <c:pt idx="547">
                  <c:v>255936.265625</c:v>
                </c:pt>
                <c:pt idx="548">
                  <c:v>255936.265625</c:v>
                </c:pt>
                <c:pt idx="549">
                  <c:v>255967.20458333334</c:v>
                </c:pt>
                <c:pt idx="550">
                  <c:v>253817.9960763889</c:v>
                </c:pt>
                <c:pt idx="551">
                  <c:v>246790.2237326389</c:v>
                </c:pt>
                <c:pt idx="552">
                  <c:v>240535.17309027776</c:v>
                </c:pt>
                <c:pt idx="553">
                  <c:v>240202.828125</c:v>
                </c:pt>
                <c:pt idx="554">
                  <c:v>241073.86288194446</c:v>
                </c:pt>
                <c:pt idx="555">
                  <c:v>244007.28616319445</c:v>
                </c:pt>
                <c:pt idx="556">
                  <c:v>257095.61621527778</c:v>
                </c:pt>
                <c:pt idx="557">
                  <c:v>261800.85152777779</c:v>
                </c:pt>
                <c:pt idx="558">
                  <c:v>265599.1275</c:v>
                </c:pt>
                <c:pt idx="559">
                  <c:v>271935.22652777779</c:v>
                </c:pt>
                <c:pt idx="560">
                  <c:v>268629.7809027778</c:v>
                </c:pt>
                <c:pt idx="561">
                  <c:v>264084.91395833332</c:v>
                </c:pt>
                <c:pt idx="562">
                  <c:v>261031.8852951389</c:v>
                </c:pt>
                <c:pt idx="563">
                  <c:v>251387.17315972221</c:v>
                </c:pt>
                <c:pt idx="564">
                  <c:v>241881.38378472222</c:v>
                </c:pt>
                <c:pt idx="565">
                  <c:v>238738.3201388889</c:v>
                </c:pt>
                <c:pt idx="566">
                  <c:v>236491.50625000001</c:v>
                </c:pt>
                <c:pt idx="567">
                  <c:v>230464.25</c:v>
                </c:pt>
                <c:pt idx="568">
                  <c:v>230464.25</c:v>
                </c:pt>
                <c:pt idx="569">
                  <c:v>231004.30958333332</c:v>
                </c:pt>
                <c:pt idx="570">
                  <c:v>231106.53572916667</c:v>
                </c:pt>
                <c:pt idx="571">
                  <c:v>228655.77317708332</c:v>
                </c:pt>
                <c:pt idx="572">
                  <c:v>226127.02465277776</c:v>
                </c:pt>
                <c:pt idx="573">
                  <c:v>215037.01369791667</c:v>
                </c:pt>
                <c:pt idx="574">
                  <c:v>201093.68234375</c:v>
                </c:pt>
                <c:pt idx="575">
                  <c:v>189812.13833333334</c:v>
                </c:pt>
                <c:pt idx="576">
                  <c:v>183366.18171875001</c:v>
                </c:pt>
                <c:pt idx="577">
                  <c:v>182233.953125</c:v>
                </c:pt>
                <c:pt idx="578">
                  <c:v>182233.953125</c:v>
                </c:pt>
                <c:pt idx="579">
                  <c:v>183313.20256944443</c:v>
                </c:pt>
                <c:pt idx="580">
                  <c:v>188611.34786458334</c:v>
                </c:pt>
                <c:pt idx="581">
                  <c:v>197215.26987847223</c:v>
                </c:pt>
                <c:pt idx="582">
                  <c:v>200924.25</c:v>
                </c:pt>
                <c:pt idx="583">
                  <c:v>200924.25</c:v>
                </c:pt>
                <c:pt idx="584">
                  <c:v>200985.23392361111</c:v>
                </c:pt>
                <c:pt idx="585">
                  <c:v>201537.04484374999</c:v>
                </c:pt>
                <c:pt idx="586">
                  <c:v>203224.43116319444</c:v>
                </c:pt>
                <c:pt idx="587">
                  <c:v>203540.92541666667</c:v>
                </c:pt>
                <c:pt idx="588">
                  <c:v>202858.83302083332</c:v>
                </c:pt>
                <c:pt idx="589">
                  <c:v>203101.6312326389</c:v>
                </c:pt>
                <c:pt idx="590">
                  <c:v>206384.14647569443</c:v>
                </c:pt>
                <c:pt idx="591">
                  <c:v>208650.5923263889</c:v>
                </c:pt>
                <c:pt idx="592">
                  <c:v>209297.98286458335</c:v>
                </c:pt>
                <c:pt idx="593">
                  <c:v>210844.951875</c:v>
                </c:pt>
                <c:pt idx="594">
                  <c:v>210927.140625</c:v>
                </c:pt>
                <c:pt idx="595">
                  <c:v>210856.85359375001</c:v>
                </c:pt>
                <c:pt idx="596">
                  <c:v>208801.35711805554</c:v>
                </c:pt>
                <c:pt idx="597">
                  <c:v>208282.578125</c:v>
                </c:pt>
                <c:pt idx="598">
                  <c:v>208196.62703125001</c:v>
                </c:pt>
                <c:pt idx="599">
                  <c:v>208193.96875</c:v>
                </c:pt>
                <c:pt idx="600">
                  <c:v>208193.96875</c:v>
                </c:pt>
                <c:pt idx="601">
                  <c:v>209847.70208333334</c:v>
                </c:pt>
                <c:pt idx="602">
                  <c:v>210097.74152777778</c:v>
                </c:pt>
                <c:pt idx="603">
                  <c:v>215092.00890625</c:v>
                </c:pt>
                <c:pt idx="604">
                  <c:v>219667.54727430554</c:v>
                </c:pt>
                <c:pt idx="605">
                  <c:v>226930.45338541668</c:v>
                </c:pt>
                <c:pt idx="606">
                  <c:v>227689.52427083332</c:v>
                </c:pt>
                <c:pt idx="607">
                  <c:v>229134.16093750001</c:v>
                </c:pt>
                <c:pt idx="608">
                  <c:v>231677.61767361112</c:v>
                </c:pt>
                <c:pt idx="609">
                  <c:v>232688.12854166667</c:v>
                </c:pt>
                <c:pt idx="610">
                  <c:v>232720.38916666666</c:v>
                </c:pt>
                <c:pt idx="611">
                  <c:v>232720.515625</c:v>
                </c:pt>
                <c:pt idx="612">
                  <c:v>233407.18177083333</c:v>
                </c:pt>
                <c:pt idx="613">
                  <c:v>234712.5713888889</c:v>
                </c:pt>
                <c:pt idx="614">
                  <c:v>234778.79755208333</c:v>
                </c:pt>
                <c:pt idx="615">
                  <c:v>234936.89376736112</c:v>
                </c:pt>
                <c:pt idx="616">
                  <c:v>236682.59918402779</c:v>
                </c:pt>
                <c:pt idx="617">
                  <c:v>237902.29803819445</c:v>
                </c:pt>
                <c:pt idx="618">
                  <c:v>238629.2956423611</c:v>
                </c:pt>
                <c:pt idx="619">
                  <c:v>238624.36152777777</c:v>
                </c:pt>
                <c:pt idx="620">
                  <c:v>237157.83196180555</c:v>
                </c:pt>
                <c:pt idx="621">
                  <c:v>235434.36072916666</c:v>
                </c:pt>
                <c:pt idx="622">
                  <c:v>233437.07081597223</c:v>
                </c:pt>
                <c:pt idx="623">
                  <c:v>227717.16366319446</c:v>
                </c:pt>
                <c:pt idx="624">
                  <c:v>226319.99114583334</c:v>
                </c:pt>
                <c:pt idx="625">
                  <c:v>225728.859375</c:v>
                </c:pt>
                <c:pt idx="626">
                  <c:v>225728.859375</c:v>
                </c:pt>
                <c:pt idx="627">
                  <c:v>227674.26694444445</c:v>
                </c:pt>
                <c:pt idx="628">
                  <c:v>232908.39074652779</c:v>
                </c:pt>
                <c:pt idx="629">
                  <c:v>235173.51467013889</c:v>
                </c:pt>
                <c:pt idx="630">
                  <c:v>234626.62326388888</c:v>
                </c:pt>
                <c:pt idx="631">
                  <c:v>234087.890625</c:v>
                </c:pt>
                <c:pt idx="632">
                  <c:v>233582.17793402777</c:v>
                </c:pt>
                <c:pt idx="633">
                  <c:v>233344.94597222222</c:v>
                </c:pt>
                <c:pt idx="634">
                  <c:v>233142.23888888888</c:v>
                </c:pt>
                <c:pt idx="635">
                  <c:v>229375.94838541668</c:v>
                </c:pt>
                <c:pt idx="636">
                  <c:v>227230.34538194444</c:v>
                </c:pt>
                <c:pt idx="637">
                  <c:v>225449.37802083333</c:v>
                </c:pt>
                <c:pt idx="638">
                  <c:v>222832.18100694445</c:v>
                </c:pt>
                <c:pt idx="639">
                  <c:v>218085.09402777778</c:v>
                </c:pt>
                <c:pt idx="640">
                  <c:v>215758.75038194444</c:v>
                </c:pt>
                <c:pt idx="641">
                  <c:v>214630.84840277777</c:v>
                </c:pt>
                <c:pt idx="642">
                  <c:v>213312.261875</c:v>
                </c:pt>
                <c:pt idx="643">
                  <c:v>212840.88333333333</c:v>
                </c:pt>
                <c:pt idx="644">
                  <c:v>207612.0818576389</c:v>
                </c:pt>
                <c:pt idx="645">
                  <c:v>198554.34723958332</c:v>
                </c:pt>
                <c:pt idx="646">
                  <c:v>186809.80477430555</c:v>
                </c:pt>
                <c:pt idx="647">
                  <c:v>168952.74687500001</c:v>
                </c:pt>
                <c:pt idx="648">
                  <c:v>158064.64609374999</c:v>
                </c:pt>
                <c:pt idx="649">
                  <c:v>153315.15937499999</c:v>
                </c:pt>
                <c:pt idx="650">
                  <c:v>153311.09375</c:v>
                </c:pt>
                <c:pt idx="651">
                  <c:v>153832.11819444445</c:v>
                </c:pt>
                <c:pt idx="652">
                  <c:v>161344.49531249999</c:v>
                </c:pt>
                <c:pt idx="653">
                  <c:v>175161.04625000001</c:v>
                </c:pt>
                <c:pt idx="654">
                  <c:v>178915.83847222221</c:v>
                </c:pt>
                <c:pt idx="655">
                  <c:v>179620.59013888889</c:v>
                </c:pt>
                <c:pt idx="656">
                  <c:v>179781.41197916667</c:v>
                </c:pt>
                <c:pt idx="657">
                  <c:v>177467.29815972221</c:v>
                </c:pt>
                <c:pt idx="658">
                  <c:v>177045.86883680554</c:v>
                </c:pt>
                <c:pt idx="659">
                  <c:v>170821.69717013888</c:v>
                </c:pt>
                <c:pt idx="660">
                  <c:v>169649.08342881943</c:v>
                </c:pt>
                <c:pt idx="661">
                  <c:v>172908.70729166668</c:v>
                </c:pt>
                <c:pt idx="662">
                  <c:v>173820.70432291666</c:v>
                </c:pt>
                <c:pt idx="663">
                  <c:v>177891.82967013889</c:v>
                </c:pt>
                <c:pt idx="664">
                  <c:v>183259.35276041666</c:v>
                </c:pt>
                <c:pt idx="665">
                  <c:v>183382.56406249999</c:v>
                </c:pt>
                <c:pt idx="666">
                  <c:v>183373.79328124999</c:v>
                </c:pt>
                <c:pt idx="667">
                  <c:v>183371.890625</c:v>
                </c:pt>
                <c:pt idx="668">
                  <c:v>183656.30609375</c:v>
                </c:pt>
                <c:pt idx="669">
                  <c:v>184651.80489583334</c:v>
                </c:pt>
                <c:pt idx="670">
                  <c:v>191380.22560763889</c:v>
                </c:pt>
                <c:pt idx="671">
                  <c:v>192773.58223958334</c:v>
                </c:pt>
                <c:pt idx="672">
                  <c:v>197386.6601388889</c:v>
                </c:pt>
                <c:pt idx="673">
                  <c:v>205497.1054861111</c:v>
                </c:pt>
                <c:pt idx="674">
                  <c:v>219923.7315451389</c:v>
                </c:pt>
                <c:pt idx="675">
                  <c:v>245021.73770833333</c:v>
                </c:pt>
                <c:pt idx="676">
                  <c:v>258061.38637152777</c:v>
                </c:pt>
                <c:pt idx="677">
                  <c:v>267635.9788888889</c:v>
                </c:pt>
                <c:pt idx="678">
                  <c:v>270819.95590277779</c:v>
                </c:pt>
                <c:pt idx="679">
                  <c:v>271881.67496527778</c:v>
                </c:pt>
                <c:pt idx="680">
                  <c:v>272824.39340277779</c:v>
                </c:pt>
                <c:pt idx="681">
                  <c:v>272098.59493055556</c:v>
                </c:pt>
                <c:pt idx="682">
                  <c:v>270566.10784722224</c:v>
                </c:pt>
                <c:pt idx="683">
                  <c:v>268855.83847222221</c:v>
                </c:pt>
                <c:pt idx="684">
                  <c:v>267302.52760416665</c:v>
                </c:pt>
                <c:pt idx="685">
                  <c:v>267822.90041666664</c:v>
                </c:pt>
                <c:pt idx="686">
                  <c:v>269892.0625</c:v>
                </c:pt>
                <c:pt idx="687">
                  <c:v>269895.97361111111</c:v>
                </c:pt>
                <c:pt idx="688">
                  <c:v>269895.42916666664</c:v>
                </c:pt>
                <c:pt idx="689">
                  <c:v>269807.47486111108</c:v>
                </c:pt>
                <c:pt idx="690">
                  <c:v>269803.4375</c:v>
                </c:pt>
                <c:pt idx="691">
                  <c:v>267612.80989583331</c:v>
                </c:pt>
                <c:pt idx="692">
                  <c:v>263518.37927083333</c:v>
                </c:pt>
                <c:pt idx="693">
                  <c:v>262009.13763888887</c:v>
                </c:pt>
                <c:pt idx="694">
                  <c:v>256487.46532986112</c:v>
                </c:pt>
                <c:pt idx="695">
                  <c:v>253056.89687500001</c:v>
                </c:pt>
                <c:pt idx="696">
                  <c:v>246774.27163194446</c:v>
                </c:pt>
                <c:pt idx="697">
                  <c:v>244162.390625</c:v>
                </c:pt>
                <c:pt idx="698">
                  <c:v>244234.890625</c:v>
                </c:pt>
                <c:pt idx="699">
                  <c:v>251235.19868055556</c:v>
                </c:pt>
                <c:pt idx="700">
                  <c:v>262173.31447916664</c:v>
                </c:pt>
                <c:pt idx="701">
                  <c:v>275906.17767361109</c:v>
                </c:pt>
                <c:pt idx="702">
                  <c:v>278947.294375</c:v>
                </c:pt>
                <c:pt idx="703">
                  <c:v>278773.82541666669</c:v>
                </c:pt>
                <c:pt idx="704">
                  <c:v>280210.00340277777</c:v>
                </c:pt>
                <c:pt idx="705">
                  <c:v>284851.90958333336</c:v>
                </c:pt>
                <c:pt idx="706">
                  <c:v>283292.68802083336</c:v>
                </c:pt>
                <c:pt idx="707">
                  <c:v>282663.88434027776</c:v>
                </c:pt>
                <c:pt idx="708">
                  <c:v>281421.16697916668</c:v>
                </c:pt>
                <c:pt idx="709">
                  <c:v>281264.78125</c:v>
                </c:pt>
                <c:pt idx="710">
                  <c:v>279104.38545138889</c:v>
                </c:pt>
                <c:pt idx="711">
                  <c:v>278825.1875</c:v>
                </c:pt>
                <c:pt idx="712">
                  <c:v>278929.83875</c:v>
                </c:pt>
                <c:pt idx="713">
                  <c:v>280215.54312500003</c:v>
                </c:pt>
                <c:pt idx="714">
                  <c:v>283574.89857638889</c:v>
                </c:pt>
                <c:pt idx="715">
                  <c:v>283416.9737152778</c:v>
                </c:pt>
                <c:pt idx="716">
                  <c:v>281770.02381944447</c:v>
                </c:pt>
                <c:pt idx="717">
                  <c:v>277608.87298611109</c:v>
                </c:pt>
                <c:pt idx="718">
                  <c:v>264791.25390625</c:v>
                </c:pt>
                <c:pt idx="719">
                  <c:v>255856.78692708333</c:v>
                </c:pt>
                <c:pt idx="720">
                  <c:v>254716.38420138889</c:v>
                </c:pt>
                <c:pt idx="721">
                  <c:v>254628.06725694446</c:v>
                </c:pt>
                <c:pt idx="722">
                  <c:v>254618.8125</c:v>
                </c:pt>
                <c:pt idx="723">
                  <c:v>254844.16284722224</c:v>
                </c:pt>
                <c:pt idx="724">
                  <c:v>256068.06698784721</c:v>
                </c:pt>
                <c:pt idx="725">
                  <c:v>263185.41914930556</c:v>
                </c:pt>
                <c:pt idx="726">
                  <c:v>264349.9247222222</c:v>
                </c:pt>
                <c:pt idx="727">
                  <c:v>263799.57420138887</c:v>
                </c:pt>
                <c:pt idx="728">
                  <c:v>264173.17458333331</c:v>
                </c:pt>
                <c:pt idx="729">
                  <c:v>263832.15236111113</c:v>
                </c:pt>
                <c:pt idx="730">
                  <c:v>260794.54638888888</c:v>
                </c:pt>
                <c:pt idx="731">
                  <c:v>259339.36020833332</c:v>
                </c:pt>
                <c:pt idx="732">
                  <c:v>260513.80368055555</c:v>
                </c:pt>
                <c:pt idx="733">
                  <c:v>260469.82074652778</c:v>
                </c:pt>
                <c:pt idx="734">
                  <c:v>260422.18614583334</c:v>
                </c:pt>
                <c:pt idx="735">
                  <c:v>260593.65812499999</c:v>
                </c:pt>
                <c:pt idx="736">
                  <c:v>261367.06829861112</c:v>
                </c:pt>
                <c:pt idx="737">
                  <c:v>261363.53234375</c:v>
                </c:pt>
                <c:pt idx="738">
                  <c:v>261409.44555555555</c:v>
                </c:pt>
                <c:pt idx="739">
                  <c:v>261375.97708333333</c:v>
                </c:pt>
                <c:pt idx="740">
                  <c:v>261348.46875</c:v>
                </c:pt>
                <c:pt idx="741">
                  <c:v>261217.96302083333</c:v>
                </c:pt>
                <c:pt idx="742">
                  <c:v>256676.87689236112</c:v>
                </c:pt>
                <c:pt idx="743">
                  <c:v>244700.50222222222</c:v>
                </c:pt>
                <c:pt idx="744">
                  <c:v>237396.82479166667</c:v>
                </c:pt>
                <c:pt idx="745">
                  <c:v>234074.61210069444</c:v>
                </c:pt>
                <c:pt idx="746">
                  <c:v>235170.50911458334</c:v>
                </c:pt>
                <c:pt idx="747">
                  <c:v>236111.90625</c:v>
                </c:pt>
                <c:pt idx="748">
                  <c:v>236579.28447916667</c:v>
                </c:pt>
                <c:pt idx="749">
                  <c:v>241784.51838541665</c:v>
                </c:pt>
                <c:pt idx="750">
                  <c:v>244617.82876736112</c:v>
                </c:pt>
                <c:pt idx="751">
                  <c:v>246561.31645833334</c:v>
                </c:pt>
                <c:pt idx="752">
                  <c:v>246889.64309027776</c:v>
                </c:pt>
                <c:pt idx="753">
                  <c:v>242527.74835069446</c:v>
                </c:pt>
                <c:pt idx="754">
                  <c:v>236947.86508680554</c:v>
                </c:pt>
                <c:pt idx="755">
                  <c:v>236848.70052083334</c:v>
                </c:pt>
                <c:pt idx="756">
                  <c:v>234318.70885416667</c:v>
                </c:pt>
                <c:pt idx="757">
                  <c:v>229957.54246527777</c:v>
                </c:pt>
                <c:pt idx="758">
                  <c:v>228571.72743055556</c:v>
                </c:pt>
                <c:pt idx="759">
                  <c:v>228546.53993055556</c:v>
                </c:pt>
                <c:pt idx="760">
                  <c:v>228535.453125</c:v>
                </c:pt>
                <c:pt idx="761">
                  <c:v>228060.3398611111</c:v>
                </c:pt>
                <c:pt idx="762">
                  <c:v>225762.1956423611</c:v>
                </c:pt>
                <c:pt idx="763">
                  <c:v>221630.18972222222</c:v>
                </c:pt>
                <c:pt idx="764">
                  <c:v>213356.55741319444</c:v>
                </c:pt>
                <c:pt idx="765">
                  <c:v>196508.70053819445</c:v>
                </c:pt>
                <c:pt idx="766">
                  <c:v>188510.15875</c:v>
                </c:pt>
                <c:pt idx="767">
                  <c:v>177181.09645833334</c:v>
                </c:pt>
                <c:pt idx="768">
                  <c:v>166746.38366319446</c:v>
                </c:pt>
                <c:pt idx="769">
                  <c:v>164746.62319444446</c:v>
                </c:pt>
                <c:pt idx="770">
                  <c:v>165663.70258680556</c:v>
                </c:pt>
                <c:pt idx="771">
                  <c:v>167816.86265625001</c:v>
                </c:pt>
                <c:pt idx="772">
                  <c:v>165330.64760416668</c:v>
                </c:pt>
                <c:pt idx="773">
                  <c:v>170582.01296875</c:v>
                </c:pt>
                <c:pt idx="774">
                  <c:v>175449.54381944446</c:v>
                </c:pt>
                <c:pt idx="775">
                  <c:v>182192.66258680556</c:v>
                </c:pt>
                <c:pt idx="776">
                  <c:v>188930.35651041666</c:v>
                </c:pt>
                <c:pt idx="777">
                  <c:v>191096.06637152779</c:v>
                </c:pt>
                <c:pt idx="778">
                  <c:v>192041.33352430555</c:v>
                </c:pt>
                <c:pt idx="779">
                  <c:v>190977.85461805554</c:v>
                </c:pt>
                <c:pt idx="780">
                  <c:v>189011.4781423611</c:v>
                </c:pt>
                <c:pt idx="781">
                  <c:v>186494.28597222222</c:v>
                </c:pt>
                <c:pt idx="782">
                  <c:v>186057.48958333334</c:v>
                </c:pt>
                <c:pt idx="783">
                  <c:v>180684.234375</c:v>
                </c:pt>
                <c:pt idx="784">
                  <c:v>180684.234375</c:v>
                </c:pt>
                <c:pt idx="785">
                  <c:v>179538.19750000001</c:v>
                </c:pt>
                <c:pt idx="786">
                  <c:v>179144.5625</c:v>
                </c:pt>
                <c:pt idx="787">
                  <c:v>180222.56348958332</c:v>
                </c:pt>
                <c:pt idx="788">
                  <c:v>177173.56067708333</c:v>
                </c:pt>
                <c:pt idx="789">
                  <c:v>168060.84598958332</c:v>
                </c:pt>
                <c:pt idx="790">
                  <c:v>157062.02333333335</c:v>
                </c:pt>
                <c:pt idx="791">
                  <c:v>153379.62668402778</c:v>
                </c:pt>
                <c:pt idx="792">
                  <c:v>150939.47642361111</c:v>
                </c:pt>
                <c:pt idx="793">
                  <c:v>150014.00769097221</c:v>
                </c:pt>
                <c:pt idx="794">
                  <c:v>149073</c:v>
                </c:pt>
                <c:pt idx="795">
                  <c:v>146898.31215277777</c:v>
                </c:pt>
                <c:pt idx="796">
                  <c:v>147171.96440972222</c:v>
                </c:pt>
                <c:pt idx="797">
                  <c:v>152249.3982638889</c:v>
                </c:pt>
                <c:pt idx="798">
                  <c:v>157599.02383680554</c:v>
                </c:pt>
                <c:pt idx="799">
                  <c:v>159400.79855902778</c:v>
                </c:pt>
                <c:pt idx="800">
                  <c:v>163304.61526041667</c:v>
                </c:pt>
                <c:pt idx="801">
                  <c:v>170970.04053819444</c:v>
                </c:pt>
                <c:pt idx="802">
                  <c:v>176259.45633680557</c:v>
                </c:pt>
                <c:pt idx="803">
                  <c:v>177625.59890625</c:v>
                </c:pt>
                <c:pt idx="804">
                  <c:v>177656.07121527777</c:v>
                </c:pt>
                <c:pt idx="805">
                  <c:v>177738.15729166666</c:v>
                </c:pt>
                <c:pt idx="806">
                  <c:v>178919.41314236113</c:v>
                </c:pt>
                <c:pt idx="807">
                  <c:v>181408.50868055556</c:v>
                </c:pt>
                <c:pt idx="808">
                  <c:v>181589.42531250001</c:v>
                </c:pt>
                <c:pt idx="809">
                  <c:v>180869.23690972221</c:v>
                </c:pt>
                <c:pt idx="810">
                  <c:v>180705.68840277777</c:v>
                </c:pt>
                <c:pt idx="811">
                  <c:v>178615.54270833332</c:v>
                </c:pt>
                <c:pt idx="812">
                  <c:v>176462.11546875001</c:v>
                </c:pt>
                <c:pt idx="813">
                  <c:v>166666.28975694443</c:v>
                </c:pt>
                <c:pt idx="814">
                  <c:v>162357.31317708333</c:v>
                </c:pt>
                <c:pt idx="815">
                  <c:v>157153.09524305555</c:v>
                </c:pt>
                <c:pt idx="816">
                  <c:v>151608.6379513889</c:v>
                </c:pt>
                <c:pt idx="817">
                  <c:v>149015.03815972223</c:v>
                </c:pt>
                <c:pt idx="818">
                  <c:v>148215.56692708333</c:v>
                </c:pt>
                <c:pt idx="819">
                  <c:v>151596.28756944445</c:v>
                </c:pt>
                <c:pt idx="820">
                  <c:v>173168.06060763888</c:v>
                </c:pt>
                <c:pt idx="821">
                  <c:v>198346.92939236111</c:v>
                </c:pt>
                <c:pt idx="822">
                  <c:v>206145.19027777779</c:v>
                </c:pt>
                <c:pt idx="823">
                  <c:v>208254.13994791667</c:v>
                </c:pt>
                <c:pt idx="824">
                  <c:v>209737.75694444444</c:v>
                </c:pt>
                <c:pt idx="825">
                  <c:v>207993.7068576389</c:v>
                </c:pt>
                <c:pt idx="826">
                  <c:v>208316.05760416668</c:v>
                </c:pt>
                <c:pt idx="827">
                  <c:v>208712.45479166668</c:v>
                </c:pt>
                <c:pt idx="828">
                  <c:v>209041.67006944446</c:v>
                </c:pt>
                <c:pt idx="829">
                  <c:v>210877.72203125001</c:v>
                </c:pt>
                <c:pt idx="830">
                  <c:v>209348.71927083333</c:v>
                </c:pt>
                <c:pt idx="831">
                  <c:v>207510.93979166666</c:v>
                </c:pt>
                <c:pt idx="832">
                  <c:v>206605.06125</c:v>
                </c:pt>
                <c:pt idx="833">
                  <c:v>207380.52670138888</c:v>
                </c:pt>
                <c:pt idx="834">
                  <c:v>208489.93335069445</c:v>
                </c:pt>
                <c:pt idx="835">
                  <c:v>208022.90243055555</c:v>
                </c:pt>
                <c:pt idx="836">
                  <c:v>202644.03223958332</c:v>
                </c:pt>
                <c:pt idx="837">
                  <c:v>200006.36550347222</c:v>
                </c:pt>
                <c:pt idx="838">
                  <c:v>198952.62937499999</c:v>
                </c:pt>
                <c:pt idx="839">
                  <c:v>195391.67152777777</c:v>
                </c:pt>
                <c:pt idx="840">
                  <c:v>199597.66933159722</c:v>
                </c:pt>
                <c:pt idx="841">
                  <c:v>204733.55447916666</c:v>
                </c:pt>
                <c:pt idx="842">
                  <c:v>214669.05017361112</c:v>
                </c:pt>
                <c:pt idx="843">
                  <c:v>231268.83407118055</c:v>
                </c:pt>
                <c:pt idx="844">
                  <c:v>249328.64635416667</c:v>
                </c:pt>
                <c:pt idx="845">
                  <c:v>255872.18971354168</c:v>
                </c:pt>
                <c:pt idx="846">
                  <c:v>260811.66034722223</c:v>
                </c:pt>
                <c:pt idx="847">
                  <c:v>265047.47215277777</c:v>
                </c:pt>
                <c:pt idx="848">
                  <c:v>267821.16399305558</c:v>
                </c:pt>
                <c:pt idx="849">
                  <c:v>269212.3309722222</c:v>
                </c:pt>
                <c:pt idx="850">
                  <c:v>270081.47711805557</c:v>
                </c:pt>
                <c:pt idx="851">
                  <c:v>270532.56633680558</c:v>
                </c:pt>
                <c:pt idx="852">
                  <c:v>273897.93428819446</c:v>
                </c:pt>
                <c:pt idx="853">
                  <c:v>276057.10385416669</c:v>
                </c:pt>
                <c:pt idx="854">
                  <c:v>278402.25645833334</c:v>
                </c:pt>
                <c:pt idx="855">
                  <c:v>282023.0798784722</c:v>
                </c:pt>
                <c:pt idx="856">
                  <c:v>285314.94302083331</c:v>
                </c:pt>
                <c:pt idx="857">
                  <c:v>289056.96715277777</c:v>
                </c:pt>
                <c:pt idx="858">
                  <c:v>294216.76704861113</c:v>
                </c:pt>
                <c:pt idx="859">
                  <c:v>296359.09003472223</c:v>
                </c:pt>
                <c:pt idx="860">
                  <c:v>294930.11324652779</c:v>
                </c:pt>
                <c:pt idx="861">
                  <c:v>289743.47576388891</c:v>
                </c:pt>
                <c:pt idx="862">
                  <c:v>283096.95288194442</c:v>
                </c:pt>
                <c:pt idx="863">
                  <c:v>278257.28173611109</c:v>
                </c:pt>
                <c:pt idx="864">
                  <c:v>278908.26467013889</c:v>
                </c:pt>
                <c:pt idx="865">
                  <c:v>279203.60390624998</c:v>
                </c:pt>
                <c:pt idx="866">
                  <c:v>280891.55241319444</c:v>
                </c:pt>
                <c:pt idx="867">
                  <c:v>282510.10774305556</c:v>
                </c:pt>
                <c:pt idx="868">
                  <c:v>286311.32973958331</c:v>
                </c:pt>
                <c:pt idx="869">
                  <c:v>292064.7869097222</c:v>
                </c:pt>
                <c:pt idx="870">
                  <c:v>300782.1067013889</c:v>
                </c:pt>
                <c:pt idx="871">
                  <c:v>302856.69380208332</c:v>
                </c:pt>
                <c:pt idx="872">
                  <c:v>297989.80737847224</c:v>
                </c:pt>
                <c:pt idx="873">
                  <c:v>292943.44777777779</c:v>
                </c:pt>
                <c:pt idx="874">
                  <c:v>283711.22368055553</c:v>
                </c:pt>
                <c:pt idx="875">
                  <c:v>274995.59786458331</c:v>
                </c:pt>
                <c:pt idx="876">
                  <c:v>271564.59953125002</c:v>
                </c:pt>
                <c:pt idx="877">
                  <c:v>267656.69138888887</c:v>
                </c:pt>
                <c:pt idx="878">
                  <c:v>263301.08815972222</c:v>
                </c:pt>
                <c:pt idx="879">
                  <c:v>262447.55085937498</c:v>
                </c:pt>
                <c:pt idx="880">
                  <c:v>262608.68649305555</c:v>
                </c:pt>
                <c:pt idx="881">
                  <c:v>263545.68086805556</c:v>
                </c:pt>
                <c:pt idx="882">
                  <c:v>263765.69590277778</c:v>
                </c:pt>
                <c:pt idx="883">
                  <c:v>263350.46774305555</c:v>
                </c:pt>
                <c:pt idx="884">
                  <c:v>261563.16902777777</c:v>
                </c:pt>
                <c:pt idx="885">
                  <c:v>254660.68374131946</c:v>
                </c:pt>
                <c:pt idx="886">
                  <c:v>243955.57901041667</c:v>
                </c:pt>
                <c:pt idx="887">
                  <c:v>233395.36818576389</c:v>
                </c:pt>
                <c:pt idx="888">
                  <c:v>232401.73040798612</c:v>
                </c:pt>
                <c:pt idx="889">
                  <c:v>232150.64492187501</c:v>
                </c:pt>
                <c:pt idx="890">
                  <c:v>235116.82436631946</c:v>
                </c:pt>
                <c:pt idx="891">
                  <c:v>235901.93111979167</c:v>
                </c:pt>
                <c:pt idx="892">
                  <c:v>243662.25253472221</c:v>
                </c:pt>
                <c:pt idx="893">
                  <c:v>247794.73082465277</c:v>
                </c:pt>
                <c:pt idx="894">
                  <c:v>249646.43185763888</c:v>
                </c:pt>
                <c:pt idx="895">
                  <c:v>253192.32269097221</c:v>
                </c:pt>
                <c:pt idx="896">
                  <c:v>253312.329921875</c:v>
                </c:pt>
                <c:pt idx="897">
                  <c:v>251054.95602430555</c:v>
                </c:pt>
                <c:pt idx="898">
                  <c:v>249413.50256076388</c:v>
                </c:pt>
                <c:pt idx="899">
                  <c:v>245589.53812499999</c:v>
                </c:pt>
                <c:pt idx="900">
                  <c:v>242088.67236111112</c:v>
                </c:pt>
                <c:pt idx="901">
                  <c:v>237912.23268229168</c:v>
                </c:pt>
                <c:pt idx="902">
                  <c:v>234776.50200520834</c:v>
                </c:pt>
                <c:pt idx="903">
                  <c:v>232973.05544270834</c:v>
                </c:pt>
                <c:pt idx="904">
                  <c:v>233180.87723958332</c:v>
                </c:pt>
                <c:pt idx="905">
                  <c:v>231907.67065972224</c:v>
                </c:pt>
                <c:pt idx="906">
                  <c:v>231889.95518229165</c:v>
                </c:pt>
                <c:pt idx="907">
                  <c:v>226864.23388020834</c:v>
                </c:pt>
                <c:pt idx="908">
                  <c:v>224791.222109375</c:v>
                </c:pt>
                <c:pt idx="909">
                  <c:v>223017.05766493056</c:v>
                </c:pt>
                <c:pt idx="910">
                  <c:v>222047.05522569444</c:v>
                </c:pt>
                <c:pt idx="911">
                  <c:v>218786.6450607639</c:v>
                </c:pt>
                <c:pt idx="912">
                  <c:v>217262.671875</c:v>
                </c:pt>
                <c:pt idx="913">
                  <c:v>217686.421875</c:v>
                </c:pt>
                <c:pt idx="914">
                  <c:v>220919.63570312501</c:v>
                </c:pt>
                <c:pt idx="915">
                  <c:v>222120.84375</c:v>
                </c:pt>
                <c:pt idx="916">
                  <c:v>225322.33109374999</c:v>
                </c:pt>
                <c:pt idx="917">
                  <c:v>226108.47201388888</c:v>
                </c:pt>
                <c:pt idx="918">
                  <c:v>227800.00534722224</c:v>
                </c:pt>
                <c:pt idx="919">
                  <c:v>228468.40182291667</c:v>
                </c:pt>
                <c:pt idx="920">
                  <c:v>228954.9131857639</c:v>
                </c:pt>
                <c:pt idx="921">
                  <c:v>227826.13395833335</c:v>
                </c:pt>
                <c:pt idx="922">
                  <c:v>224661.25599826389</c:v>
                </c:pt>
                <c:pt idx="923">
                  <c:v>213862.08233506946</c:v>
                </c:pt>
                <c:pt idx="924">
                  <c:v>193115.11467013889</c:v>
                </c:pt>
                <c:pt idx="925">
                  <c:v>185592.80008680557</c:v>
                </c:pt>
                <c:pt idx="926">
                  <c:v>183444.88401909723</c:v>
                </c:pt>
                <c:pt idx="927">
                  <c:v>181397.74893229167</c:v>
                </c:pt>
                <c:pt idx="928">
                  <c:v>179281.49756944444</c:v>
                </c:pt>
                <c:pt idx="929">
                  <c:v>175513.93909722223</c:v>
                </c:pt>
                <c:pt idx="930">
                  <c:v>174022.84207465278</c:v>
                </c:pt>
                <c:pt idx="931">
                  <c:v>171195.55239583334</c:v>
                </c:pt>
                <c:pt idx="932">
                  <c:v>164792.786953125</c:v>
                </c:pt>
                <c:pt idx="933">
                  <c:v>160666.129453125</c:v>
                </c:pt>
                <c:pt idx="934">
                  <c:v>156627.95284722222</c:v>
                </c:pt>
                <c:pt idx="935">
                  <c:v>147970.92215277778</c:v>
                </c:pt>
                <c:pt idx="936">
                  <c:v>140654.71375</c:v>
                </c:pt>
                <c:pt idx="937">
                  <c:v>139637.78125</c:v>
                </c:pt>
                <c:pt idx="938">
                  <c:v>139637.78125</c:v>
                </c:pt>
                <c:pt idx="939">
                  <c:v>139637.78125</c:v>
                </c:pt>
                <c:pt idx="940">
                  <c:v>139992.27986111111</c:v>
                </c:pt>
                <c:pt idx="941">
                  <c:v>144098.26019965278</c:v>
                </c:pt>
                <c:pt idx="942">
                  <c:v>148667.51868055554</c:v>
                </c:pt>
                <c:pt idx="943">
                  <c:v>157535.41071180557</c:v>
                </c:pt>
                <c:pt idx="944">
                  <c:v>163921.13292534722</c:v>
                </c:pt>
                <c:pt idx="945">
                  <c:v>168846.12912326388</c:v>
                </c:pt>
                <c:pt idx="946">
                  <c:v>176141.62539930554</c:v>
                </c:pt>
                <c:pt idx="947">
                  <c:v>182224.08163194446</c:v>
                </c:pt>
                <c:pt idx="948">
                  <c:v>185652.2390017361</c:v>
                </c:pt>
                <c:pt idx="949">
                  <c:v>187402.94253472221</c:v>
                </c:pt>
                <c:pt idx="950">
                  <c:v>190203.17071180555</c:v>
                </c:pt>
                <c:pt idx="951">
                  <c:v>191188.28125</c:v>
                </c:pt>
                <c:pt idx="952">
                  <c:v>191188.28125</c:v>
                </c:pt>
                <c:pt idx="953">
                  <c:v>191815.28545138889</c:v>
                </c:pt>
                <c:pt idx="954">
                  <c:v>192250.60420138889</c:v>
                </c:pt>
                <c:pt idx="955">
                  <c:v>191296.02313368054</c:v>
                </c:pt>
                <c:pt idx="956">
                  <c:v>187499.65700520834</c:v>
                </c:pt>
                <c:pt idx="957">
                  <c:v>174980.67453125</c:v>
                </c:pt>
                <c:pt idx="958">
                  <c:v>166325.04000868055</c:v>
                </c:pt>
                <c:pt idx="959">
                  <c:v>159015.94960937501</c:v>
                </c:pt>
                <c:pt idx="960">
                  <c:v>156514.55394097223</c:v>
                </c:pt>
                <c:pt idx="961">
                  <c:v>157729.82296875</c:v>
                </c:pt>
                <c:pt idx="962">
                  <c:v>160695.36363715277</c:v>
                </c:pt>
                <c:pt idx="963">
                  <c:v>173193.37744791666</c:v>
                </c:pt>
                <c:pt idx="964">
                  <c:v>194100.55200520833</c:v>
                </c:pt>
                <c:pt idx="965">
                  <c:v>215227.66430555555</c:v>
                </c:pt>
                <c:pt idx="966">
                  <c:v>218740.94624131944</c:v>
                </c:pt>
                <c:pt idx="967">
                  <c:v>223514.29489583333</c:v>
                </c:pt>
                <c:pt idx="968">
                  <c:v>223874.42127604166</c:v>
                </c:pt>
                <c:pt idx="969">
                  <c:v>225139.96362847224</c:v>
                </c:pt>
                <c:pt idx="970">
                  <c:v>228617.16972222223</c:v>
                </c:pt>
                <c:pt idx="971">
                  <c:v>235156.27390624999</c:v>
                </c:pt>
                <c:pt idx="972">
                  <c:v>236877.51475694444</c:v>
                </c:pt>
                <c:pt idx="973">
                  <c:v>240452.84305555557</c:v>
                </c:pt>
                <c:pt idx="974">
                  <c:v>245803.38868055557</c:v>
                </c:pt>
                <c:pt idx="975">
                  <c:v>251412.95678819445</c:v>
                </c:pt>
                <c:pt idx="976">
                  <c:v>257531.71871527779</c:v>
                </c:pt>
                <c:pt idx="977">
                  <c:v>265009.17192708334</c:v>
                </c:pt>
                <c:pt idx="978">
                  <c:v>269411.66038194444</c:v>
                </c:pt>
                <c:pt idx="979">
                  <c:v>268883.52727430558</c:v>
                </c:pt>
                <c:pt idx="980">
                  <c:v>259021.93926215277</c:v>
                </c:pt>
                <c:pt idx="981">
                  <c:v>247447.62588541667</c:v>
                </c:pt>
                <c:pt idx="982">
                  <c:v>237787.13815104167</c:v>
                </c:pt>
                <c:pt idx="983">
                  <c:v>220673.70782118055</c:v>
                </c:pt>
                <c:pt idx="984">
                  <c:v>211748.84846354165</c:v>
                </c:pt>
                <c:pt idx="985">
                  <c:v>206135.98262152777</c:v>
                </c:pt>
                <c:pt idx="986">
                  <c:v>203914.52228298612</c:v>
                </c:pt>
                <c:pt idx="987">
                  <c:v>206314.77757812501</c:v>
                </c:pt>
                <c:pt idx="988">
                  <c:v>209426.86480034722</c:v>
                </c:pt>
                <c:pt idx="989">
                  <c:v>218976.41230902777</c:v>
                </c:pt>
                <c:pt idx="990">
                  <c:v>226205.11855034722</c:v>
                </c:pt>
                <c:pt idx="991">
                  <c:v>231948.38276041666</c:v>
                </c:pt>
                <c:pt idx="992">
                  <c:v>228577.06721354165</c:v>
                </c:pt>
                <c:pt idx="993">
                  <c:v>228753.86918402778</c:v>
                </c:pt>
                <c:pt idx="994">
                  <c:v>232685.90716145834</c:v>
                </c:pt>
                <c:pt idx="995">
                  <c:v>239080.08445312499</c:v>
                </c:pt>
                <c:pt idx="996">
                  <c:v>245337.99063368054</c:v>
                </c:pt>
                <c:pt idx="997">
                  <c:v>250607.50808159722</c:v>
                </c:pt>
                <c:pt idx="998">
                  <c:v>260588.59172743055</c:v>
                </c:pt>
                <c:pt idx="999">
                  <c:v>263633.52263888891</c:v>
                </c:pt>
                <c:pt idx="1000">
                  <c:v>272728.50350694446</c:v>
                </c:pt>
                <c:pt idx="1001">
                  <c:v>274920.6917534722</c:v>
                </c:pt>
                <c:pt idx="1002">
                  <c:v>277191.91022569442</c:v>
                </c:pt>
                <c:pt idx="1003">
                  <c:v>276130.06237847224</c:v>
                </c:pt>
                <c:pt idx="1004">
                  <c:v>273798.22428819444</c:v>
                </c:pt>
                <c:pt idx="1005">
                  <c:v>272736.78045138891</c:v>
                </c:pt>
                <c:pt idx="1006">
                  <c:v>268639.63755208335</c:v>
                </c:pt>
                <c:pt idx="1007">
                  <c:v>261548.55765624999</c:v>
                </c:pt>
                <c:pt idx="1008">
                  <c:v>256840.02514756945</c:v>
                </c:pt>
                <c:pt idx="1009">
                  <c:v>253549.04549479167</c:v>
                </c:pt>
                <c:pt idx="1010">
                  <c:v>255780.05906249999</c:v>
                </c:pt>
                <c:pt idx="1011">
                  <c:v>260332.45195312501</c:v>
                </c:pt>
                <c:pt idx="1012">
                  <c:v>265161.56844618055</c:v>
                </c:pt>
                <c:pt idx="1013">
                  <c:v>267978.29142361111</c:v>
                </c:pt>
                <c:pt idx="1014">
                  <c:v>277947.24260416668</c:v>
                </c:pt>
                <c:pt idx="1015">
                  <c:v>287339.88265624997</c:v>
                </c:pt>
                <c:pt idx="1016">
                  <c:v>284755.54840277776</c:v>
                </c:pt>
                <c:pt idx="1017">
                  <c:v>279902.65335069445</c:v>
                </c:pt>
                <c:pt idx="1018">
                  <c:v>274506.89986111113</c:v>
                </c:pt>
                <c:pt idx="1019">
                  <c:v>265324.08725694445</c:v>
                </c:pt>
                <c:pt idx="1020">
                  <c:v>259814.89247395835</c:v>
                </c:pt>
                <c:pt idx="1021">
                  <c:v>252840.66302951387</c:v>
                </c:pt>
                <c:pt idx="1022">
                  <c:v>251208.61764756945</c:v>
                </c:pt>
                <c:pt idx="1023">
                  <c:v>251328.31326388888</c:v>
                </c:pt>
                <c:pt idx="1024">
                  <c:v>250633.20241319443</c:v>
                </c:pt>
                <c:pt idx="1025">
                  <c:v>249541.60697916665</c:v>
                </c:pt>
                <c:pt idx="1026">
                  <c:v>250033.52598090278</c:v>
                </c:pt>
                <c:pt idx="1027">
                  <c:v>250059.92013020834</c:v>
                </c:pt>
                <c:pt idx="1028">
                  <c:v>248601.03078125001</c:v>
                </c:pt>
                <c:pt idx="1029">
                  <c:v>248510.09301215276</c:v>
                </c:pt>
                <c:pt idx="1030">
                  <c:v>238703.87340277777</c:v>
                </c:pt>
                <c:pt idx="1031">
                  <c:v>228098.98046006943</c:v>
                </c:pt>
                <c:pt idx="1032">
                  <c:v>229486.41157118056</c:v>
                </c:pt>
                <c:pt idx="1033">
                  <c:v>230318.89327256943</c:v>
                </c:pt>
                <c:pt idx="1034">
                  <c:v>235129.41036458334</c:v>
                </c:pt>
                <c:pt idx="1035">
                  <c:v>238220.28090277777</c:v>
                </c:pt>
                <c:pt idx="1036">
                  <c:v>255151.70379340279</c:v>
                </c:pt>
                <c:pt idx="1037">
                  <c:v>270199.01078125002</c:v>
                </c:pt>
                <c:pt idx="1038">
                  <c:v>272881.82300347224</c:v>
                </c:pt>
                <c:pt idx="1039">
                  <c:v>274143.53753472224</c:v>
                </c:pt>
                <c:pt idx="1040">
                  <c:v>273336.43413194444</c:v>
                </c:pt>
                <c:pt idx="1041">
                  <c:v>272321.35739583336</c:v>
                </c:pt>
                <c:pt idx="1042">
                  <c:v>272892.00977430557</c:v>
                </c:pt>
                <c:pt idx="1043">
                  <c:v>272793.1876736111</c:v>
                </c:pt>
                <c:pt idx="1044">
                  <c:v>271213.60118055553</c:v>
                </c:pt>
                <c:pt idx="1045">
                  <c:v>271056.25</c:v>
                </c:pt>
                <c:pt idx="1046">
                  <c:v>271059.22222222225</c:v>
                </c:pt>
                <c:pt idx="1047">
                  <c:v>271779.06784722221</c:v>
                </c:pt>
                <c:pt idx="1048">
                  <c:v>273087.24868055555</c:v>
                </c:pt>
                <c:pt idx="1049">
                  <c:v>273444.35001736111</c:v>
                </c:pt>
                <c:pt idx="1050">
                  <c:v>274597.88873263891</c:v>
                </c:pt>
                <c:pt idx="1051">
                  <c:v>272139.29906250001</c:v>
                </c:pt>
                <c:pt idx="1052">
                  <c:v>272366.57815972221</c:v>
                </c:pt>
                <c:pt idx="1053">
                  <c:v>268235.54682291666</c:v>
                </c:pt>
                <c:pt idx="1054">
                  <c:v>257344.94848958333</c:v>
                </c:pt>
                <c:pt idx="1055">
                  <c:v>244697.36594618057</c:v>
                </c:pt>
                <c:pt idx="1056">
                  <c:v>239335.87032118056</c:v>
                </c:pt>
                <c:pt idx="1057">
                  <c:v>241565.85930555555</c:v>
                </c:pt>
                <c:pt idx="1058">
                  <c:v>244282.02592881944</c:v>
                </c:pt>
                <c:pt idx="1059">
                  <c:v>253402.706171875</c:v>
                </c:pt>
                <c:pt idx="1060">
                  <c:v>271369.88604166667</c:v>
                </c:pt>
                <c:pt idx="1061">
                  <c:v>281355.5506076389</c:v>
                </c:pt>
                <c:pt idx="1062">
                  <c:v>295719.1651215278</c:v>
                </c:pt>
                <c:pt idx="1063">
                  <c:v>304392.00078125001</c:v>
                </c:pt>
                <c:pt idx="1064">
                  <c:v>299375.21901041665</c:v>
                </c:pt>
                <c:pt idx="1065">
                  <c:v>289761.79463541665</c:v>
                </c:pt>
                <c:pt idx="1066">
                  <c:v>280175.66821180558</c:v>
                </c:pt>
                <c:pt idx="1067">
                  <c:v>271131.44545138889</c:v>
                </c:pt>
                <c:pt idx="1068">
                  <c:v>251225.08567708332</c:v>
                </c:pt>
                <c:pt idx="1069">
                  <c:v>229152.36392361112</c:v>
                </c:pt>
                <c:pt idx="1070">
                  <c:v>220264.03306423611</c:v>
                </c:pt>
                <c:pt idx="1071">
                  <c:v>220962.05889756946</c:v>
                </c:pt>
                <c:pt idx="1072">
                  <c:v>221780.26896701389</c:v>
                </c:pt>
                <c:pt idx="1073">
                  <c:v>222238.6839236111</c:v>
                </c:pt>
                <c:pt idx="1074">
                  <c:v>223884.87048611112</c:v>
                </c:pt>
                <c:pt idx="1075">
                  <c:v>222322.90879340278</c:v>
                </c:pt>
                <c:pt idx="1076">
                  <c:v>219863.88347222222</c:v>
                </c:pt>
                <c:pt idx="1077">
                  <c:v>212409.8050173611</c:v>
                </c:pt>
                <c:pt idx="1078">
                  <c:v>192297.59949652778</c:v>
                </c:pt>
                <c:pt idx="1079">
                  <c:v>181895.32177951388</c:v>
                </c:pt>
                <c:pt idx="1080">
                  <c:v>175597.81065104165</c:v>
                </c:pt>
                <c:pt idx="1081">
                  <c:v>172560.54924479168</c:v>
                </c:pt>
                <c:pt idx="1082">
                  <c:v>172842.59812499999</c:v>
                </c:pt>
                <c:pt idx="1083">
                  <c:v>181689.00918402779</c:v>
                </c:pt>
                <c:pt idx="1084">
                  <c:v>199155.39325520833</c:v>
                </c:pt>
                <c:pt idx="1085">
                  <c:v>213641.48518229165</c:v>
                </c:pt>
                <c:pt idx="1086">
                  <c:v>216691.42399305556</c:v>
                </c:pt>
                <c:pt idx="1087">
                  <c:v>220360.46386284722</c:v>
                </c:pt>
                <c:pt idx="1088">
                  <c:v>221991.96254340277</c:v>
                </c:pt>
                <c:pt idx="1089">
                  <c:v>222204.99745659722</c:v>
                </c:pt>
                <c:pt idx="1090">
                  <c:v>222028.41152777779</c:v>
                </c:pt>
                <c:pt idx="1091">
                  <c:v>222125.37419270835</c:v>
                </c:pt>
                <c:pt idx="1092">
                  <c:v>221032.71689236112</c:v>
                </c:pt>
                <c:pt idx="1093">
                  <c:v>218960.71742187499</c:v>
                </c:pt>
                <c:pt idx="1094">
                  <c:v>219213.449375</c:v>
                </c:pt>
                <c:pt idx="1095">
                  <c:v>219698.83628472223</c:v>
                </c:pt>
                <c:pt idx="1096">
                  <c:v>219677.25049479166</c:v>
                </c:pt>
                <c:pt idx="1097">
                  <c:v>221205.36371527778</c:v>
                </c:pt>
                <c:pt idx="1098">
                  <c:v>222218.26991319444</c:v>
                </c:pt>
                <c:pt idx="1099">
                  <c:v>220698.37993923613</c:v>
                </c:pt>
                <c:pt idx="1100">
                  <c:v>219391.52895833334</c:v>
                </c:pt>
                <c:pt idx="1101">
                  <c:v>218029.8304513889</c:v>
                </c:pt>
                <c:pt idx="1102">
                  <c:v>216331.00593750001</c:v>
                </c:pt>
                <c:pt idx="1103">
                  <c:v>208656.66204861112</c:v>
                </c:pt>
                <c:pt idx="1104">
                  <c:v>200814.59467013887</c:v>
                </c:pt>
                <c:pt idx="1105">
                  <c:v>200176.58504340277</c:v>
                </c:pt>
                <c:pt idx="1106">
                  <c:v>200588.13141493057</c:v>
                </c:pt>
                <c:pt idx="1107">
                  <c:v>203119.065703125</c:v>
                </c:pt>
                <c:pt idx="1108">
                  <c:v>208639.07748263888</c:v>
                </c:pt>
                <c:pt idx="1109">
                  <c:v>214743.97227430556</c:v>
                </c:pt>
                <c:pt idx="1110">
                  <c:v>217338.60737847222</c:v>
                </c:pt>
                <c:pt idx="1111">
                  <c:v>216947.40141493056</c:v>
                </c:pt>
                <c:pt idx="1112">
                  <c:v>218864.51517361111</c:v>
                </c:pt>
                <c:pt idx="1113">
                  <c:v>219044.72236111111</c:v>
                </c:pt>
                <c:pt idx="1114">
                  <c:v>219148.82727430554</c:v>
                </c:pt>
                <c:pt idx="1115">
                  <c:v>218948.8016579861</c:v>
                </c:pt>
                <c:pt idx="1116">
                  <c:v>219031.46685763888</c:v>
                </c:pt>
                <c:pt idx="1117">
                  <c:v>217858.90256076388</c:v>
                </c:pt>
                <c:pt idx="1118">
                  <c:v>217656.74394965277</c:v>
                </c:pt>
                <c:pt idx="1119">
                  <c:v>218335.85276041666</c:v>
                </c:pt>
                <c:pt idx="1120">
                  <c:v>219180.04297743057</c:v>
                </c:pt>
                <c:pt idx="1121">
                  <c:v>220221.4475954861</c:v>
                </c:pt>
                <c:pt idx="1122">
                  <c:v>219299.16938368056</c:v>
                </c:pt>
                <c:pt idx="1123">
                  <c:v>219107.47567708333</c:v>
                </c:pt>
                <c:pt idx="1124">
                  <c:v>201836.95145833332</c:v>
                </c:pt>
                <c:pt idx="1125">
                  <c:v>187531.50534722224</c:v>
                </c:pt>
                <c:pt idx="1126">
                  <c:v>167044.24613715278</c:v>
                </c:pt>
                <c:pt idx="1127">
                  <c:v>161419.68281249999</c:v>
                </c:pt>
                <c:pt idx="1128">
                  <c:v>159228.02492187501</c:v>
                </c:pt>
                <c:pt idx="1129">
                  <c:v>157425.49026909721</c:v>
                </c:pt>
                <c:pt idx="1130">
                  <c:v>157500.10195312501</c:v>
                </c:pt>
                <c:pt idx="1131">
                  <c:v>159861.633515625</c:v>
                </c:pt>
                <c:pt idx="1132">
                  <c:v>165336.63914930556</c:v>
                </c:pt>
                <c:pt idx="1133">
                  <c:v>182137.44575520835</c:v>
                </c:pt>
                <c:pt idx="1134">
                  <c:v>200738.64041666666</c:v>
                </c:pt>
                <c:pt idx="1135">
                  <c:v>208478.53258680555</c:v>
                </c:pt>
                <c:pt idx="1136">
                  <c:v>213630.06186631945</c:v>
                </c:pt>
                <c:pt idx="1137">
                  <c:v>212863.67984375</c:v>
                </c:pt>
                <c:pt idx="1138">
                  <c:v>214886.95744791668</c:v>
                </c:pt>
                <c:pt idx="1139">
                  <c:v>219198.7171267361</c:v>
                </c:pt>
                <c:pt idx="1140">
                  <c:v>220754.58954861111</c:v>
                </c:pt>
                <c:pt idx="1141">
                  <c:v>223834.14620659722</c:v>
                </c:pt>
                <c:pt idx="1142">
                  <c:v>225470.41652777776</c:v>
                </c:pt>
                <c:pt idx="1143">
                  <c:v>226510.54039930555</c:v>
                </c:pt>
                <c:pt idx="1144">
                  <c:v>227524.30258680554</c:v>
                </c:pt>
                <c:pt idx="1145">
                  <c:v>227669.92692708335</c:v>
                </c:pt>
                <c:pt idx="1146">
                  <c:v>228201.63004340278</c:v>
                </c:pt>
                <c:pt idx="1147">
                  <c:v>226959.50708333333</c:v>
                </c:pt>
                <c:pt idx="1148">
                  <c:v>223874.51531250001</c:v>
                </c:pt>
                <c:pt idx="1149">
                  <c:v>222083.13129340278</c:v>
                </c:pt>
                <c:pt idx="1150">
                  <c:v>203759.12612847221</c:v>
                </c:pt>
                <c:pt idx="1151">
                  <c:v>184396.63489583333</c:v>
                </c:pt>
                <c:pt idx="1152">
                  <c:v>171945.90081597221</c:v>
                </c:pt>
                <c:pt idx="1153">
                  <c:v>170648.20280381944</c:v>
                </c:pt>
                <c:pt idx="1154">
                  <c:v>170573.68047743055</c:v>
                </c:pt>
                <c:pt idx="1155">
                  <c:v>170049.078125</c:v>
                </c:pt>
                <c:pt idx="1156">
                  <c:v>175751.64797743055</c:v>
                </c:pt>
                <c:pt idx="1157">
                  <c:v>188860.50731770834</c:v>
                </c:pt>
                <c:pt idx="1158">
                  <c:v>201157.69405381943</c:v>
                </c:pt>
                <c:pt idx="1159">
                  <c:v>207357.77203125</c:v>
                </c:pt>
                <c:pt idx="1160">
                  <c:v>215603.1816232639</c:v>
                </c:pt>
                <c:pt idx="1161">
                  <c:v>216618.86850694445</c:v>
                </c:pt>
                <c:pt idx="1162">
                  <c:v>216133.359375</c:v>
                </c:pt>
                <c:pt idx="1163">
                  <c:v>215973.64921875001</c:v>
                </c:pt>
                <c:pt idx="1164">
                  <c:v>215514.64652777778</c:v>
                </c:pt>
                <c:pt idx="1165">
                  <c:v>217220.45694444445</c:v>
                </c:pt>
                <c:pt idx="1166">
                  <c:v>220376.28253472221</c:v>
                </c:pt>
                <c:pt idx="1167">
                  <c:v>221737.56795138889</c:v>
                </c:pt>
                <c:pt idx="1168">
                  <c:v>224338.7965017361</c:v>
                </c:pt>
                <c:pt idx="1169">
                  <c:v>225585.29374131944</c:v>
                </c:pt>
                <c:pt idx="1170">
                  <c:v>226587.22057291667</c:v>
                </c:pt>
                <c:pt idx="1171">
                  <c:v>222443.44467881945</c:v>
                </c:pt>
                <c:pt idx="1172">
                  <c:v>221970.07076388889</c:v>
                </c:pt>
                <c:pt idx="1173">
                  <c:v>221456.80579861111</c:v>
                </c:pt>
                <c:pt idx="1174">
                  <c:v>218554.74796874999</c:v>
                </c:pt>
                <c:pt idx="1175">
                  <c:v>208384.29554687499</c:v>
                </c:pt>
                <c:pt idx="1176">
                  <c:v>200309.85796875</c:v>
                </c:pt>
                <c:pt idx="1177">
                  <c:v>201908.75713541667</c:v>
                </c:pt>
                <c:pt idx="1178">
                  <c:v>205524.44623263887</c:v>
                </c:pt>
                <c:pt idx="1179">
                  <c:v>216841.71619791666</c:v>
                </c:pt>
                <c:pt idx="1180">
                  <c:v>238945.41671875</c:v>
                </c:pt>
                <c:pt idx="1181">
                  <c:v>251696.06263888889</c:v>
                </c:pt>
                <c:pt idx="1182">
                  <c:v>255796.72484375001</c:v>
                </c:pt>
                <c:pt idx="1183">
                  <c:v>258224.89013888888</c:v>
                </c:pt>
                <c:pt idx="1184">
                  <c:v>259750.74170138888</c:v>
                </c:pt>
                <c:pt idx="1185">
                  <c:v>261339.86930555556</c:v>
                </c:pt>
                <c:pt idx="1186">
                  <c:v>263321.88468750002</c:v>
                </c:pt>
                <c:pt idx="1187">
                  <c:v>263625.99086805555</c:v>
                </c:pt>
                <c:pt idx="1188">
                  <c:v>262760.11696180556</c:v>
                </c:pt>
                <c:pt idx="1189">
                  <c:v>264968.37118055555</c:v>
                </c:pt>
                <c:pt idx="1190">
                  <c:v>267707.40482638887</c:v>
                </c:pt>
                <c:pt idx="1191">
                  <c:v>271165.77878472221</c:v>
                </c:pt>
                <c:pt idx="1192">
                  <c:v>273178.87065972225</c:v>
                </c:pt>
                <c:pt idx="1193">
                  <c:v>275254.16684027779</c:v>
                </c:pt>
                <c:pt idx="1194">
                  <c:v>279784.54583333334</c:v>
                </c:pt>
                <c:pt idx="1195">
                  <c:v>279370.71503472223</c:v>
                </c:pt>
                <c:pt idx="1196">
                  <c:v>277091.388125</c:v>
                </c:pt>
                <c:pt idx="1197">
                  <c:v>271638.79767361109</c:v>
                </c:pt>
                <c:pt idx="1198">
                  <c:v>264007.49302083335</c:v>
                </c:pt>
                <c:pt idx="1199">
                  <c:v>251247.84755208335</c:v>
                </c:pt>
                <c:pt idx="1200">
                  <c:v>234145.09246527779</c:v>
                </c:pt>
                <c:pt idx="1201">
                  <c:v>231182.61678819446</c:v>
                </c:pt>
                <c:pt idx="1202">
                  <c:v>229929.67362847223</c:v>
                </c:pt>
                <c:pt idx="1203">
                  <c:v>227816.71875</c:v>
                </c:pt>
                <c:pt idx="1204">
                  <c:v>229561.58600694445</c:v>
                </c:pt>
                <c:pt idx="1205">
                  <c:v>233933.57414930555</c:v>
                </c:pt>
                <c:pt idx="1206">
                  <c:v>236994.75847222222</c:v>
                </c:pt>
                <c:pt idx="1207">
                  <c:v>236741.63729166667</c:v>
                </c:pt>
                <c:pt idx="1208">
                  <c:v>236633.94343750001</c:v>
                </c:pt>
                <c:pt idx="1209">
                  <c:v>236703.09114583334</c:v>
                </c:pt>
                <c:pt idx="1210">
                  <c:v>237273.54236111112</c:v>
                </c:pt>
                <c:pt idx="1211">
                  <c:v>234982.35480902778</c:v>
                </c:pt>
                <c:pt idx="1212">
                  <c:v>234436.72716145834</c:v>
                </c:pt>
                <c:pt idx="1213">
                  <c:v>238319.26109375001</c:v>
                </c:pt>
                <c:pt idx="1214">
                  <c:v>243395.82640625001</c:v>
                </c:pt>
                <c:pt idx="1215">
                  <c:v>246127.01019097221</c:v>
                </c:pt>
                <c:pt idx="1216">
                  <c:v>248659.7317013889</c:v>
                </c:pt>
                <c:pt idx="1217">
                  <c:v>249466.08381944444</c:v>
                </c:pt>
                <c:pt idx="1218">
                  <c:v>249937.23276041666</c:v>
                </c:pt>
                <c:pt idx="1219">
                  <c:v>249219.01319444444</c:v>
                </c:pt>
                <c:pt idx="1220">
                  <c:v>249740.9412326389</c:v>
                </c:pt>
                <c:pt idx="1221">
                  <c:v>250069.734375</c:v>
                </c:pt>
                <c:pt idx="1222">
                  <c:v>249392.08376736112</c:v>
                </c:pt>
                <c:pt idx="1223">
                  <c:v>248862.55795138888</c:v>
                </c:pt>
                <c:pt idx="1224">
                  <c:v>247046.77821180556</c:v>
                </c:pt>
                <c:pt idx="1225">
                  <c:v>246068.29088541667</c:v>
                </c:pt>
                <c:pt idx="1226">
                  <c:v>255029.95494791667</c:v>
                </c:pt>
                <c:pt idx="1227">
                  <c:v>263916.75970486109</c:v>
                </c:pt>
                <c:pt idx="1228">
                  <c:v>281018.93222222221</c:v>
                </c:pt>
                <c:pt idx="1229">
                  <c:v>287645.63534722221</c:v>
                </c:pt>
                <c:pt idx="1230">
                  <c:v>292899.31288194447</c:v>
                </c:pt>
                <c:pt idx="1231">
                  <c:v>298297.79522569443</c:v>
                </c:pt>
                <c:pt idx="1232">
                  <c:v>293155.76388888888</c:v>
                </c:pt>
                <c:pt idx="1233">
                  <c:v>288806.70128472225</c:v>
                </c:pt>
                <c:pt idx="1234">
                  <c:v>279153.50095486111</c:v>
                </c:pt>
                <c:pt idx="1235">
                  <c:v>273385.77312500001</c:v>
                </c:pt>
                <c:pt idx="1236">
                  <c:v>271246.0394097222</c:v>
                </c:pt>
                <c:pt idx="1237">
                  <c:v>269591.69864583336</c:v>
                </c:pt>
                <c:pt idx="1238">
                  <c:v>268340.45305555558</c:v>
                </c:pt>
                <c:pt idx="1239">
                  <c:v>270826.27934027778</c:v>
                </c:pt>
                <c:pt idx="1240">
                  <c:v>271256.31406250002</c:v>
                </c:pt>
                <c:pt idx="1241">
                  <c:v>271577.00076388888</c:v>
                </c:pt>
                <c:pt idx="1242">
                  <c:v>273683.19208333333</c:v>
                </c:pt>
                <c:pt idx="1243">
                  <c:v>273190.7938888889</c:v>
                </c:pt>
                <c:pt idx="1244">
                  <c:v>270625.50774305558</c:v>
                </c:pt>
                <c:pt idx="1245">
                  <c:v>266247.68892361113</c:v>
                </c:pt>
                <c:pt idx="1246">
                  <c:v>249292.66219618055</c:v>
                </c:pt>
                <c:pt idx="1247">
                  <c:v>228900.49366319444</c:v>
                </c:pt>
                <c:pt idx="1248">
                  <c:v>219098.11423611111</c:v>
                </c:pt>
                <c:pt idx="1249">
                  <c:v>218467.4375</c:v>
                </c:pt>
                <c:pt idx="1250">
                  <c:v>217540.54250000001</c:v>
                </c:pt>
                <c:pt idx="1251">
                  <c:v>213446.9375</c:v>
                </c:pt>
                <c:pt idx="1252">
                  <c:v>216498.49053819446</c:v>
                </c:pt>
                <c:pt idx="1253">
                  <c:v>223347.32572916665</c:v>
                </c:pt>
                <c:pt idx="1254">
                  <c:v>226460.07395833332</c:v>
                </c:pt>
                <c:pt idx="1255">
                  <c:v>229005.60315972223</c:v>
                </c:pt>
                <c:pt idx="1256">
                  <c:v>230552.12213541666</c:v>
                </c:pt>
                <c:pt idx="1257">
                  <c:v>222772.82782986111</c:v>
                </c:pt>
                <c:pt idx="1258">
                  <c:v>224453.15208333332</c:v>
                </c:pt>
                <c:pt idx="1259">
                  <c:v>213265.40628472221</c:v>
                </c:pt>
                <c:pt idx="1260">
                  <c:v>204439.60559027779</c:v>
                </c:pt>
                <c:pt idx="1261">
                  <c:v>201160.82083333333</c:v>
                </c:pt>
                <c:pt idx="1262">
                  <c:v>196940.51243055557</c:v>
                </c:pt>
                <c:pt idx="1263">
                  <c:v>192155.43791666668</c:v>
                </c:pt>
                <c:pt idx="1264">
                  <c:v>191621.34472222222</c:v>
                </c:pt>
                <c:pt idx="1265">
                  <c:v>192106.90942708333</c:v>
                </c:pt>
                <c:pt idx="1266">
                  <c:v>193385.53564236112</c:v>
                </c:pt>
                <c:pt idx="1267">
                  <c:v>190322.44715277778</c:v>
                </c:pt>
                <c:pt idx="1268">
                  <c:v>185534.99498263889</c:v>
                </c:pt>
                <c:pt idx="1269">
                  <c:v>178134.44608506944</c:v>
                </c:pt>
                <c:pt idx="1270">
                  <c:v>168078.9320138889</c:v>
                </c:pt>
                <c:pt idx="1271">
                  <c:v>156838.35079861112</c:v>
                </c:pt>
                <c:pt idx="1272">
                  <c:v>147668.68505208334</c:v>
                </c:pt>
                <c:pt idx="1273">
                  <c:v>145965.34375</c:v>
                </c:pt>
                <c:pt idx="1274">
                  <c:v>145961.53843750001</c:v>
                </c:pt>
                <c:pt idx="1275">
                  <c:v>146234.44375000001</c:v>
                </c:pt>
                <c:pt idx="1276">
                  <c:v>149668.99182291667</c:v>
                </c:pt>
                <c:pt idx="1277">
                  <c:v>160674.84244791666</c:v>
                </c:pt>
                <c:pt idx="1278">
                  <c:v>174439.8133767361</c:v>
                </c:pt>
                <c:pt idx="1279">
                  <c:v>176816.65097222221</c:v>
                </c:pt>
                <c:pt idx="1280">
                  <c:v>178323.67411458332</c:v>
                </c:pt>
                <c:pt idx="1281">
                  <c:v>182085.18461805556</c:v>
                </c:pt>
                <c:pt idx="1282">
                  <c:v>183218.45239583333</c:v>
                </c:pt>
                <c:pt idx="1283">
                  <c:v>181274.46225694445</c:v>
                </c:pt>
                <c:pt idx="1284">
                  <c:v>179517.50885416666</c:v>
                </c:pt>
                <c:pt idx="1285">
                  <c:v>177859.26074652778</c:v>
                </c:pt>
                <c:pt idx="1286">
                  <c:v>174462.05538194443</c:v>
                </c:pt>
                <c:pt idx="1287">
                  <c:v>172529.66843749999</c:v>
                </c:pt>
                <c:pt idx="1288">
                  <c:v>172490.5625</c:v>
                </c:pt>
                <c:pt idx="1289">
                  <c:v>172667.02083333334</c:v>
                </c:pt>
                <c:pt idx="1290">
                  <c:v>173624.9375</c:v>
                </c:pt>
                <c:pt idx="1291">
                  <c:v>171831.11493055554</c:v>
                </c:pt>
                <c:pt idx="1292">
                  <c:v>171358.77470486111</c:v>
                </c:pt>
                <c:pt idx="1293">
                  <c:v>171035.24434027777</c:v>
                </c:pt>
                <c:pt idx="1294">
                  <c:v>166542.23831597221</c:v>
                </c:pt>
                <c:pt idx="1295">
                  <c:v>156528.14355902778</c:v>
                </c:pt>
                <c:pt idx="1296">
                  <c:v>153265.73236111112</c:v>
                </c:pt>
                <c:pt idx="1297">
                  <c:v>153029.28125</c:v>
                </c:pt>
                <c:pt idx="1298">
                  <c:v>153428.86236111113</c:v>
                </c:pt>
                <c:pt idx="1299">
                  <c:v>161941.17343749999</c:v>
                </c:pt>
                <c:pt idx="1300">
                  <c:v>174294.97421006946</c:v>
                </c:pt>
                <c:pt idx="1301">
                  <c:v>191010.93670138888</c:v>
                </c:pt>
                <c:pt idx="1302">
                  <c:v>199241.94936631946</c:v>
                </c:pt>
                <c:pt idx="1303">
                  <c:v>206175.28968749999</c:v>
                </c:pt>
                <c:pt idx="1304">
                  <c:v>210375.88901041666</c:v>
                </c:pt>
                <c:pt idx="1305">
                  <c:v>216675.09358506944</c:v>
                </c:pt>
                <c:pt idx="1306">
                  <c:v>221749.97755208332</c:v>
                </c:pt>
                <c:pt idx="1307">
                  <c:v>222454.31114583334</c:v>
                </c:pt>
                <c:pt idx="1308">
                  <c:v>224840.60029513889</c:v>
                </c:pt>
                <c:pt idx="1309">
                  <c:v>225046.52723958335</c:v>
                </c:pt>
                <c:pt idx="1310">
                  <c:v>225772.56590277777</c:v>
                </c:pt>
                <c:pt idx="1311">
                  <c:v>227226.20711805555</c:v>
                </c:pt>
                <c:pt idx="1312">
                  <c:v>227940.47161458334</c:v>
                </c:pt>
                <c:pt idx="1313">
                  <c:v>228284.18864583335</c:v>
                </c:pt>
                <c:pt idx="1314">
                  <c:v>230412.69855902778</c:v>
                </c:pt>
                <c:pt idx="1315">
                  <c:v>228521.0896875</c:v>
                </c:pt>
                <c:pt idx="1316">
                  <c:v>227537.85178819444</c:v>
                </c:pt>
                <c:pt idx="1317">
                  <c:v>219489.46437500001</c:v>
                </c:pt>
                <c:pt idx="1318">
                  <c:v>205845.31288194444</c:v>
                </c:pt>
                <c:pt idx="1319">
                  <c:v>187368.68756944445</c:v>
                </c:pt>
                <c:pt idx="1320">
                  <c:v>180439.53359375001</c:v>
                </c:pt>
                <c:pt idx="1321">
                  <c:v>178850.953125</c:v>
                </c:pt>
                <c:pt idx="1322">
                  <c:v>178901.67343749999</c:v>
                </c:pt>
                <c:pt idx="1323">
                  <c:v>182317.71444444446</c:v>
                </c:pt>
                <c:pt idx="1324">
                  <c:v>198289.10487847222</c:v>
                </c:pt>
                <c:pt idx="1325">
                  <c:v>215901.97737847222</c:v>
                </c:pt>
                <c:pt idx="1326">
                  <c:v>223463.50297743056</c:v>
                </c:pt>
                <c:pt idx="1327">
                  <c:v>228317.00652777779</c:v>
                </c:pt>
                <c:pt idx="1328">
                  <c:v>226066.22791666666</c:v>
                </c:pt>
                <c:pt idx="1329">
                  <c:v>224553.51079861113</c:v>
                </c:pt>
                <c:pt idx="1330">
                  <c:v>220951.82973958334</c:v>
                </c:pt>
                <c:pt idx="1331">
                  <c:v>218263.5909201389</c:v>
                </c:pt>
                <c:pt idx="1332">
                  <c:v>213734.16375000001</c:v>
                </c:pt>
                <c:pt idx="1333">
                  <c:v>214510.7567361111</c:v>
                </c:pt>
                <c:pt idx="1334">
                  <c:v>209579.78503472221</c:v>
                </c:pt>
                <c:pt idx="1335">
                  <c:v>206866.07024305555</c:v>
                </c:pt>
                <c:pt idx="1336">
                  <c:v>207011.05859375</c:v>
                </c:pt>
                <c:pt idx="1337">
                  <c:v>206828.60435763889</c:v>
                </c:pt>
                <c:pt idx="1338">
                  <c:v>207228.01578125</c:v>
                </c:pt>
                <c:pt idx="1339">
                  <c:v>205673.77565972222</c:v>
                </c:pt>
                <c:pt idx="1340">
                  <c:v>204112.44340277778</c:v>
                </c:pt>
                <c:pt idx="1341">
                  <c:v>197292.17258680557</c:v>
                </c:pt>
                <c:pt idx="1342">
                  <c:v>189301.39251736112</c:v>
                </c:pt>
                <c:pt idx="1343">
                  <c:v>178387.35981336806</c:v>
                </c:pt>
                <c:pt idx="1344">
                  <c:v>175025.59589409723</c:v>
                </c:pt>
                <c:pt idx="1345">
                  <c:v>175200.94322048611</c:v>
                </c:pt>
                <c:pt idx="1346">
                  <c:v>179173.02557291667</c:v>
                </c:pt>
                <c:pt idx="1347">
                  <c:v>190588.69109375001</c:v>
                </c:pt>
                <c:pt idx="1348">
                  <c:v>206777.49791666667</c:v>
                </c:pt>
                <c:pt idx="1349">
                  <c:v>227813.35224826389</c:v>
                </c:pt>
                <c:pt idx="1350">
                  <c:v>231954.7034982639</c:v>
                </c:pt>
                <c:pt idx="1351">
                  <c:v>233397.75491319445</c:v>
                </c:pt>
                <c:pt idx="1352">
                  <c:v>234437.16991319443</c:v>
                </c:pt>
                <c:pt idx="1353">
                  <c:v>237351.83164062499</c:v>
                </c:pt>
                <c:pt idx="1354">
                  <c:v>237961.39344618056</c:v>
                </c:pt>
                <c:pt idx="1355">
                  <c:v>240632.25661458334</c:v>
                </c:pt>
                <c:pt idx="1356">
                  <c:v>244028.05680555556</c:v>
                </c:pt>
                <c:pt idx="1357">
                  <c:v>245704.53626736111</c:v>
                </c:pt>
                <c:pt idx="1358">
                  <c:v>261153.59593750001</c:v>
                </c:pt>
                <c:pt idx="1359">
                  <c:v>275030.76958333334</c:v>
                </c:pt>
                <c:pt idx="1360">
                  <c:v>277945.77458333335</c:v>
                </c:pt>
                <c:pt idx="1361">
                  <c:v>277922.8884722222</c:v>
                </c:pt>
                <c:pt idx="1362">
                  <c:v>277098.98586805555</c:v>
                </c:pt>
                <c:pt idx="1363">
                  <c:v>276720.34510416666</c:v>
                </c:pt>
                <c:pt idx="1364">
                  <c:v>276404.03762152779</c:v>
                </c:pt>
                <c:pt idx="1365">
                  <c:v>276979.13677083334</c:v>
                </c:pt>
                <c:pt idx="1366">
                  <c:v>273201.90999999997</c:v>
                </c:pt>
                <c:pt idx="1367">
                  <c:v>270717.54006944445</c:v>
                </c:pt>
                <c:pt idx="1368">
                  <c:v>267227.64920138888</c:v>
                </c:pt>
                <c:pt idx="1369">
                  <c:v>263670.95805555553</c:v>
                </c:pt>
                <c:pt idx="1370">
                  <c:v>264181.93281249999</c:v>
                </c:pt>
                <c:pt idx="1371">
                  <c:v>265783.89791666664</c:v>
                </c:pt>
                <c:pt idx="1372">
                  <c:v>266588.9952083333</c:v>
                </c:pt>
                <c:pt idx="1373">
                  <c:v>268526.34618055553</c:v>
                </c:pt>
                <c:pt idx="1374">
                  <c:v>272574.22649305558</c:v>
                </c:pt>
                <c:pt idx="1375">
                  <c:v>275492.81180555554</c:v>
                </c:pt>
                <c:pt idx="1376">
                  <c:v>269681.27201388887</c:v>
                </c:pt>
                <c:pt idx="1377">
                  <c:v>263935.33631944447</c:v>
                </c:pt>
                <c:pt idx="1378">
                  <c:v>259572.87237847221</c:v>
                </c:pt>
                <c:pt idx="1379">
                  <c:v>257607.15715277777</c:v>
                </c:pt>
                <c:pt idx="1380">
                  <c:v>256374.299375</c:v>
                </c:pt>
                <c:pt idx="1381">
                  <c:v>253495.90527777778</c:v>
                </c:pt>
                <c:pt idx="1382">
                  <c:v>252747.67815972221</c:v>
                </c:pt>
                <c:pt idx="1383">
                  <c:v>255949.72127604167</c:v>
                </c:pt>
                <c:pt idx="1384">
                  <c:v>259609.73046875</c:v>
                </c:pt>
                <c:pt idx="1385">
                  <c:v>260423.27809027777</c:v>
                </c:pt>
                <c:pt idx="1386">
                  <c:v>265231.82124999998</c:v>
                </c:pt>
                <c:pt idx="1387">
                  <c:v>263458.20430555556</c:v>
                </c:pt>
                <c:pt idx="1388">
                  <c:v>261858.26772569446</c:v>
                </c:pt>
                <c:pt idx="1389">
                  <c:v>259595.04250868055</c:v>
                </c:pt>
                <c:pt idx="1390">
                  <c:v>255862.95842013889</c:v>
                </c:pt>
                <c:pt idx="1391">
                  <c:v>249438.99272569444</c:v>
                </c:pt>
                <c:pt idx="1392">
                  <c:v>243100.58307291666</c:v>
                </c:pt>
                <c:pt idx="1393">
                  <c:v>240413.80975694445</c:v>
                </c:pt>
                <c:pt idx="1394">
                  <c:v>244714.12435763888</c:v>
                </c:pt>
                <c:pt idx="1395">
                  <c:v>248738.18121527779</c:v>
                </c:pt>
                <c:pt idx="1396">
                  <c:v>265817.60666666669</c:v>
                </c:pt>
                <c:pt idx="1397">
                  <c:v>275101.98961805558</c:v>
                </c:pt>
                <c:pt idx="1398">
                  <c:v>275121.55590277776</c:v>
                </c:pt>
                <c:pt idx="1399">
                  <c:v>277853.22607638891</c:v>
                </c:pt>
                <c:pt idx="1400">
                  <c:v>275862.73975694447</c:v>
                </c:pt>
                <c:pt idx="1401">
                  <c:v>270784.10203125002</c:v>
                </c:pt>
                <c:pt idx="1402">
                  <c:v>266942.39888888889</c:v>
                </c:pt>
                <c:pt idx="1403">
                  <c:v>262641.16420138889</c:v>
                </c:pt>
                <c:pt idx="1404">
                  <c:v>256418.98265625001</c:v>
                </c:pt>
                <c:pt idx="1405">
                  <c:v>246510.49388888889</c:v>
                </c:pt>
                <c:pt idx="1406">
                  <c:v>244291.046875</c:v>
                </c:pt>
                <c:pt idx="1407">
                  <c:v>244291.046875</c:v>
                </c:pt>
                <c:pt idx="1408">
                  <c:v>244868.87477430556</c:v>
                </c:pt>
                <c:pt idx="1409">
                  <c:v>245291.87595486111</c:v>
                </c:pt>
                <c:pt idx="1410">
                  <c:v>245610.41171874999</c:v>
                </c:pt>
                <c:pt idx="1411">
                  <c:v>243408.29907986111</c:v>
                </c:pt>
                <c:pt idx="1412">
                  <c:v>243300.10246527777</c:v>
                </c:pt>
                <c:pt idx="1413">
                  <c:v>237081.19574652778</c:v>
                </c:pt>
                <c:pt idx="1414">
                  <c:v>219587.47371527777</c:v>
                </c:pt>
                <c:pt idx="1415">
                  <c:v>200477.30973958335</c:v>
                </c:pt>
                <c:pt idx="1416">
                  <c:v>188479.06626736111</c:v>
                </c:pt>
                <c:pt idx="1417">
                  <c:v>181678.26736111112</c:v>
                </c:pt>
                <c:pt idx="1418">
                  <c:v>179682.905</c:v>
                </c:pt>
                <c:pt idx="1419">
                  <c:v>179796.7214236111</c:v>
                </c:pt>
                <c:pt idx="1420">
                  <c:v>183154.64772569443</c:v>
                </c:pt>
                <c:pt idx="1421">
                  <c:v>189236.79708333334</c:v>
                </c:pt>
                <c:pt idx="1422">
                  <c:v>189815.1875</c:v>
                </c:pt>
                <c:pt idx="1423">
                  <c:v>191304.8057638889</c:v>
                </c:pt>
                <c:pt idx="1424">
                  <c:v>190023.31628472221</c:v>
                </c:pt>
                <c:pt idx="1425">
                  <c:v>184741.23347222223</c:v>
                </c:pt>
                <c:pt idx="1426">
                  <c:v>180517.29855902778</c:v>
                </c:pt>
                <c:pt idx="1427">
                  <c:v>176502.82961805555</c:v>
                </c:pt>
                <c:pt idx="1428">
                  <c:v>174016.171875</c:v>
                </c:pt>
                <c:pt idx="1429">
                  <c:v>173939.90296874999</c:v>
                </c:pt>
                <c:pt idx="1430">
                  <c:v>172843.44458333333</c:v>
                </c:pt>
                <c:pt idx="1431">
                  <c:v>172805.578125</c:v>
                </c:pt>
                <c:pt idx="1432">
                  <c:v>171369.36994791665</c:v>
                </c:pt>
                <c:pt idx="1433">
                  <c:v>170539.42024305556</c:v>
                </c:pt>
                <c:pt idx="1434">
                  <c:v>172029.65468750001</c:v>
                </c:pt>
                <c:pt idx="1435">
                  <c:v>170080.77560763888</c:v>
                </c:pt>
                <c:pt idx="1436">
                  <c:v>168847.8998611111</c:v>
                </c:pt>
                <c:pt idx="1437">
                  <c:v>163876.86923611112</c:v>
                </c:pt>
                <c:pt idx="1438">
                  <c:v>159354.29158854167</c:v>
                </c:pt>
                <c:pt idx="1439">
                  <c:v>152731.22607638888</c:v>
                </c:pt>
                <c:pt idx="1440">
                  <c:v>148664.3317013889</c:v>
                </c:pt>
                <c:pt idx="1441">
                  <c:v>144127.875</c:v>
                </c:pt>
                <c:pt idx="1442">
                  <c:v>144127.875</c:v>
                </c:pt>
                <c:pt idx="1443">
                  <c:v>145203.00468750001</c:v>
                </c:pt>
                <c:pt idx="1444">
                  <c:v>147604.36126736112</c:v>
                </c:pt>
                <c:pt idx="1445">
                  <c:v>155126.95333333334</c:v>
                </c:pt>
                <c:pt idx="1446">
                  <c:v>159346.90484375</c:v>
                </c:pt>
                <c:pt idx="1447">
                  <c:v>165458.35341145835</c:v>
                </c:pt>
                <c:pt idx="1448">
                  <c:v>176074.74906249999</c:v>
                </c:pt>
                <c:pt idx="1449">
                  <c:v>179901.13111111111</c:v>
                </c:pt>
                <c:pt idx="1450">
                  <c:v>182494.41140625</c:v>
                </c:pt>
                <c:pt idx="1451">
                  <c:v>187080.71439236111</c:v>
                </c:pt>
                <c:pt idx="1452">
                  <c:v>187884.10684027779</c:v>
                </c:pt>
                <c:pt idx="1453">
                  <c:v>191902.109375</c:v>
                </c:pt>
                <c:pt idx="1454">
                  <c:v>192424.58651041667</c:v>
                </c:pt>
                <c:pt idx="1455">
                  <c:v>192698.94805555555</c:v>
                </c:pt>
                <c:pt idx="1456">
                  <c:v>194969.22194444443</c:v>
                </c:pt>
                <c:pt idx="1457">
                  <c:v>193379.2538888889</c:v>
                </c:pt>
                <c:pt idx="1458">
                  <c:v>194213.53140625</c:v>
                </c:pt>
                <c:pt idx="1459">
                  <c:v>194285.55508680554</c:v>
                </c:pt>
                <c:pt idx="1460">
                  <c:v>195083.84842013888</c:v>
                </c:pt>
                <c:pt idx="1461">
                  <c:v>191476.28015625</c:v>
                </c:pt>
                <c:pt idx="1462">
                  <c:v>177312.56769097221</c:v>
                </c:pt>
                <c:pt idx="1463">
                  <c:v>162478.39281250001</c:v>
                </c:pt>
                <c:pt idx="1464">
                  <c:v>155335.44817708334</c:v>
                </c:pt>
                <c:pt idx="1465">
                  <c:v>152393.99829861111</c:v>
                </c:pt>
                <c:pt idx="1466">
                  <c:v>151682.78125</c:v>
                </c:pt>
                <c:pt idx="1467">
                  <c:v>155911.13970486113</c:v>
                </c:pt>
                <c:pt idx="1468">
                  <c:v>179657.86059027776</c:v>
                </c:pt>
                <c:pt idx="1469">
                  <c:v>198324.61850694445</c:v>
                </c:pt>
                <c:pt idx="1470">
                  <c:v>206736.93536458333</c:v>
                </c:pt>
                <c:pt idx="1471">
                  <c:v>213049.97968749999</c:v>
                </c:pt>
                <c:pt idx="1472">
                  <c:v>215126.88265625</c:v>
                </c:pt>
                <c:pt idx="1473">
                  <c:v>222765.90453125001</c:v>
                </c:pt>
                <c:pt idx="1474">
                  <c:v>229690.13743055557</c:v>
                </c:pt>
                <c:pt idx="1475">
                  <c:v>234543.3725173611</c:v>
                </c:pt>
                <c:pt idx="1476">
                  <c:v>238767.95230902778</c:v>
                </c:pt>
                <c:pt idx="1477">
                  <c:v>238022.01741319444</c:v>
                </c:pt>
                <c:pt idx="1478">
                  <c:v>242886.37463541667</c:v>
                </c:pt>
                <c:pt idx="1479">
                  <c:v>245319.59486111111</c:v>
                </c:pt>
                <c:pt idx="1480">
                  <c:v>244186.84633680555</c:v>
                </c:pt>
                <c:pt idx="1481">
                  <c:v>244243.09451388888</c:v>
                </c:pt>
                <c:pt idx="1482">
                  <c:v>244308.74158854166</c:v>
                </c:pt>
                <c:pt idx="1483">
                  <c:v>241802.37234375</c:v>
                </c:pt>
                <c:pt idx="1484">
                  <c:v>236065.59619791666</c:v>
                </c:pt>
                <c:pt idx="1485">
                  <c:v>224696.74149305557</c:v>
                </c:pt>
                <c:pt idx="1486">
                  <c:v>214701.00166666668</c:v>
                </c:pt>
                <c:pt idx="1487">
                  <c:v>202952.97954861113</c:v>
                </c:pt>
                <c:pt idx="1488">
                  <c:v>200030.74960069446</c:v>
                </c:pt>
                <c:pt idx="1489">
                  <c:v>199005.99312500001</c:v>
                </c:pt>
                <c:pt idx="1490">
                  <c:v>198827.39635416667</c:v>
                </c:pt>
                <c:pt idx="1491">
                  <c:v>201928.77013888888</c:v>
                </c:pt>
                <c:pt idx="1492">
                  <c:v>209350.94480902777</c:v>
                </c:pt>
                <c:pt idx="1493">
                  <c:v>224934.54038194445</c:v>
                </c:pt>
                <c:pt idx="1494">
                  <c:v>227101.23722222223</c:v>
                </c:pt>
                <c:pt idx="1495">
                  <c:v>227600.97824652778</c:v>
                </c:pt>
                <c:pt idx="1496">
                  <c:v>232633.85736111112</c:v>
                </c:pt>
                <c:pt idx="1497">
                  <c:v>236431.67012152777</c:v>
                </c:pt>
                <c:pt idx="1498">
                  <c:v>237563.79038194445</c:v>
                </c:pt>
                <c:pt idx="1499">
                  <c:v>238315.14381944443</c:v>
                </c:pt>
                <c:pt idx="1500">
                  <c:v>237472.66019097221</c:v>
                </c:pt>
                <c:pt idx="1501">
                  <c:v>237971.70406250001</c:v>
                </c:pt>
                <c:pt idx="1502">
                  <c:v>238809.22576388888</c:v>
                </c:pt>
                <c:pt idx="1503">
                  <c:v>238122.65119791665</c:v>
                </c:pt>
                <c:pt idx="1504">
                  <c:v>237746.89300347221</c:v>
                </c:pt>
                <c:pt idx="1505">
                  <c:v>237677.99796874999</c:v>
                </c:pt>
                <c:pt idx="1506">
                  <c:v>237989.18255208334</c:v>
                </c:pt>
                <c:pt idx="1507">
                  <c:v>236599.13760416667</c:v>
                </c:pt>
                <c:pt idx="1508">
                  <c:v>229322.68013888889</c:v>
                </c:pt>
                <c:pt idx="1509">
                  <c:v>218668.07850694444</c:v>
                </c:pt>
                <c:pt idx="1510">
                  <c:v>210535.24368055555</c:v>
                </c:pt>
                <c:pt idx="1511">
                  <c:v>194343.66053819444</c:v>
                </c:pt>
                <c:pt idx="1512">
                  <c:v>183069.64947916666</c:v>
                </c:pt>
                <c:pt idx="1513">
                  <c:v>179563.71581597222</c:v>
                </c:pt>
                <c:pt idx="1514">
                  <c:v>175373.7684375</c:v>
                </c:pt>
                <c:pt idx="1515">
                  <c:v>173607.28114583335</c:v>
                </c:pt>
                <c:pt idx="1516">
                  <c:v>177469.52267361112</c:v>
                </c:pt>
                <c:pt idx="1517">
                  <c:v>192584.14699652776</c:v>
                </c:pt>
                <c:pt idx="1518">
                  <c:v>196303.2696875</c:v>
                </c:pt>
                <c:pt idx="1519">
                  <c:v>200038.62925347223</c:v>
                </c:pt>
                <c:pt idx="1520">
                  <c:v>205005.01637152777</c:v>
                </c:pt>
                <c:pt idx="1521">
                  <c:v>206218.99895833334</c:v>
                </c:pt>
                <c:pt idx="1522">
                  <c:v>209372.46772569444</c:v>
                </c:pt>
                <c:pt idx="1523">
                  <c:v>210493.53899305555</c:v>
                </c:pt>
                <c:pt idx="1524">
                  <c:v>210259.72243055556</c:v>
                </c:pt>
                <c:pt idx="1525">
                  <c:v>215094.46086805555</c:v>
                </c:pt>
                <c:pt idx="1526">
                  <c:v>215374.93243055555</c:v>
                </c:pt>
                <c:pt idx="1527">
                  <c:v>215721.97057291667</c:v>
                </c:pt>
                <c:pt idx="1528">
                  <c:v>215726.84262152779</c:v>
                </c:pt>
                <c:pt idx="1529">
                  <c:v>217134.90118055555</c:v>
                </c:pt>
                <c:pt idx="1530">
                  <c:v>218545.02113715277</c:v>
                </c:pt>
                <c:pt idx="1531">
                  <c:v>217401.68282986112</c:v>
                </c:pt>
                <c:pt idx="1532">
                  <c:v>216698.28751736111</c:v>
                </c:pt>
                <c:pt idx="1533">
                  <c:v>216632.05362847223</c:v>
                </c:pt>
                <c:pt idx="1534">
                  <c:v>208304.44786458334</c:v>
                </c:pt>
                <c:pt idx="1535">
                  <c:v>198691.56913194444</c:v>
                </c:pt>
                <c:pt idx="1536">
                  <c:v>188042.70145833332</c:v>
                </c:pt>
                <c:pt idx="1537">
                  <c:v>186569.71194444445</c:v>
                </c:pt>
                <c:pt idx="1538">
                  <c:v>186182.87901041665</c:v>
                </c:pt>
                <c:pt idx="1539">
                  <c:v>185865.15437500001</c:v>
                </c:pt>
                <c:pt idx="1540">
                  <c:v>191640.63431423611</c:v>
                </c:pt>
                <c:pt idx="1541">
                  <c:v>204916.33670138888</c:v>
                </c:pt>
                <c:pt idx="1542">
                  <c:v>210857.04878472222</c:v>
                </c:pt>
                <c:pt idx="1543">
                  <c:v>215754.23479166668</c:v>
                </c:pt>
                <c:pt idx="1544">
                  <c:v>210701.46200520833</c:v>
                </c:pt>
                <c:pt idx="1545">
                  <c:v>208586.03270833334</c:v>
                </c:pt>
                <c:pt idx="1546">
                  <c:v>208843.5340625</c:v>
                </c:pt>
                <c:pt idx="1547">
                  <c:v>209808.93395833333</c:v>
                </c:pt>
                <c:pt idx="1548">
                  <c:v>210745.50307291668</c:v>
                </c:pt>
                <c:pt idx="1549">
                  <c:v>211262.31864583332</c:v>
                </c:pt>
                <c:pt idx="1550">
                  <c:v>212122.05119791668</c:v>
                </c:pt>
                <c:pt idx="1551">
                  <c:v>215584.97826388889</c:v>
                </c:pt>
                <c:pt idx="1552">
                  <c:v>215893.12861111111</c:v>
                </c:pt>
                <c:pt idx="1553">
                  <c:v>219743.72251736111</c:v>
                </c:pt>
                <c:pt idx="1554">
                  <c:v>220589.29534722221</c:v>
                </c:pt>
                <c:pt idx="1555">
                  <c:v>219388.45006944446</c:v>
                </c:pt>
                <c:pt idx="1556">
                  <c:v>217825.08555555556</c:v>
                </c:pt>
                <c:pt idx="1557">
                  <c:v>217332.35269097221</c:v>
                </c:pt>
                <c:pt idx="1558">
                  <c:v>210921.06166666668</c:v>
                </c:pt>
                <c:pt idx="1559">
                  <c:v>203381.51352430554</c:v>
                </c:pt>
                <c:pt idx="1560">
                  <c:v>197162.20300347221</c:v>
                </c:pt>
                <c:pt idx="1561">
                  <c:v>194248.3125</c:v>
                </c:pt>
                <c:pt idx="1562">
                  <c:v>195664.21180555556</c:v>
                </c:pt>
                <c:pt idx="1563">
                  <c:v>198387.37664930554</c:v>
                </c:pt>
                <c:pt idx="1564">
                  <c:v>210341.33673611112</c:v>
                </c:pt>
                <c:pt idx="1565">
                  <c:v>219709.12604166666</c:v>
                </c:pt>
                <c:pt idx="1566">
                  <c:v>222738.30916666667</c:v>
                </c:pt>
                <c:pt idx="1567">
                  <c:v>224157.01178819445</c:v>
                </c:pt>
                <c:pt idx="1568">
                  <c:v>223226.30937500001</c:v>
                </c:pt>
                <c:pt idx="1569">
                  <c:v>223226.92447916666</c:v>
                </c:pt>
                <c:pt idx="1570">
                  <c:v>221123.95923611111</c:v>
                </c:pt>
                <c:pt idx="1571">
                  <c:v>218625.08848958334</c:v>
                </c:pt>
                <c:pt idx="1572">
                  <c:v>217799.1800173611</c:v>
                </c:pt>
                <c:pt idx="1573">
                  <c:v>219670.56472222222</c:v>
                </c:pt>
                <c:pt idx="1574">
                  <c:v>218785.25364583332</c:v>
                </c:pt>
                <c:pt idx="1575">
                  <c:v>217905.73583333334</c:v>
                </c:pt>
                <c:pt idx="1576">
                  <c:v>216815.57008680556</c:v>
                </c:pt>
                <c:pt idx="1577">
                  <c:v>215183.47486111111</c:v>
                </c:pt>
                <c:pt idx="1578">
                  <c:v>214179.61555555556</c:v>
                </c:pt>
                <c:pt idx="1579">
                  <c:v>209564.36305555556</c:v>
                </c:pt>
                <c:pt idx="1580">
                  <c:v>204032.15793402778</c:v>
                </c:pt>
                <c:pt idx="1581">
                  <c:v>195819.14512152778</c:v>
                </c:pt>
                <c:pt idx="1582">
                  <c:v>183721.7748611111</c:v>
                </c:pt>
                <c:pt idx="1583">
                  <c:v>174119.90786458334</c:v>
                </c:pt>
                <c:pt idx="1584">
                  <c:v>166618.25880208332</c:v>
                </c:pt>
                <c:pt idx="1585">
                  <c:v>164833.09375</c:v>
                </c:pt>
                <c:pt idx="1586">
                  <c:v>166657.33366319444</c:v>
                </c:pt>
                <c:pt idx="1587">
                  <c:v>168900.81324652777</c:v>
                </c:pt>
                <c:pt idx="1588">
                  <c:v>170237.13835937501</c:v>
                </c:pt>
                <c:pt idx="1589">
                  <c:v>175354.12817708333</c:v>
                </c:pt>
                <c:pt idx="1590">
                  <c:v>178439.90801215277</c:v>
                </c:pt>
                <c:pt idx="1591">
                  <c:v>180265.67239583333</c:v>
                </c:pt>
                <c:pt idx="1592">
                  <c:v>179273.97312499999</c:v>
                </c:pt>
                <c:pt idx="1593">
                  <c:v>180926.41942708334</c:v>
                </c:pt>
                <c:pt idx="1594">
                  <c:v>176929.21590277777</c:v>
                </c:pt>
                <c:pt idx="1595">
                  <c:v>171896.16949652779</c:v>
                </c:pt>
                <c:pt idx="1596">
                  <c:v>167985.26859374999</c:v>
                </c:pt>
                <c:pt idx="1597">
                  <c:v>168557.04465277778</c:v>
                </c:pt>
                <c:pt idx="1598">
                  <c:v>167583.84454861112</c:v>
                </c:pt>
                <c:pt idx="1599">
                  <c:v>163082.80282118055</c:v>
                </c:pt>
                <c:pt idx="1600">
                  <c:v>162661.40092881944</c:v>
                </c:pt>
                <c:pt idx="1601">
                  <c:v>161672.51131076389</c:v>
                </c:pt>
                <c:pt idx="1602">
                  <c:v>162779.76652777777</c:v>
                </c:pt>
                <c:pt idx="1603">
                  <c:v>161534.53032986113</c:v>
                </c:pt>
                <c:pt idx="1604">
                  <c:v>158474.35427083334</c:v>
                </c:pt>
                <c:pt idx="1605">
                  <c:v>158344.57840277778</c:v>
                </c:pt>
                <c:pt idx="1606">
                  <c:v>155929.53048611112</c:v>
                </c:pt>
                <c:pt idx="1607">
                  <c:v>152197.72368055556</c:v>
                </c:pt>
                <c:pt idx="1608">
                  <c:v>146326.85307291665</c:v>
                </c:pt>
                <c:pt idx="1609">
                  <c:v>143610.19895833332</c:v>
                </c:pt>
                <c:pt idx="1610">
                  <c:v>145107.09784722223</c:v>
                </c:pt>
                <c:pt idx="1611">
                  <c:v>145916.00642361111</c:v>
                </c:pt>
                <c:pt idx="1612">
                  <c:v>148669.04220486112</c:v>
                </c:pt>
                <c:pt idx="1613">
                  <c:v>149248.78342013888</c:v>
                </c:pt>
                <c:pt idx="1614">
                  <c:v>151637.62171874999</c:v>
                </c:pt>
                <c:pt idx="1615">
                  <c:v>150873.84375</c:v>
                </c:pt>
                <c:pt idx="1616">
                  <c:v>151056.46079861111</c:v>
                </c:pt>
                <c:pt idx="1617">
                  <c:v>151641.859375</c:v>
                </c:pt>
                <c:pt idx="1618">
                  <c:v>151640.11140625001</c:v>
                </c:pt>
                <c:pt idx="1619">
                  <c:v>151641.859375</c:v>
                </c:pt>
                <c:pt idx="1620">
                  <c:v>151947.43260416668</c:v>
                </c:pt>
                <c:pt idx="1621">
                  <c:v>151407.9884375</c:v>
                </c:pt>
                <c:pt idx="1622">
                  <c:v>152236.71552083333</c:v>
                </c:pt>
                <c:pt idx="1623">
                  <c:v>152578.50347222222</c:v>
                </c:pt>
                <c:pt idx="1624">
                  <c:v>152547.71875</c:v>
                </c:pt>
                <c:pt idx="1625">
                  <c:v>152594.17921875001</c:v>
                </c:pt>
                <c:pt idx="1626">
                  <c:v>153763.99604166666</c:v>
                </c:pt>
                <c:pt idx="1627">
                  <c:v>152630.51227430557</c:v>
                </c:pt>
                <c:pt idx="1628">
                  <c:v>152287.80494791668</c:v>
                </c:pt>
                <c:pt idx="1629">
                  <c:v>146830.49473958334</c:v>
                </c:pt>
                <c:pt idx="1630">
                  <c:v>139774.23291666666</c:v>
                </c:pt>
                <c:pt idx="1631">
                  <c:v>141760.56786458334</c:v>
                </c:pt>
                <c:pt idx="1632">
                  <c:v>144740.08076388889</c:v>
                </c:pt>
                <c:pt idx="1633">
                  <c:v>147187.296875</c:v>
                </c:pt>
                <c:pt idx="1634">
                  <c:v>152566.56461805556</c:v>
                </c:pt>
                <c:pt idx="1635">
                  <c:v>162751.50053819444</c:v>
                </c:pt>
                <c:pt idx="1636">
                  <c:v>173808.33387152778</c:v>
                </c:pt>
                <c:pt idx="1637">
                  <c:v>190563.71776041668</c:v>
                </c:pt>
                <c:pt idx="1638">
                  <c:v>197926.03164930554</c:v>
                </c:pt>
                <c:pt idx="1639">
                  <c:v>203587.92181423612</c:v>
                </c:pt>
                <c:pt idx="1640">
                  <c:v>208781.68321180556</c:v>
                </c:pt>
                <c:pt idx="1641">
                  <c:v>212540.08699652777</c:v>
                </c:pt>
                <c:pt idx="1642">
                  <c:v>218208.05697916666</c:v>
                </c:pt>
                <c:pt idx="1643">
                  <c:v>225191.95444444445</c:v>
                </c:pt>
                <c:pt idx="1644">
                  <c:v>230247.52731770833</c:v>
                </c:pt>
                <c:pt idx="1645">
                  <c:v>232468.05083333334</c:v>
                </c:pt>
                <c:pt idx="1646">
                  <c:v>235061.22649305555</c:v>
                </c:pt>
                <c:pt idx="1647">
                  <c:v>235100.75739583332</c:v>
                </c:pt>
                <c:pt idx="1648">
                  <c:v>235326.13005208335</c:v>
                </c:pt>
                <c:pt idx="1649">
                  <c:v>235676.06779513889</c:v>
                </c:pt>
                <c:pt idx="1650">
                  <c:v>239374.47345486112</c:v>
                </c:pt>
                <c:pt idx="1651">
                  <c:v>239145.85807291666</c:v>
                </c:pt>
                <c:pt idx="1652">
                  <c:v>236735.95225694444</c:v>
                </c:pt>
                <c:pt idx="1653">
                  <c:v>225745.02937500001</c:v>
                </c:pt>
                <c:pt idx="1654">
                  <c:v>211737.5393923611</c:v>
                </c:pt>
                <c:pt idx="1655">
                  <c:v>201284.52055555556</c:v>
                </c:pt>
                <c:pt idx="1656">
                  <c:v>198480.32803819445</c:v>
                </c:pt>
                <c:pt idx="1657">
                  <c:v>196880.125</c:v>
                </c:pt>
                <c:pt idx="1658">
                  <c:v>198151.11359374999</c:v>
                </c:pt>
                <c:pt idx="1659">
                  <c:v>213460.66255208335</c:v>
                </c:pt>
                <c:pt idx="1660">
                  <c:v>228026.19163194444</c:v>
                </c:pt>
                <c:pt idx="1661">
                  <c:v>232558.65578125001</c:v>
                </c:pt>
                <c:pt idx="1662">
                  <c:v>237162.02744791665</c:v>
                </c:pt>
                <c:pt idx="1663">
                  <c:v>240480.98213541668</c:v>
                </c:pt>
                <c:pt idx="1664">
                  <c:v>241081.88972222223</c:v>
                </c:pt>
                <c:pt idx="1665">
                  <c:v>241560.89741319444</c:v>
                </c:pt>
                <c:pt idx="1666">
                  <c:v>242592.30498263889</c:v>
                </c:pt>
                <c:pt idx="1667">
                  <c:v>243001.27885416665</c:v>
                </c:pt>
                <c:pt idx="1668">
                  <c:v>245935.30354166665</c:v>
                </c:pt>
                <c:pt idx="1669">
                  <c:v>245864.20652777777</c:v>
                </c:pt>
                <c:pt idx="1670">
                  <c:v>245995.53194444443</c:v>
                </c:pt>
                <c:pt idx="1671">
                  <c:v>244863.01743055554</c:v>
                </c:pt>
                <c:pt idx="1672">
                  <c:v>244270.02291666667</c:v>
                </c:pt>
                <c:pt idx="1673">
                  <c:v>243995.60664930556</c:v>
                </c:pt>
                <c:pt idx="1674">
                  <c:v>239962.97074652778</c:v>
                </c:pt>
                <c:pt idx="1675">
                  <c:v>233815.68763888889</c:v>
                </c:pt>
                <c:pt idx="1676">
                  <c:v>223424.69057291668</c:v>
                </c:pt>
                <c:pt idx="1677">
                  <c:v>194441.189609375</c:v>
                </c:pt>
                <c:pt idx="1678">
                  <c:v>167348.81701388888</c:v>
                </c:pt>
                <c:pt idx="1679">
                  <c:v>161072.18829861112</c:v>
                </c:pt>
                <c:pt idx="1680">
                  <c:v>159002.07598958333</c:v>
                </c:pt>
                <c:pt idx="1681">
                  <c:v>164587.09375</c:v>
                </c:pt>
                <c:pt idx="1682">
                  <c:v>166033.48932291666</c:v>
                </c:pt>
                <c:pt idx="1683">
                  <c:v>178057.28826388888</c:v>
                </c:pt>
                <c:pt idx="1684">
                  <c:v>202168.42585069445</c:v>
                </c:pt>
                <c:pt idx="1685">
                  <c:v>216602.73270833332</c:v>
                </c:pt>
                <c:pt idx="1686">
                  <c:v>227436.31628472221</c:v>
                </c:pt>
                <c:pt idx="1687">
                  <c:v>238298.75347222222</c:v>
                </c:pt>
                <c:pt idx="1688">
                  <c:v>243909.78988715279</c:v>
                </c:pt>
                <c:pt idx="1689">
                  <c:v>248785.86640624999</c:v>
                </c:pt>
                <c:pt idx="1690">
                  <c:v>253679.13299479167</c:v>
                </c:pt>
                <c:pt idx="1691">
                  <c:v>258718.4529513889</c:v>
                </c:pt>
                <c:pt idx="1692">
                  <c:v>262719.41097222222</c:v>
                </c:pt>
                <c:pt idx="1693">
                  <c:v>268469.17020833335</c:v>
                </c:pt>
                <c:pt idx="1694">
                  <c:v>271272.70046874997</c:v>
                </c:pt>
                <c:pt idx="1695">
                  <c:v>271390.42499999999</c:v>
                </c:pt>
                <c:pt idx="1696">
                  <c:v>270413.19732638891</c:v>
                </c:pt>
                <c:pt idx="1697">
                  <c:v>267391.86409722222</c:v>
                </c:pt>
                <c:pt idx="1698">
                  <c:v>266110.47555555555</c:v>
                </c:pt>
                <c:pt idx="1699">
                  <c:v>259032.11156250001</c:v>
                </c:pt>
                <c:pt idx="1700">
                  <c:v>244320.87851562499</c:v>
                </c:pt>
                <c:pt idx="1701">
                  <c:v>222458.660859375</c:v>
                </c:pt>
                <c:pt idx="1702">
                  <c:v>191848.3396701389</c:v>
                </c:pt>
                <c:pt idx="1703">
                  <c:v>169383.54967013889</c:v>
                </c:pt>
                <c:pt idx="1704">
                  <c:v>159163.76602430554</c:v>
                </c:pt>
                <c:pt idx="1705">
                  <c:v>154946.49673611112</c:v>
                </c:pt>
                <c:pt idx="1706">
                  <c:v>155339.19486111111</c:v>
                </c:pt>
                <c:pt idx="1707">
                  <c:v>162837.12881076388</c:v>
                </c:pt>
                <c:pt idx="1708">
                  <c:v>185153.85375000001</c:v>
                </c:pt>
                <c:pt idx="1709">
                  <c:v>191440.77382812501</c:v>
                </c:pt>
                <c:pt idx="1710">
                  <c:v>206749.00145833334</c:v>
                </c:pt>
                <c:pt idx="1711">
                  <c:v>223060.13347222222</c:v>
                </c:pt>
                <c:pt idx="1712">
                  <c:v>231714.04581597223</c:v>
                </c:pt>
                <c:pt idx="1713">
                  <c:v>236397.52830729168</c:v>
                </c:pt>
                <c:pt idx="1714">
                  <c:v>244135.76695312501</c:v>
                </c:pt>
                <c:pt idx="1715">
                  <c:v>255081.61291666667</c:v>
                </c:pt>
                <c:pt idx="1716">
                  <c:v>265617.19049479166</c:v>
                </c:pt>
                <c:pt idx="1717">
                  <c:v>269341.49256944447</c:v>
                </c:pt>
                <c:pt idx="1718">
                  <c:v>272979.80633680557</c:v>
                </c:pt>
                <c:pt idx="1719">
                  <c:v>274651.16013888887</c:v>
                </c:pt>
                <c:pt idx="1720">
                  <c:v>275861.96114583331</c:v>
                </c:pt>
                <c:pt idx="1721">
                  <c:v>274306.59482638887</c:v>
                </c:pt>
                <c:pt idx="1722">
                  <c:v>271785.24836805556</c:v>
                </c:pt>
                <c:pt idx="1723">
                  <c:v>264040.70069444447</c:v>
                </c:pt>
                <c:pt idx="1724">
                  <c:v>251202.57475694444</c:v>
                </c:pt>
                <c:pt idx="1725">
                  <c:v>236295.02774305554</c:v>
                </c:pt>
                <c:pt idx="1726">
                  <c:v>217910.83371527778</c:v>
                </c:pt>
                <c:pt idx="1727">
                  <c:v>197130.60078124999</c:v>
                </c:pt>
                <c:pt idx="1728">
                  <c:v>191137.39859375</c:v>
                </c:pt>
                <c:pt idx="1729">
                  <c:v>190503.04152777776</c:v>
                </c:pt>
                <c:pt idx="1730">
                  <c:v>190486.6875</c:v>
                </c:pt>
                <c:pt idx="1731">
                  <c:v>191135.22510416666</c:v>
                </c:pt>
                <c:pt idx="1732">
                  <c:v>197999.47432291668</c:v>
                </c:pt>
                <c:pt idx="1733">
                  <c:v>204446.73833333334</c:v>
                </c:pt>
                <c:pt idx="1734">
                  <c:v>206599.93444444446</c:v>
                </c:pt>
                <c:pt idx="1735">
                  <c:v>208291.03453125001</c:v>
                </c:pt>
                <c:pt idx="1736">
                  <c:v>210409.24906249999</c:v>
                </c:pt>
                <c:pt idx="1737">
                  <c:v>218159.73820312499</c:v>
                </c:pt>
                <c:pt idx="1738">
                  <c:v>222370.93986979168</c:v>
                </c:pt>
                <c:pt idx="1739">
                  <c:v>228653.76022569445</c:v>
                </c:pt>
                <c:pt idx="1740">
                  <c:v>233318.98434895833</c:v>
                </c:pt>
                <c:pt idx="1741">
                  <c:v>237466.25166666668</c:v>
                </c:pt>
                <c:pt idx="1742">
                  <c:v>240598.89524305557</c:v>
                </c:pt>
                <c:pt idx="1743">
                  <c:v>240223.31417534722</c:v>
                </c:pt>
                <c:pt idx="1744">
                  <c:v>239891.0651736111</c:v>
                </c:pt>
                <c:pt idx="1745">
                  <c:v>237361.62460069446</c:v>
                </c:pt>
                <c:pt idx="1746">
                  <c:v>233978.75331597222</c:v>
                </c:pt>
                <c:pt idx="1747">
                  <c:v>229797.88378472222</c:v>
                </c:pt>
                <c:pt idx="1748">
                  <c:v>227596.24644097223</c:v>
                </c:pt>
                <c:pt idx="1749">
                  <c:v>227257.05524305557</c:v>
                </c:pt>
                <c:pt idx="1750">
                  <c:v>215161.45493055554</c:v>
                </c:pt>
                <c:pt idx="1751">
                  <c:v>198426.65791666668</c:v>
                </c:pt>
                <c:pt idx="1752">
                  <c:v>190869.20550347221</c:v>
                </c:pt>
                <c:pt idx="1753">
                  <c:v>191358.91227430556</c:v>
                </c:pt>
                <c:pt idx="1754">
                  <c:v>192449.50453124999</c:v>
                </c:pt>
                <c:pt idx="1755">
                  <c:v>194244.8959375</c:v>
                </c:pt>
                <c:pt idx="1756">
                  <c:v>209220.4293576389</c:v>
                </c:pt>
                <c:pt idx="1757">
                  <c:v>214011.75137152779</c:v>
                </c:pt>
                <c:pt idx="1758">
                  <c:v>219322.16022569445</c:v>
                </c:pt>
                <c:pt idx="1759">
                  <c:v>224265.30579861111</c:v>
                </c:pt>
                <c:pt idx="1760">
                  <c:v>227462.21574652777</c:v>
                </c:pt>
                <c:pt idx="1761">
                  <c:v>233714.65071180556</c:v>
                </c:pt>
                <c:pt idx="1762">
                  <c:v>240976.56449652778</c:v>
                </c:pt>
                <c:pt idx="1763">
                  <c:v>243130.97398437501</c:v>
                </c:pt>
                <c:pt idx="1764">
                  <c:v>242657.62161458333</c:v>
                </c:pt>
                <c:pt idx="1765">
                  <c:v>242273.95883680554</c:v>
                </c:pt>
                <c:pt idx="1766">
                  <c:v>241113.42513020834</c:v>
                </c:pt>
                <c:pt idx="1767">
                  <c:v>240401.43161458333</c:v>
                </c:pt>
                <c:pt idx="1768">
                  <c:v>239913.86984375</c:v>
                </c:pt>
                <c:pt idx="1769">
                  <c:v>238412.24234375</c:v>
                </c:pt>
                <c:pt idx="1770">
                  <c:v>235004.37860243054</c:v>
                </c:pt>
                <c:pt idx="1771">
                  <c:v>232016.43550347222</c:v>
                </c:pt>
                <c:pt idx="1772">
                  <c:v>226394.53381944445</c:v>
                </c:pt>
                <c:pt idx="1773">
                  <c:v>213578.9284375</c:v>
                </c:pt>
                <c:pt idx="1774">
                  <c:v>203413.84118055555</c:v>
                </c:pt>
                <c:pt idx="1775">
                  <c:v>191365.74366319444</c:v>
                </c:pt>
                <c:pt idx="1776">
                  <c:v>189516.14630208333</c:v>
                </c:pt>
                <c:pt idx="1777">
                  <c:v>189053.84375</c:v>
                </c:pt>
                <c:pt idx="1778">
                  <c:v>188156.60256944445</c:v>
                </c:pt>
                <c:pt idx="1779">
                  <c:v>191123.64449652779</c:v>
                </c:pt>
                <c:pt idx="1780">
                  <c:v>194179.07659722221</c:v>
                </c:pt>
                <c:pt idx="1781">
                  <c:v>194930.28125</c:v>
                </c:pt>
                <c:pt idx="1782">
                  <c:v>198766.2134375</c:v>
                </c:pt>
                <c:pt idx="1783">
                  <c:v>203385.44378472221</c:v>
                </c:pt>
                <c:pt idx="1784">
                  <c:v>209150.60717013889</c:v>
                </c:pt>
                <c:pt idx="1785">
                  <c:v>212177.57682291666</c:v>
                </c:pt>
                <c:pt idx="1786">
                  <c:v>213662.79229166667</c:v>
                </c:pt>
                <c:pt idx="1787">
                  <c:v>215334.28977430557</c:v>
                </c:pt>
                <c:pt idx="1788">
                  <c:v>219003.99515624999</c:v>
                </c:pt>
                <c:pt idx="1789">
                  <c:v>223160.23095486112</c:v>
                </c:pt>
                <c:pt idx="1790">
                  <c:v>226047.88184027778</c:v>
                </c:pt>
                <c:pt idx="1791">
                  <c:v>229000.86223090277</c:v>
                </c:pt>
                <c:pt idx="1792">
                  <c:v>231161.45348958333</c:v>
                </c:pt>
                <c:pt idx="1793">
                  <c:v>236018.51836805555</c:v>
                </c:pt>
                <c:pt idx="1794">
                  <c:v>234915.73171875</c:v>
                </c:pt>
                <c:pt idx="1795">
                  <c:v>234597.54359374999</c:v>
                </c:pt>
                <c:pt idx="1796">
                  <c:v>229165.07680555555</c:v>
                </c:pt>
                <c:pt idx="1797">
                  <c:v>219119.60342881945</c:v>
                </c:pt>
                <c:pt idx="1798">
                  <c:v>207606.62511284722</c:v>
                </c:pt>
                <c:pt idx="1799">
                  <c:v>198852.58276909724</c:v>
                </c:pt>
                <c:pt idx="1800">
                  <c:v>197525.72965277778</c:v>
                </c:pt>
                <c:pt idx="1801">
                  <c:v>198960.70388020834</c:v>
                </c:pt>
                <c:pt idx="1802">
                  <c:v>198973.88708333333</c:v>
                </c:pt>
                <c:pt idx="1803">
                  <c:v>205428.89784722222</c:v>
                </c:pt>
                <c:pt idx="1804">
                  <c:v>217485.78067708333</c:v>
                </c:pt>
                <c:pt idx="1805">
                  <c:v>223880.74039930556</c:v>
                </c:pt>
                <c:pt idx="1806">
                  <c:v>228648.0675</c:v>
                </c:pt>
                <c:pt idx="1807">
                  <c:v>227567.53222222222</c:v>
                </c:pt>
                <c:pt idx="1808">
                  <c:v>231388.26629340279</c:v>
                </c:pt>
                <c:pt idx="1809">
                  <c:v>241752.53335069446</c:v>
                </c:pt>
                <c:pt idx="1810">
                  <c:v>241098.09876736111</c:v>
                </c:pt>
                <c:pt idx="1811">
                  <c:v>239822.35633680556</c:v>
                </c:pt>
                <c:pt idx="1812">
                  <c:v>239687.19953124999</c:v>
                </c:pt>
                <c:pt idx="1813">
                  <c:v>239240.87231770833</c:v>
                </c:pt>
                <c:pt idx="1814">
                  <c:v>240032.00501736111</c:v>
                </c:pt>
                <c:pt idx="1815">
                  <c:v>240335.16791666666</c:v>
                </c:pt>
                <c:pt idx="1816">
                  <c:v>240390.20880208333</c:v>
                </c:pt>
                <c:pt idx="1817">
                  <c:v>240587.29975694444</c:v>
                </c:pt>
                <c:pt idx="1818">
                  <c:v>241378.46810763888</c:v>
                </c:pt>
                <c:pt idx="1819">
                  <c:v>241241.13743055557</c:v>
                </c:pt>
                <c:pt idx="1820">
                  <c:v>235027.28243055556</c:v>
                </c:pt>
                <c:pt idx="1821">
                  <c:v>220308.55423611111</c:v>
                </c:pt>
                <c:pt idx="1822">
                  <c:v>208234.18039930557</c:v>
                </c:pt>
                <c:pt idx="1823">
                  <c:v>200813.77359375</c:v>
                </c:pt>
                <c:pt idx="1824">
                  <c:v>200437.96875</c:v>
                </c:pt>
                <c:pt idx="1825">
                  <c:v>200437.96875</c:v>
                </c:pt>
                <c:pt idx="1826">
                  <c:v>200437.96875</c:v>
                </c:pt>
                <c:pt idx="1827">
                  <c:v>203570.46875</c:v>
                </c:pt>
                <c:pt idx="1828">
                  <c:v>213158.59710069443</c:v>
                </c:pt>
                <c:pt idx="1829">
                  <c:v>219695.89699652776</c:v>
                </c:pt>
                <c:pt idx="1830">
                  <c:v>220184.92102430554</c:v>
                </c:pt>
                <c:pt idx="1831">
                  <c:v>220604.81519097224</c:v>
                </c:pt>
                <c:pt idx="1832">
                  <c:v>222407.6809375</c:v>
                </c:pt>
                <c:pt idx="1833">
                  <c:v>224037.25621527777</c:v>
                </c:pt>
                <c:pt idx="1834">
                  <c:v>222281.74038194446</c:v>
                </c:pt>
                <c:pt idx="1835">
                  <c:v>225117.25843749999</c:v>
                </c:pt>
                <c:pt idx="1836">
                  <c:v>226255.28803819444</c:v>
                </c:pt>
                <c:pt idx="1837">
                  <c:v>227815.09413194444</c:v>
                </c:pt>
                <c:pt idx="1838">
                  <c:v>228138.24194444445</c:v>
                </c:pt>
                <c:pt idx="1839">
                  <c:v>228995.15833333333</c:v>
                </c:pt>
                <c:pt idx="1840">
                  <c:v>229978.38159722224</c:v>
                </c:pt>
                <c:pt idx="1841">
                  <c:v>229676.74694444446</c:v>
                </c:pt>
                <c:pt idx="1842">
                  <c:v>231685.38996527778</c:v>
                </c:pt>
                <c:pt idx="1843">
                  <c:v>238746.63250000001</c:v>
                </c:pt>
                <c:pt idx="1844">
                  <c:v>233116.58993055555</c:v>
                </c:pt>
                <c:pt idx="1845">
                  <c:v>226068.47138888889</c:v>
                </c:pt>
                <c:pt idx="1846">
                  <c:v>213010.41945312501</c:v>
                </c:pt>
                <c:pt idx="1847">
                  <c:v>199984.70755208333</c:v>
                </c:pt>
                <c:pt idx="1848">
                  <c:v>193108.0000173611</c:v>
                </c:pt>
                <c:pt idx="1849">
                  <c:v>192042.06006944444</c:v>
                </c:pt>
                <c:pt idx="1850">
                  <c:v>191897.34375</c:v>
                </c:pt>
                <c:pt idx="1851">
                  <c:v>196992.0237673611</c:v>
                </c:pt>
                <c:pt idx="1852">
                  <c:v>210165.31026041668</c:v>
                </c:pt>
                <c:pt idx="1853">
                  <c:v>217661.90958333333</c:v>
                </c:pt>
                <c:pt idx="1854">
                  <c:v>218274.4375</c:v>
                </c:pt>
                <c:pt idx="1855">
                  <c:v>220993.31262152779</c:v>
                </c:pt>
                <c:pt idx="1856">
                  <c:v>223615.24564236111</c:v>
                </c:pt>
                <c:pt idx="1857">
                  <c:v>224918.95550347221</c:v>
                </c:pt>
                <c:pt idx="1858">
                  <c:v>226135.48333333334</c:v>
                </c:pt>
                <c:pt idx="1859">
                  <c:v>230021.81140625</c:v>
                </c:pt>
                <c:pt idx="1860">
                  <c:v>232819.64796875001</c:v>
                </c:pt>
                <c:pt idx="1861">
                  <c:v>233585.32123263887</c:v>
                </c:pt>
                <c:pt idx="1862">
                  <c:v>233316.34397569444</c:v>
                </c:pt>
                <c:pt idx="1863">
                  <c:v>233976.96960069446</c:v>
                </c:pt>
                <c:pt idx="1864">
                  <c:v>238631.78303819444</c:v>
                </c:pt>
                <c:pt idx="1865">
                  <c:v>237034.3165798611</c:v>
                </c:pt>
                <c:pt idx="1866">
                  <c:v>235639.69602430557</c:v>
                </c:pt>
                <c:pt idx="1867">
                  <c:v>233635.42151041667</c:v>
                </c:pt>
                <c:pt idx="1868">
                  <c:v>224978.71668402778</c:v>
                </c:pt>
                <c:pt idx="1869">
                  <c:v>209039.60852430554</c:v>
                </c:pt>
                <c:pt idx="1870">
                  <c:v>189794.91750000001</c:v>
                </c:pt>
                <c:pt idx="1871">
                  <c:v>180204.09444444443</c:v>
                </c:pt>
                <c:pt idx="1872">
                  <c:v>171861.10642361111</c:v>
                </c:pt>
                <c:pt idx="1873">
                  <c:v>172122.29359374999</c:v>
                </c:pt>
                <c:pt idx="1874">
                  <c:v>176673.83859375</c:v>
                </c:pt>
                <c:pt idx="1875">
                  <c:v>177269.17532986111</c:v>
                </c:pt>
                <c:pt idx="1876">
                  <c:v>188908.36434027777</c:v>
                </c:pt>
                <c:pt idx="1877">
                  <c:v>192576.22217013888</c:v>
                </c:pt>
                <c:pt idx="1878">
                  <c:v>196271.10342013888</c:v>
                </c:pt>
                <c:pt idx="1879">
                  <c:v>202723.17024305556</c:v>
                </c:pt>
                <c:pt idx="1880">
                  <c:v>204387.10333333333</c:v>
                </c:pt>
                <c:pt idx="1881">
                  <c:v>209153.11668402777</c:v>
                </c:pt>
                <c:pt idx="1882">
                  <c:v>216658.47105902777</c:v>
                </c:pt>
                <c:pt idx="1883">
                  <c:v>220705.92493055554</c:v>
                </c:pt>
                <c:pt idx="1884">
                  <c:v>224742.01729166668</c:v>
                </c:pt>
                <c:pt idx="1885">
                  <c:v>225524.96406249999</c:v>
                </c:pt>
                <c:pt idx="1886">
                  <c:v>225633.77968750001</c:v>
                </c:pt>
                <c:pt idx="1887">
                  <c:v>222711.71788194444</c:v>
                </c:pt>
                <c:pt idx="1888">
                  <c:v>224004.39494791668</c:v>
                </c:pt>
                <c:pt idx="1889">
                  <c:v>224525.36161458332</c:v>
                </c:pt>
                <c:pt idx="1890">
                  <c:v>224661.75722222222</c:v>
                </c:pt>
                <c:pt idx="1891">
                  <c:v>224142.19572916668</c:v>
                </c:pt>
                <c:pt idx="1892">
                  <c:v>217362.04835069444</c:v>
                </c:pt>
                <c:pt idx="1893">
                  <c:v>208604.49829861111</c:v>
                </c:pt>
                <c:pt idx="1894">
                  <c:v>199627.80057291666</c:v>
                </c:pt>
                <c:pt idx="1895">
                  <c:v>187248.54873263888</c:v>
                </c:pt>
                <c:pt idx="1896">
                  <c:v>179645.67668402777</c:v>
                </c:pt>
                <c:pt idx="1897">
                  <c:v>180104.984375</c:v>
                </c:pt>
                <c:pt idx="1898">
                  <c:v>177978.12390625</c:v>
                </c:pt>
                <c:pt idx="1899">
                  <c:v>177891.83654513888</c:v>
                </c:pt>
                <c:pt idx="1900">
                  <c:v>178711.86288194446</c:v>
                </c:pt>
                <c:pt idx="1901">
                  <c:v>183487.54531250001</c:v>
                </c:pt>
                <c:pt idx="1902">
                  <c:v>186799.35487847222</c:v>
                </c:pt>
                <c:pt idx="1903">
                  <c:v>190919.80781249999</c:v>
                </c:pt>
                <c:pt idx="1904">
                  <c:v>193014.68151041667</c:v>
                </c:pt>
                <c:pt idx="1905">
                  <c:v>197956.02831597222</c:v>
                </c:pt>
                <c:pt idx="1906">
                  <c:v>206616.77276041667</c:v>
                </c:pt>
                <c:pt idx="1907">
                  <c:v>213668.4593576389</c:v>
                </c:pt>
                <c:pt idx="1908">
                  <c:v>214499.76732638889</c:v>
                </c:pt>
                <c:pt idx="1909">
                  <c:v>219860.80805555556</c:v>
                </c:pt>
                <c:pt idx="1910">
                  <c:v>221695.99411458333</c:v>
                </c:pt>
                <c:pt idx="1911">
                  <c:v>221686.0065798611</c:v>
                </c:pt>
                <c:pt idx="1912">
                  <c:v>217148.46204861111</c:v>
                </c:pt>
                <c:pt idx="1913">
                  <c:v>217025.09375</c:v>
                </c:pt>
                <c:pt idx="1914">
                  <c:v>217187.2265798611</c:v>
                </c:pt>
                <c:pt idx="1915">
                  <c:v>218039.62234375</c:v>
                </c:pt>
                <c:pt idx="1916">
                  <c:v>218067.1695486111</c:v>
                </c:pt>
                <c:pt idx="1917">
                  <c:v>213264.14984375</c:v>
                </c:pt>
                <c:pt idx="1918">
                  <c:v>206766.95494791667</c:v>
                </c:pt>
                <c:pt idx="1919">
                  <c:v>201508.6288888889</c:v>
                </c:pt>
                <c:pt idx="1920">
                  <c:v>199293.07111111112</c:v>
                </c:pt>
                <c:pt idx="1921">
                  <c:v>199270.36281250001</c:v>
                </c:pt>
                <c:pt idx="1922">
                  <c:v>200310.890625</c:v>
                </c:pt>
                <c:pt idx="1923">
                  <c:v>202885.38005208335</c:v>
                </c:pt>
                <c:pt idx="1924">
                  <c:v>214854.48746527778</c:v>
                </c:pt>
                <c:pt idx="1925">
                  <c:v>221698.65536458333</c:v>
                </c:pt>
                <c:pt idx="1926">
                  <c:v>224459.87154513889</c:v>
                </c:pt>
                <c:pt idx="1927">
                  <c:v>226244.21303819446</c:v>
                </c:pt>
                <c:pt idx="1928">
                  <c:v>226679.84675347223</c:v>
                </c:pt>
                <c:pt idx="1929">
                  <c:v>227583.3281076389</c:v>
                </c:pt>
                <c:pt idx="1930">
                  <c:v>228556.72920138889</c:v>
                </c:pt>
                <c:pt idx="1931">
                  <c:v>228698.12758680555</c:v>
                </c:pt>
                <c:pt idx="1932">
                  <c:v>227987.71246527779</c:v>
                </c:pt>
                <c:pt idx="1933">
                  <c:v>227658.35088541667</c:v>
                </c:pt>
                <c:pt idx="1934">
                  <c:v>227577.53220486111</c:v>
                </c:pt>
                <c:pt idx="1935">
                  <c:v>227548.73244791667</c:v>
                </c:pt>
                <c:pt idx="1936">
                  <c:v>227556.63631944446</c:v>
                </c:pt>
                <c:pt idx="1937">
                  <c:v>227422.41895833332</c:v>
                </c:pt>
                <c:pt idx="1938">
                  <c:v>227434.78685763889</c:v>
                </c:pt>
                <c:pt idx="1939">
                  <c:v>226945.75522569445</c:v>
                </c:pt>
                <c:pt idx="1940">
                  <c:v>226785.44258680556</c:v>
                </c:pt>
                <c:pt idx="1941">
                  <c:v>225781.72484375001</c:v>
                </c:pt>
                <c:pt idx="1942">
                  <c:v>220547.31512152779</c:v>
                </c:pt>
                <c:pt idx="1943">
                  <c:v>213372.65472222221</c:v>
                </c:pt>
                <c:pt idx="1944">
                  <c:v>212411.79861111112</c:v>
                </c:pt>
                <c:pt idx="1945">
                  <c:v>212434.98503472222</c:v>
                </c:pt>
                <c:pt idx="1946">
                  <c:v>212967.35569444444</c:v>
                </c:pt>
                <c:pt idx="1947">
                  <c:v>214505.12730902777</c:v>
                </c:pt>
                <c:pt idx="1948">
                  <c:v>216656.05739583334</c:v>
                </c:pt>
                <c:pt idx="1949">
                  <c:v>218380.01548611111</c:v>
                </c:pt>
                <c:pt idx="1950">
                  <c:v>225661.57213541667</c:v>
                </c:pt>
                <c:pt idx="1951">
                  <c:v>223609.80430555556</c:v>
                </c:pt>
                <c:pt idx="1952">
                  <c:v>222758.55979166666</c:v>
                </c:pt>
                <c:pt idx="1953">
                  <c:v>226250.68637152779</c:v>
                </c:pt>
                <c:pt idx="1954">
                  <c:v>227265.90953125001</c:v>
                </c:pt>
                <c:pt idx="1955">
                  <c:v>228503.01663194445</c:v>
                </c:pt>
                <c:pt idx="1956">
                  <c:v>227142.17623263889</c:v>
                </c:pt>
                <c:pt idx="1957">
                  <c:v>226470.02046875001</c:v>
                </c:pt>
                <c:pt idx="1958">
                  <c:v>227408.43699652777</c:v>
                </c:pt>
                <c:pt idx="1959">
                  <c:v>227669.8206423611</c:v>
                </c:pt>
                <c:pt idx="1960">
                  <c:v>228396.03307291667</c:v>
                </c:pt>
                <c:pt idx="1961">
                  <c:v>228805.75409722223</c:v>
                </c:pt>
                <c:pt idx="1962">
                  <c:v>227180.94027777779</c:v>
                </c:pt>
                <c:pt idx="1963">
                  <c:v>227790.4831423611</c:v>
                </c:pt>
                <c:pt idx="1964">
                  <c:v>224138.60588541668</c:v>
                </c:pt>
                <c:pt idx="1965">
                  <c:v>215708.81043402778</c:v>
                </c:pt>
                <c:pt idx="1966">
                  <c:v>202944.36100694444</c:v>
                </c:pt>
                <c:pt idx="1967">
                  <c:v>186659.82512152777</c:v>
                </c:pt>
                <c:pt idx="1968">
                  <c:v>182053.80359375</c:v>
                </c:pt>
                <c:pt idx="1969">
                  <c:v>182964.03829861112</c:v>
                </c:pt>
                <c:pt idx="1970">
                  <c:v>185203.84968750001</c:v>
                </c:pt>
                <c:pt idx="1971">
                  <c:v>190807.45194444444</c:v>
                </c:pt>
                <c:pt idx="1972">
                  <c:v>204291.02954861111</c:v>
                </c:pt>
                <c:pt idx="1973">
                  <c:v>212382.56824652778</c:v>
                </c:pt>
                <c:pt idx="1974">
                  <c:v>216403.87795138889</c:v>
                </c:pt>
                <c:pt idx="1975">
                  <c:v>218128.72055555554</c:v>
                </c:pt>
                <c:pt idx="1976">
                  <c:v>229104.45467013889</c:v>
                </c:pt>
                <c:pt idx="1977">
                  <c:v>237112.44126736111</c:v>
                </c:pt>
                <c:pt idx="1978">
                  <c:v>238683.50975694443</c:v>
                </c:pt>
                <c:pt idx="1979">
                  <c:v>242056.81833333333</c:v>
                </c:pt>
                <c:pt idx="1980">
                  <c:v>243503.40796874999</c:v>
                </c:pt>
                <c:pt idx="1981">
                  <c:v>243341.31234375</c:v>
                </c:pt>
                <c:pt idx="1982">
                  <c:v>243629.87038194443</c:v>
                </c:pt>
                <c:pt idx="1983">
                  <c:v>244001.80864583334</c:v>
                </c:pt>
                <c:pt idx="1984">
                  <c:v>240765.81420138889</c:v>
                </c:pt>
                <c:pt idx="1985">
                  <c:v>237718.03303819444</c:v>
                </c:pt>
                <c:pt idx="1986">
                  <c:v>231997.11456597221</c:v>
                </c:pt>
                <c:pt idx="1987">
                  <c:v>220613.64755208333</c:v>
                </c:pt>
                <c:pt idx="1988">
                  <c:v>213175.67927083332</c:v>
                </c:pt>
                <c:pt idx="1989">
                  <c:v>196052.29953125</c:v>
                </c:pt>
                <c:pt idx="1990">
                  <c:v>174254.04744791667</c:v>
                </c:pt>
                <c:pt idx="1991">
                  <c:v>164118.10979166668</c:v>
                </c:pt>
                <c:pt idx="1992">
                  <c:v>166285.15043402778</c:v>
                </c:pt>
                <c:pt idx="1993">
                  <c:v>166962.11769097223</c:v>
                </c:pt>
                <c:pt idx="1994">
                  <c:v>167874.35881944443</c:v>
                </c:pt>
                <c:pt idx="1995">
                  <c:v>175545.67152777777</c:v>
                </c:pt>
                <c:pt idx="1996">
                  <c:v>191308.08293402777</c:v>
                </c:pt>
                <c:pt idx="1997">
                  <c:v>205214.54109375001</c:v>
                </c:pt>
                <c:pt idx="1998">
                  <c:v>211122.81644097221</c:v>
                </c:pt>
                <c:pt idx="1999">
                  <c:v>212713.75925347224</c:v>
                </c:pt>
                <c:pt idx="2000">
                  <c:v>219596.86413194446</c:v>
                </c:pt>
                <c:pt idx="2001">
                  <c:v>226658.65548611112</c:v>
                </c:pt>
                <c:pt idx="2002">
                  <c:v>236153.48321180555</c:v>
                </c:pt>
                <c:pt idx="2003">
                  <c:v>239051.30586805556</c:v>
                </c:pt>
                <c:pt idx="2004">
                  <c:v>244864.51692708334</c:v>
                </c:pt>
                <c:pt idx="2005">
                  <c:v>249276.15416666667</c:v>
                </c:pt>
                <c:pt idx="2006">
                  <c:v>256263.35593749999</c:v>
                </c:pt>
                <c:pt idx="2007">
                  <c:v>259134.35246527777</c:v>
                </c:pt>
                <c:pt idx="2008">
                  <c:v>260993.12760416666</c:v>
                </c:pt>
                <c:pt idx="2009">
                  <c:v>263674.29088541667</c:v>
                </c:pt>
                <c:pt idx="2010">
                  <c:v>266920.52364583331</c:v>
                </c:pt>
                <c:pt idx="2011">
                  <c:v>269342.88447916665</c:v>
                </c:pt>
                <c:pt idx="2012">
                  <c:v>260105.14199652779</c:v>
                </c:pt>
                <c:pt idx="2013">
                  <c:v>244556.0271875</c:v>
                </c:pt>
                <c:pt idx="2014">
                  <c:v>226702.30360677085</c:v>
                </c:pt>
                <c:pt idx="2015">
                  <c:v>218135.89112847223</c:v>
                </c:pt>
                <c:pt idx="2016">
                  <c:v>212942.68572916667</c:v>
                </c:pt>
                <c:pt idx="2017">
                  <c:v>211267.98451388889</c:v>
                </c:pt>
                <c:pt idx="2018">
                  <c:v>211868.00015625</c:v>
                </c:pt>
                <c:pt idx="2019">
                  <c:v>215496.9454861111</c:v>
                </c:pt>
                <c:pt idx="2020">
                  <c:v>217022.79121527777</c:v>
                </c:pt>
                <c:pt idx="2021">
                  <c:v>218662.38022569445</c:v>
                </c:pt>
                <c:pt idx="2022">
                  <c:v>219039.43921874999</c:v>
                </c:pt>
                <c:pt idx="2023">
                  <c:v>225174.85026909722</c:v>
                </c:pt>
                <c:pt idx="2024">
                  <c:v>226182.23428819445</c:v>
                </c:pt>
                <c:pt idx="2025">
                  <c:v>228557.24595486111</c:v>
                </c:pt>
                <c:pt idx="2026">
                  <c:v>234262.83357638889</c:v>
                </c:pt>
                <c:pt idx="2027">
                  <c:v>239604.9895138889</c:v>
                </c:pt>
                <c:pt idx="2028">
                  <c:v>244584.61368055554</c:v>
                </c:pt>
                <c:pt idx="2029">
                  <c:v>251490.17472222223</c:v>
                </c:pt>
                <c:pt idx="2030">
                  <c:v>252376.296875</c:v>
                </c:pt>
                <c:pt idx="2031">
                  <c:v>252060.4765625</c:v>
                </c:pt>
                <c:pt idx="2032">
                  <c:v>252555.39598958334</c:v>
                </c:pt>
                <c:pt idx="2033">
                  <c:v>253830.37685763888</c:v>
                </c:pt>
                <c:pt idx="2034">
                  <c:v>253922.68803819444</c:v>
                </c:pt>
                <c:pt idx="2035">
                  <c:v>243263.75541666665</c:v>
                </c:pt>
                <c:pt idx="2036">
                  <c:v>234057.03493055556</c:v>
                </c:pt>
                <c:pt idx="2037">
                  <c:v>212896.57236111112</c:v>
                </c:pt>
                <c:pt idx="2038">
                  <c:v>201477.45395833332</c:v>
                </c:pt>
                <c:pt idx="2039">
                  <c:v>181273.28721354165</c:v>
                </c:pt>
                <c:pt idx="2040">
                  <c:v>170933.19572916668</c:v>
                </c:pt>
                <c:pt idx="2041">
                  <c:v>170157.03891493054</c:v>
                </c:pt>
                <c:pt idx="2042">
                  <c:v>171221.28937499999</c:v>
                </c:pt>
                <c:pt idx="2043">
                  <c:v>177183.95166666666</c:v>
                </c:pt>
                <c:pt idx="2044">
                  <c:v>190822.50663194444</c:v>
                </c:pt>
                <c:pt idx="2045">
                  <c:v>199569.45354166668</c:v>
                </c:pt>
                <c:pt idx="2046">
                  <c:v>202497.96978298613</c:v>
                </c:pt>
                <c:pt idx="2047">
                  <c:v>217064.01296875</c:v>
                </c:pt>
                <c:pt idx="2048">
                  <c:v>225781.12725694446</c:v>
                </c:pt>
                <c:pt idx="2049">
                  <c:v>227242.94764756944</c:v>
                </c:pt>
                <c:pt idx="2050">
                  <c:v>232264.61026041667</c:v>
                </c:pt>
                <c:pt idx="2051">
                  <c:v>238809.51713541665</c:v>
                </c:pt>
                <c:pt idx="2052">
                  <c:v>240594.18706597222</c:v>
                </c:pt>
                <c:pt idx="2053">
                  <c:v>244803.1004861111</c:v>
                </c:pt>
                <c:pt idx="2054">
                  <c:v>250199.88668402779</c:v>
                </c:pt>
                <c:pt idx="2055">
                  <c:v>255791.27052083332</c:v>
                </c:pt>
                <c:pt idx="2056">
                  <c:v>257079.19413194444</c:v>
                </c:pt>
                <c:pt idx="2057">
                  <c:v>257050.64355902778</c:v>
                </c:pt>
                <c:pt idx="2058">
                  <c:v>253071.11614583334</c:v>
                </c:pt>
                <c:pt idx="2059">
                  <c:v>244294.64012152777</c:v>
                </c:pt>
                <c:pt idx="2060">
                  <c:v>231586.46763888889</c:v>
                </c:pt>
                <c:pt idx="2061">
                  <c:v>216546.23383680556</c:v>
                </c:pt>
                <c:pt idx="2062">
                  <c:v>197922.27779513889</c:v>
                </c:pt>
                <c:pt idx="2063">
                  <c:v>184750.01939236111</c:v>
                </c:pt>
                <c:pt idx="2064">
                  <c:v>184602.23973958334</c:v>
                </c:pt>
                <c:pt idx="2065">
                  <c:v>184512.94979166667</c:v>
                </c:pt>
                <c:pt idx="2066">
                  <c:v>184813.79880208333</c:v>
                </c:pt>
                <c:pt idx="2067">
                  <c:v>189321.77517361112</c:v>
                </c:pt>
                <c:pt idx="2068">
                  <c:v>201680.63239583332</c:v>
                </c:pt>
                <c:pt idx="2069">
                  <c:v>214763.68090277776</c:v>
                </c:pt>
                <c:pt idx="2070">
                  <c:v>216698.13697916668</c:v>
                </c:pt>
                <c:pt idx="2071">
                  <c:v>222645.18524305554</c:v>
                </c:pt>
                <c:pt idx="2072">
                  <c:v>223776.36069444445</c:v>
                </c:pt>
                <c:pt idx="2073">
                  <c:v>227400.89609374999</c:v>
                </c:pt>
                <c:pt idx="2074">
                  <c:v>236474.15074652777</c:v>
                </c:pt>
                <c:pt idx="2075">
                  <c:v>251554.83795138888</c:v>
                </c:pt>
                <c:pt idx="2076">
                  <c:v>257600.22246527777</c:v>
                </c:pt>
                <c:pt idx="2077">
                  <c:v>259039.71904513889</c:v>
                </c:pt>
                <c:pt idx="2078">
                  <c:v>260794.36427083332</c:v>
                </c:pt>
                <c:pt idx="2079">
                  <c:v>260004.74470486111</c:v>
                </c:pt>
                <c:pt idx="2080">
                  <c:v>258642.16060763889</c:v>
                </c:pt>
                <c:pt idx="2081">
                  <c:v>255875.20251736112</c:v>
                </c:pt>
                <c:pt idx="2082">
                  <c:v>249488.95501736112</c:v>
                </c:pt>
                <c:pt idx="2083">
                  <c:v>243005.77331597221</c:v>
                </c:pt>
                <c:pt idx="2084">
                  <c:v>236597.90654513889</c:v>
                </c:pt>
                <c:pt idx="2085">
                  <c:v>218053.19220486112</c:v>
                </c:pt>
                <c:pt idx="2086">
                  <c:v>206008.76906250001</c:v>
                </c:pt>
                <c:pt idx="2087">
                  <c:v>178223.69776041666</c:v>
                </c:pt>
                <c:pt idx="2088">
                  <c:v>172300.68604166666</c:v>
                </c:pt>
                <c:pt idx="2089">
                  <c:v>166749.11157986111</c:v>
                </c:pt>
                <c:pt idx="2090">
                  <c:v>162048.15015624999</c:v>
                </c:pt>
                <c:pt idx="2091">
                  <c:v>161797.2073611111</c:v>
                </c:pt>
                <c:pt idx="2092">
                  <c:v>167429.83298611111</c:v>
                </c:pt>
                <c:pt idx="2093">
                  <c:v>172393.57940972221</c:v>
                </c:pt>
                <c:pt idx="2094">
                  <c:v>179056.56310763888</c:v>
                </c:pt>
                <c:pt idx="2095">
                  <c:v>184556.49765624999</c:v>
                </c:pt>
                <c:pt idx="2096">
                  <c:v>189146.96814236112</c:v>
                </c:pt>
                <c:pt idx="2097">
                  <c:v>192491.19788194445</c:v>
                </c:pt>
                <c:pt idx="2098">
                  <c:v>196239.04930555556</c:v>
                </c:pt>
                <c:pt idx="2099">
                  <c:v>197798.01767361112</c:v>
                </c:pt>
                <c:pt idx="2100">
                  <c:v>201189.10894097222</c:v>
                </c:pt>
                <c:pt idx="2101">
                  <c:v>202134.62704861112</c:v>
                </c:pt>
                <c:pt idx="2102">
                  <c:v>203341.26538194445</c:v>
                </c:pt>
                <c:pt idx="2103">
                  <c:v>204245.56729166667</c:v>
                </c:pt>
                <c:pt idx="2104">
                  <c:v>203883.40373263889</c:v>
                </c:pt>
                <c:pt idx="2105">
                  <c:v>205446.64210069444</c:v>
                </c:pt>
                <c:pt idx="2106">
                  <c:v>207638.04135416666</c:v>
                </c:pt>
                <c:pt idx="2107">
                  <c:v>210462.87171874999</c:v>
                </c:pt>
                <c:pt idx="2108">
                  <c:v>209905.52673611112</c:v>
                </c:pt>
                <c:pt idx="2109">
                  <c:v>207061.19776041666</c:v>
                </c:pt>
                <c:pt idx="2110">
                  <c:v>202625.8398611111</c:v>
                </c:pt>
                <c:pt idx="2111">
                  <c:v>200036.49289930557</c:v>
                </c:pt>
                <c:pt idx="2112">
                  <c:v>200075.2278125</c:v>
                </c:pt>
                <c:pt idx="2113">
                  <c:v>200389.00539930555</c:v>
                </c:pt>
                <c:pt idx="2114">
                  <c:v>200384.96875</c:v>
                </c:pt>
                <c:pt idx="2115">
                  <c:v>200384.96875</c:v>
                </c:pt>
                <c:pt idx="2116">
                  <c:v>200932.3892013889</c:v>
                </c:pt>
                <c:pt idx="2117">
                  <c:v>201354.12239583334</c:v>
                </c:pt>
                <c:pt idx="2118">
                  <c:v>199687.56645833334</c:v>
                </c:pt>
                <c:pt idx="2119">
                  <c:v>205106.28460069443</c:v>
                </c:pt>
                <c:pt idx="2120">
                  <c:v>204955.94677083334</c:v>
                </c:pt>
                <c:pt idx="2121">
                  <c:v>205014.12947916667</c:v>
                </c:pt>
                <c:pt idx="2122">
                  <c:v>206564.3201388889</c:v>
                </c:pt>
                <c:pt idx="2123">
                  <c:v>206567.87050347222</c:v>
                </c:pt>
                <c:pt idx="2124">
                  <c:v>206583.6004861111</c:v>
                </c:pt>
                <c:pt idx="2125">
                  <c:v>206587.27483506943</c:v>
                </c:pt>
                <c:pt idx="2126">
                  <c:v>204999.35581597223</c:v>
                </c:pt>
                <c:pt idx="2127">
                  <c:v>203922.59218750001</c:v>
                </c:pt>
                <c:pt idx="2128">
                  <c:v>204046.04834201388</c:v>
                </c:pt>
                <c:pt idx="2129">
                  <c:v>205149.82444444444</c:v>
                </c:pt>
                <c:pt idx="2130">
                  <c:v>204088.62300347222</c:v>
                </c:pt>
                <c:pt idx="2131">
                  <c:v>201168.71973958332</c:v>
                </c:pt>
                <c:pt idx="2132">
                  <c:v>194007.75562499999</c:v>
                </c:pt>
                <c:pt idx="2133">
                  <c:v>181301.15279513889</c:v>
                </c:pt>
                <c:pt idx="2134">
                  <c:v>166147.85464409721</c:v>
                </c:pt>
                <c:pt idx="2135">
                  <c:v>155077.88605902778</c:v>
                </c:pt>
                <c:pt idx="2136">
                  <c:v>155080.515625</c:v>
                </c:pt>
                <c:pt idx="2137">
                  <c:v>154995.94289930555</c:v>
                </c:pt>
                <c:pt idx="2138">
                  <c:v>157152.86083333334</c:v>
                </c:pt>
                <c:pt idx="2139">
                  <c:v>162918.37343750001</c:v>
                </c:pt>
                <c:pt idx="2140">
                  <c:v>172914.66896701389</c:v>
                </c:pt>
                <c:pt idx="2141">
                  <c:v>183376.73477430554</c:v>
                </c:pt>
                <c:pt idx="2142">
                  <c:v>195642.05394097223</c:v>
                </c:pt>
                <c:pt idx="2143">
                  <c:v>199732.4428125</c:v>
                </c:pt>
                <c:pt idx="2144">
                  <c:v>200423.99074652776</c:v>
                </c:pt>
                <c:pt idx="2145">
                  <c:v>201037.99819444446</c:v>
                </c:pt>
                <c:pt idx="2146">
                  <c:v>199837.9222048611</c:v>
                </c:pt>
                <c:pt idx="2147">
                  <c:v>200815.47651041666</c:v>
                </c:pt>
                <c:pt idx="2148">
                  <c:v>203206.70635416667</c:v>
                </c:pt>
                <c:pt idx="2149">
                  <c:v>206330.02249999999</c:v>
                </c:pt>
                <c:pt idx="2150">
                  <c:v>206865.17065972224</c:v>
                </c:pt>
                <c:pt idx="2151">
                  <c:v>206955.73236111112</c:v>
                </c:pt>
                <c:pt idx="2152">
                  <c:v>206159.98489583333</c:v>
                </c:pt>
                <c:pt idx="2153">
                  <c:v>204414.01118055556</c:v>
                </c:pt>
                <c:pt idx="2154">
                  <c:v>205405.49357638889</c:v>
                </c:pt>
                <c:pt idx="2155">
                  <c:v>206508.88692708334</c:v>
                </c:pt>
                <c:pt idx="2156">
                  <c:v>205941.14090277778</c:v>
                </c:pt>
                <c:pt idx="2157">
                  <c:v>203880.72300347223</c:v>
                </c:pt>
                <c:pt idx="2158">
                  <c:v>193945.24696180556</c:v>
                </c:pt>
                <c:pt idx="2159">
                  <c:v>182637.52748263889</c:v>
                </c:pt>
                <c:pt idx="2160">
                  <c:v>181758.58529513888</c:v>
                </c:pt>
                <c:pt idx="2161">
                  <c:v>182926.07192708334</c:v>
                </c:pt>
                <c:pt idx="2162">
                  <c:v>186427.91237847222</c:v>
                </c:pt>
                <c:pt idx="2163">
                  <c:v>194272.12894097221</c:v>
                </c:pt>
                <c:pt idx="2164">
                  <c:v>210915.6015625</c:v>
                </c:pt>
                <c:pt idx="2165">
                  <c:v>221236.1317361111</c:v>
                </c:pt>
                <c:pt idx="2166">
                  <c:v>223225.23277777777</c:v>
                </c:pt>
                <c:pt idx="2167">
                  <c:v>228921.31487847221</c:v>
                </c:pt>
                <c:pt idx="2168">
                  <c:v>233664.8384375</c:v>
                </c:pt>
                <c:pt idx="2169">
                  <c:v>237619.77522569444</c:v>
                </c:pt>
                <c:pt idx="2170">
                  <c:v>241193.46328125001</c:v>
                </c:pt>
                <c:pt idx="2171">
                  <c:v>241386.19493055556</c:v>
                </c:pt>
                <c:pt idx="2172">
                  <c:v>239907.56902777779</c:v>
                </c:pt>
                <c:pt idx="2173">
                  <c:v>239671.44204861112</c:v>
                </c:pt>
                <c:pt idx="2174">
                  <c:v>238356.43965277777</c:v>
                </c:pt>
                <c:pt idx="2175">
                  <c:v>238554.35571180555</c:v>
                </c:pt>
                <c:pt idx="2176">
                  <c:v>238476.70671875001</c:v>
                </c:pt>
                <c:pt idx="2177">
                  <c:v>239986.46840277777</c:v>
                </c:pt>
                <c:pt idx="2178">
                  <c:v>239514.95251736112</c:v>
                </c:pt>
                <c:pt idx="2179">
                  <c:v>237975.43010416668</c:v>
                </c:pt>
                <c:pt idx="2180">
                  <c:v>232376.88062499999</c:v>
                </c:pt>
                <c:pt idx="2181">
                  <c:v>217367.00527777779</c:v>
                </c:pt>
                <c:pt idx="2182">
                  <c:v>201307.96275607639</c:v>
                </c:pt>
                <c:pt idx="2183">
                  <c:v>174120.66567708334</c:v>
                </c:pt>
                <c:pt idx="2184">
                  <c:v>168500.390625</c:v>
                </c:pt>
                <c:pt idx="2185">
                  <c:v>165331.19469618055</c:v>
                </c:pt>
                <c:pt idx="2186">
                  <c:v>164653.81390625</c:v>
                </c:pt>
                <c:pt idx="2187">
                  <c:v>169685.28877604168</c:v>
                </c:pt>
                <c:pt idx="2188">
                  <c:v>180569.44</c:v>
                </c:pt>
                <c:pt idx="2189">
                  <c:v>185083.34199652777</c:v>
                </c:pt>
                <c:pt idx="2190">
                  <c:v>189252.35894965279</c:v>
                </c:pt>
                <c:pt idx="2191">
                  <c:v>193540.03950520835</c:v>
                </c:pt>
                <c:pt idx="2192">
                  <c:v>193020.06368923612</c:v>
                </c:pt>
                <c:pt idx="2193">
                  <c:v>192679.26352430554</c:v>
                </c:pt>
                <c:pt idx="2194">
                  <c:v>193524.84163194444</c:v>
                </c:pt>
                <c:pt idx="2195">
                  <c:v>192948.99276909721</c:v>
                </c:pt>
                <c:pt idx="2196">
                  <c:v>192828.98928819445</c:v>
                </c:pt>
                <c:pt idx="2197">
                  <c:v>191562.92954861111</c:v>
                </c:pt>
                <c:pt idx="2198">
                  <c:v>191193.71064236111</c:v>
                </c:pt>
                <c:pt idx="2199">
                  <c:v>190683.43088541666</c:v>
                </c:pt>
                <c:pt idx="2200">
                  <c:v>191664.88251736111</c:v>
                </c:pt>
                <c:pt idx="2201">
                  <c:v>191928.10500000001</c:v>
                </c:pt>
                <c:pt idx="2202">
                  <c:v>193117.60372395834</c:v>
                </c:pt>
                <c:pt idx="2203">
                  <c:v>192630.51131076389</c:v>
                </c:pt>
                <c:pt idx="2204">
                  <c:v>184736.07446180555</c:v>
                </c:pt>
                <c:pt idx="2205">
                  <c:v>169013.28067708333</c:v>
                </c:pt>
                <c:pt idx="2206">
                  <c:v>156527.68985243054</c:v>
                </c:pt>
                <c:pt idx="2207">
                  <c:v>149485.53538194444</c:v>
                </c:pt>
                <c:pt idx="2208">
                  <c:v>148338.46171006944</c:v>
                </c:pt>
                <c:pt idx="2209">
                  <c:v>153509.86408854165</c:v>
                </c:pt>
                <c:pt idx="2210">
                  <c:v>154050.6875</c:v>
                </c:pt>
                <c:pt idx="2211">
                  <c:v>154651.86627604166</c:v>
                </c:pt>
                <c:pt idx="2212">
                  <c:v>165156.08768229166</c:v>
                </c:pt>
                <c:pt idx="2213">
                  <c:v>174821.36036458332</c:v>
                </c:pt>
                <c:pt idx="2214">
                  <c:v>176626.39600694444</c:v>
                </c:pt>
                <c:pt idx="2215">
                  <c:v>182350.94557291668</c:v>
                </c:pt>
                <c:pt idx="2216">
                  <c:v>190728.69211805557</c:v>
                </c:pt>
                <c:pt idx="2217">
                  <c:v>198927.459140625</c:v>
                </c:pt>
                <c:pt idx="2218">
                  <c:v>200480.8531857639</c:v>
                </c:pt>
                <c:pt idx="2219">
                  <c:v>200712.51943576388</c:v>
                </c:pt>
                <c:pt idx="2220">
                  <c:v>200792.06575520834</c:v>
                </c:pt>
                <c:pt idx="2221">
                  <c:v>200448.48696180555</c:v>
                </c:pt>
                <c:pt idx="2222">
                  <c:v>199032.65625</c:v>
                </c:pt>
                <c:pt idx="2223">
                  <c:v>199881.37336805556</c:v>
                </c:pt>
                <c:pt idx="2224">
                  <c:v>200549.58828993054</c:v>
                </c:pt>
                <c:pt idx="2225">
                  <c:v>200705.51484374999</c:v>
                </c:pt>
                <c:pt idx="2226">
                  <c:v>201126.61642361112</c:v>
                </c:pt>
                <c:pt idx="2227">
                  <c:v>201195.22365451389</c:v>
                </c:pt>
                <c:pt idx="2228">
                  <c:v>197456.93308159724</c:v>
                </c:pt>
                <c:pt idx="2229">
                  <c:v>184606.53563368056</c:v>
                </c:pt>
                <c:pt idx="2230">
                  <c:v>170189.33</c:v>
                </c:pt>
                <c:pt idx="2231">
                  <c:v>161519.69486111111</c:v>
                </c:pt>
                <c:pt idx="2232">
                  <c:v>157662.84375</c:v>
                </c:pt>
                <c:pt idx="2233">
                  <c:v>157662.84375</c:v>
                </c:pt>
                <c:pt idx="2234">
                  <c:v>157662.84375</c:v>
                </c:pt>
                <c:pt idx="2235">
                  <c:v>157666.87395833334</c:v>
                </c:pt>
                <c:pt idx="2236">
                  <c:v>166618.77268229166</c:v>
                </c:pt>
                <c:pt idx="2237">
                  <c:v>172711.67236979166</c:v>
                </c:pt>
                <c:pt idx="2238">
                  <c:v>176689.12283854166</c:v>
                </c:pt>
                <c:pt idx="2239">
                  <c:v>178397.29560763889</c:v>
                </c:pt>
                <c:pt idx="2240">
                  <c:v>184660.99151041667</c:v>
                </c:pt>
                <c:pt idx="2241">
                  <c:v>189356.04840277779</c:v>
                </c:pt>
                <c:pt idx="2242">
                  <c:v>195404.9273611111</c:v>
                </c:pt>
                <c:pt idx="2243">
                  <c:v>199707.65809895835</c:v>
                </c:pt>
                <c:pt idx="2244">
                  <c:v>203057.07608506945</c:v>
                </c:pt>
                <c:pt idx="2245">
                  <c:v>206502.34101562499</c:v>
                </c:pt>
                <c:pt idx="2246">
                  <c:v>207514.27636284722</c:v>
                </c:pt>
                <c:pt idx="2247">
                  <c:v>207490.08300347222</c:v>
                </c:pt>
                <c:pt idx="2248">
                  <c:v>207626.70828993057</c:v>
                </c:pt>
                <c:pt idx="2249">
                  <c:v>207528.54020833335</c:v>
                </c:pt>
                <c:pt idx="2250">
                  <c:v>207497.22990451389</c:v>
                </c:pt>
                <c:pt idx="2251">
                  <c:v>207533.10951388889</c:v>
                </c:pt>
                <c:pt idx="2252">
                  <c:v>205910.12465277777</c:v>
                </c:pt>
                <c:pt idx="2253">
                  <c:v>201286.30921874999</c:v>
                </c:pt>
                <c:pt idx="2254">
                  <c:v>196471.69803819444</c:v>
                </c:pt>
                <c:pt idx="2255">
                  <c:v>189292.66285590277</c:v>
                </c:pt>
                <c:pt idx="2256">
                  <c:v>187366.30935763888</c:v>
                </c:pt>
                <c:pt idx="2257">
                  <c:v>187812.32124131944</c:v>
                </c:pt>
                <c:pt idx="2258">
                  <c:v>191899.9351736111</c:v>
                </c:pt>
                <c:pt idx="2259">
                  <c:v>195313.86471354167</c:v>
                </c:pt>
                <c:pt idx="2260">
                  <c:v>201700.78164930554</c:v>
                </c:pt>
                <c:pt idx="2261">
                  <c:v>207324.00076388888</c:v>
                </c:pt>
                <c:pt idx="2262">
                  <c:v>213380.99437500001</c:v>
                </c:pt>
                <c:pt idx="2263">
                  <c:v>213108.91802083334</c:v>
                </c:pt>
                <c:pt idx="2264">
                  <c:v>214904.49388020832</c:v>
                </c:pt>
                <c:pt idx="2265">
                  <c:v>218171.02225694444</c:v>
                </c:pt>
                <c:pt idx="2266">
                  <c:v>221503.78226562499</c:v>
                </c:pt>
                <c:pt idx="2267">
                  <c:v>222460.35611979166</c:v>
                </c:pt>
                <c:pt idx="2268">
                  <c:v>222319.95178819445</c:v>
                </c:pt>
                <c:pt idx="2269">
                  <c:v>222551.16316840277</c:v>
                </c:pt>
                <c:pt idx="2270">
                  <c:v>222546.25343750001</c:v>
                </c:pt>
                <c:pt idx="2271">
                  <c:v>223560.44361111111</c:v>
                </c:pt>
                <c:pt idx="2272">
                  <c:v>224510.69982638888</c:v>
                </c:pt>
                <c:pt idx="2273">
                  <c:v>223188.12770833334</c:v>
                </c:pt>
                <c:pt idx="2274">
                  <c:v>222158.22515625</c:v>
                </c:pt>
                <c:pt idx="2275">
                  <c:v>220912.56183159721</c:v>
                </c:pt>
                <c:pt idx="2276">
                  <c:v>217504.64702256944</c:v>
                </c:pt>
                <c:pt idx="2277">
                  <c:v>215158.68677083333</c:v>
                </c:pt>
                <c:pt idx="2278">
                  <c:v>213625.87486979167</c:v>
                </c:pt>
                <c:pt idx="2279">
                  <c:v>208570.48969618056</c:v>
                </c:pt>
                <c:pt idx="2280">
                  <c:v>207392.64286458332</c:v>
                </c:pt>
                <c:pt idx="2281">
                  <c:v>204652.95486111112</c:v>
                </c:pt>
                <c:pt idx="2282">
                  <c:v>205817.66652777776</c:v>
                </c:pt>
                <c:pt idx="2283">
                  <c:v>206658.21875</c:v>
                </c:pt>
                <c:pt idx="2284">
                  <c:v>207445.31651041665</c:v>
                </c:pt>
                <c:pt idx="2285">
                  <c:v>209041.92748263889</c:v>
                </c:pt>
                <c:pt idx="2286">
                  <c:v>212416.40721354168</c:v>
                </c:pt>
                <c:pt idx="2287">
                  <c:v>214092.54381076389</c:v>
                </c:pt>
                <c:pt idx="2288">
                  <c:v>215480.95162326389</c:v>
                </c:pt>
                <c:pt idx="2289">
                  <c:v>216015.43812499999</c:v>
                </c:pt>
                <c:pt idx="2290">
                  <c:v>216848.32993055554</c:v>
                </c:pt>
                <c:pt idx="2291">
                  <c:v>217715.08979166666</c:v>
                </c:pt>
                <c:pt idx="2292">
                  <c:v>218765.56468750001</c:v>
                </c:pt>
                <c:pt idx="2293">
                  <c:v>219759.0727951389</c:v>
                </c:pt>
                <c:pt idx="2294">
                  <c:v>217001.95091145832</c:v>
                </c:pt>
                <c:pt idx="2295">
                  <c:v>216928.30466145833</c:v>
                </c:pt>
                <c:pt idx="2296">
                  <c:v>214493.90318576389</c:v>
                </c:pt>
                <c:pt idx="2297">
                  <c:v>212512.56112847221</c:v>
                </c:pt>
                <c:pt idx="2298">
                  <c:v>211874.03125</c:v>
                </c:pt>
                <c:pt idx="2299">
                  <c:v>208669.36411458332</c:v>
                </c:pt>
                <c:pt idx="2300">
                  <c:v>202637.30846354167</c:v>
                </c:pt>
                <c:pt idx="2301">
                  <c:v>196676.46416666667</c:v>
                </c:pt>
                <c:pt idx="2302">
                  <c:v>186594.42663194446</c:v>
                </c:pt>
                <c:pt idx="2303">
                  <c:v>182312.92543402777</c:v>
                </c:pt>
                <c:pt idx="2304">
                  <c:v>182031.640625</c:v>
                </c:pt>
                <c:pt idx="2305">
                  <c:v>182031.640625</c:v>
                </c:pt>
                <c:pt idx="2306">
                  <c:v>183315.96795138888</c:v>
                </c:pt>
                <c:pt idx="2307">
                  <c:v>183822.70032118054</c:v>
                </c:pt>
                <c:pt idx="2308">
                  <c:v>192701.27197916666</c:v>
                </c:pt>
                <c:pt idx="2309">
                  <c:v>199517.54229166667</c:v>
                </c:pt>
                <c:pt idx="2310">
                  <c:v>205805.19888020834</c:v>
                </c:pt>
                <c:pt idx="2311">
                  <c:v>209326.10926215278</c:v>
                </c:pt>
                <c:pt idx="2312">
                  <c:v>211671.87124131946</c:v>
                </c:pt>
                <c:pt idx="2313">
                  <c:v>216497.31326388888</c:v>
                </c:pt>
                <c:pt idx="2314">
                  <c:v>223706.46861111111</c:v>
                </c:pt>
                <c:pt idx="2315">
                  <c:v>225374.08591145833</c:v>
                </c:pt>
                <c:pt idx="2316">
                  <c:v>226597.69986111112</c:v>
                </c:pt>
                <c:pt idx="2317">
                  <c:v>227694.94491319446</c:v>
                </c:pt>
                <c:pt idx="2318">
                  <c:v>227791.1875</c:v>
                </c:pt>
                <c:pt idx="2319">
                  <c:v>226405.94332465279</c:v>
                </c:pt>
                <c:pt idx="2320">
                  <c:v>223878.78500868054</c:v>
                </c:pt>
                <c:pt idx="2321">
                  <c:v>222826.00588541667</c:v>
                </c:pt>
                <c:pt idx="2322">
                  <c:v>223159.0625</c:v>
                </c:pt>
                <c:pt idx="2323">
                  <c:v>223462.22981770834</c:v>
                </c:pt>
                <c:pt idx="2324">
                  <c:v>215131.51907118055</c:v>
                </c:pt>
                <c:pt idx="2325">
                  <c:v>205707.00819444444</c:v>
                </c:pt>
                <c:pt idx="2326">
                  <c:v>195501.84159722223</c:v>
                </c:pt>
                <c:pt idx="2327">
                  <c:v>183712.41217881945</c:v>
                </c:pt>
                <c:pt idx="2328">
                  <c:v>181063.264375</c:v>
                </c:pt>
                <c:pt idx="2329">
                  <c:v>181028.81215277777</c:v>
                </c:pt>
                <c:pt idx="2330">
                  <c:v>182570.98433159722</c:v>
                </c:pt>
                <c:pt idx="2331">
                  <c:v>186098.24765624999</c:v>
                </c:pt>
                <c:pt idx="2332">
                  <c:v>199400.07092881945</c:v>
                </c:pt>
                <c:pt idx="2333">
                  <c:v>215403.31809027778</c:v>
                </c:pt>
                <c:pt idx="2334">
                  <c:v>229913.36072048612</c:v>
                </c:pt>
                <c:pt idx="2335">
                  <c:v>241398.1511111111</c:v>
                </c:pt>
                <c:pt idx="2336">
                  <c:v>243809.76602430554</c:v>
                </c:pt>
                <c:pt idx="2337">
                  <c:v>248183.0385329861</c:v>
                </c:pt>
                <c:pt idx="2338">
                  <c:v>251583.21154513888</c:v>
                </c:pt>
                <c:pt idx="2339">
                  <c:v>259318.49964409723</c:v>
                </c:pt>
                <c:pt idx="2340">
                  <c:v>263949.91532986111</c:v>
                </c:pt>
                <c:pt idx="2341">
                  <c:v>267035.63532986114</c:v>
                </c:pt>
                <c:pt idx="2342">
                  <c:v>268242.18354166666</c:v>
                </c:pt>
                <c:pt idx="2343">
                  <c:v>268227.37111111113</c:v>
                </c:pt>
                <c:pt idx="2344">
                  <c:v>267490.88453124999</c:v>
                </c:pt>
                <c:pt idx="2345">
                  <c:v>268644.24093750003</c:v>
                </c:pt>
                <c:pt idx="2346">
                  <c:v>268414.4930729167</c:v>
                </c:pt>
                <c:pt idx="2347">
                  <c:v>269998.33100694447</c:v>
                </c:pt>
                <c:pt idx="2348">
                  <c:v>264266.39431423612</c:v>
                </c:pt>
                <c:pt idx="2349">
                  <c:v>254486.29907118055</c:v>
                </c:pt>
                <c:pt idx="2350">
                  <c:v>238811.48769531251</c:v>
                </c:pt>
                <c:pt idx="2351">
                  <c:v>228363.58371527778</c:v>
                </c:pt>
                <c:pt idx="2352">
                  <c:v>222389.99621527779</c:v>
                </c:pt>
                <c:pt idx="2353">
                  <c:v>221368.578125</c:v>
                </c:pt>
                <c:pt idx="2354">
                  <c:v>221753.14052083335</c:v>
                </c:pt>
                <c:pt idx="2355">
                  <c:v>226904.63663194445</c:v>
                </c:pt>
                <c:pt idx="2356">
                  <c:v>235151.51237847222</c:v>
                </c:pt>
                <c:pt idx="2357">
                  <c:v>245573.9945138889</c:v>
                </c:pt>
                <c:pt idx="2358">
                  <c:v>247661.45515625001</c:v>
                </c:pt>
                <c:pt idx="2359">
                  <c:v>251947.01074652778</c:v>
                </c:pt>
                <c:pt idx="2360">
                  <c:v>255740.45616319444</c:v>
                </c:pt>
                <c:pt idx="2361">
                  <c:v>258850.74126736113</c:v>
                </c:pt>
                <c:pt idx="2362">
                  <c:v>266009.66239583335</c:v>
                </c:pt>
                <c:pt idx="2363">
                  <c:v>269823.38086805557</c:v>
                </c:pt>
                <c:pt idx="2364">
                  <c:v>273447.44666666666</c:v>
                </c:pt>
                <c:pt idx="2365">
                  <c:v>278996.12121527776</c:v>
                </c:pt>
                <c:pt idx="2366">
                  <c:v>283319.2549652778</c:v>
                </c:pt>
                <c:pt idx="2367">
                  <c:v>282459.81527777779</c:v>
                </c:pt>
                <c:pt idx="2368">
                  <c:v>281275.32222222222</c:v>
                </c:pt>
                <c:pt idx="2369">
                  <c:v>280648.00812499999</c:v>
                </c:pt>
                <c:pt idx="2370">
                  <c:v>280145.92100694444</c:v>
                </c:pt>
                <c:pt idx="2371">
                  <c:v>271133.30711805553</c:v>
                </c:pt>
                <c:pt idx="2372">
                  <c:v>266553.0237847222</c:v>
                </c:pt>
                <c:pt idx="2373">
                  <c:v>256091.65572916667</c:v>
                </c:pt>
                <c:pt idx="2374">
                  <c:v>241479.25710069443</c:v>
                </c:pt>
                <c:pt idx="2375">
                  <c:v>225378.11097222223</c:v>
                </c:pt>
                <c:pt idx="2376">
                  <c:v>221860.08520833333</c:v>
                </c:pt>
                <c:pt idx="2377">
                  <c:v>221739.078125</c:v>
                </c:pt>
                <c:pt idx="2378">
                  <c:v>221739.078125</c:v>
                </c:pt>
                <c:pt idx="2379">
                  <c:v>221739.078125</c:v>
                </c:pt>
                <c:pt idx="2380">
                  <c:v>223031.62194444446</c:v>
                </c:pt>
                <c:pt idx="2381">
                  <c:v>228852.60446180555</c:v>
                </c:pt>
                <c:pt idx="2382">
                  <c:v>229769.796875</c:v>
                </c:pt>
                <c:pt idx="2383">
                  <c:v>237873.79848958334</c:v>
                </c:pt>
                <c:pt idx="2384">
                  <c:v>241502.60982638889</c:v>
                </c:pt>
                <c:pt idx="2385">
                  <c:v>246987.20897569443</c:v>
                </c:pt>
                <c:pt idx="2386">
                  <c:v>250011.00049479166</c:v>
                </c:pt>
                <c:pt idx="2387">
                  <c:v>257221.73123263888</c:v>
                </c:pt>
                <c:pt idx="2388">
                  <c:v>270557.80159722222</c:v>
                </c:pt>
                <c:pt idx="2389">
                  <c:v>275973.59520833334</c:v>
                </c:pt>
                <c:pt idx="2390">
                  <c:v>274253.18989583332</c:v>
                </c:pt>
                <c:pt idx="2391">
                  <c:v>269447.30479166668</c:v>
                </c:pt>
                <c:pt idx="2392">
                  <c:v>267465.27154513891</c:v>
                </c:pt>
                <c:pt idx="2393">
                  <c:v>260560.18721354168</c:v>
                </c:pt>
                <c:pt idx="2394">
                  <c:v>252160.25544270832</c:v>
                </c:pt>
                <c:pt idx="2395">
                  <c:v>243754.61559027777</c:v>
                </c:pt>
                <c:pt idx="2396">
                  <c:v>239476.82482638888</c:v>
                </c:pt>
                <c:pt idx="2397">
                  <c:v>226641.75152777779</c:v>
                </c:pt>
                <c:pt idx="2398">
                  <c:v>212046.45734374999</c:v>
                </c:pt>
                <c:pt idx="2399">
                  <c:v>201586.79519097222</c:v>
                </c:pt>
                <c:pt idx="2400">
                  <c:v>194213.61084201388</c:v>
                </c:pt>
                <c:pt idx="2401">
                  <c:v>193426.27484375</c:v>
                </c:pt>
                <c:pt idx="2402">
                  <c:v>193411.668125</c:v>
                </c:pt>
                <c:pt idx="2403">
                  <c:v>193831.96826388888</c:v>
                </c:pt>
                <c:pt idx="2404">
                  <c:v>198527.67710069445</c:v>
                </c:pt>
                <c:pt idx="2405">
                  <c:v>200923.55203125</c:v>
                </c:pt>
                <c:pt idx="2406">
                  <c:v>202612.95765624999</c:v>
                </c:pt>
                <c:pt idx="2407">
                  <c:v>207274.04107638888</c:v>
                </c:pt>
                <c:pt idx="2408">
                  <c:v>208032.94447916668</c:v>
                </c:pt>
                <c:pt idx="2409">
                  <c:v>206406.02994791666</c:v>
                </c:pt>
                <c:pt idx="2410">
                  <c:v>208024.03336805556</c:v>
                </c:pt>
                <c:pt idx="2411">
                  <c:v>207578.02045138887</c:v>
                </c:pt>
                <c:pt idx="2412">
                  <c:v>211076.86203125</c:v>
                </c:pt>
                <c:pt idx="2413">
                  <c:v>211826.51467013889</c:v>
                </c:pt>
                <c:pt idx="2414">
                  <c:v>209945.60991319444</c:v>
                </c:pt>
                <c:pt idx="2415">
                  <c:v>207720.64098958333</c:v>
                </c:pt>
                <c:pt idx="2416">
                  <c:v>205575.45399305556</c:v>
                </c:pt>
                <c:pt idx="2417">
                  <c:v>204811.90635416665</c:v>
                </c:pt>
                <c:pt idx="2418">
                  <c:v>200156.35765625001</c:v>
                </c:pt>
                <c:pt idx="2419">
                  <c:v>193910.37692708333</c:v>
                </c:pt>
                <c:pt idx="2420">
                  <c:v>186327.76001736111</c:v>
                </c:pt>
                <c:pt idx="2421">
                  <c:v>170799.52939236112</c:v>
                </c:pt>
                <c:pt idx="2422">
                  <c:v>161152.98414930556</c:v>
                </c:pt>
                <c:pt idx="2423">
                  <c:v>148174.65845486111</c:v>
                </c:pt>
                <c:pt idx="2424">
                  <c:v>143690.359375</c:v>
                </c:pt>
                <c:pt idx="2425">
                  <c:v>143690.359375</c:v>
                </c:pt>
                <c:pt idx="2426">
                  <c:v>143690.359375</c:v>
                </c:pt>
                <c:pt idx="2427">
                  <c:v>144020.78631944445</c:v>
                </c:pt>
                <c:pt idx="2428">
                  <c:v>154791.78791666665</c:v>
                </c:pt>
                <c:pt idx="2429">
                  <c:v>160764.2931423611</c:v>
                </c:pt>
                <c:pt idx="2430">
                  <c:v>167245.11986979167</c:v>
                </c:pt>
                <c:pt idx="2431">
                  <c:v>174835.29815972221</c:v>
                </c:pt>
                <c:pt idx="2432">
                  <c:v>179800.8128298611</c:v>
                </c:pt>
                <c:pt idx="2433">
                  <c:v>183119.24328125</c:v>
                </c:pt>
                <c:pt idx="2434">
                  <c:v>185420.17444444445</c:v>
                </c:pt>
                <c:pt idx="2435">
                  <c:v>185497.51967013889</c:v>
                </c:pt>
                <c:pt idx="2436">
                  <c:v>185311.94642361111</c:v>
                </c:pt>
                <c:pt idx="2437">
                  <c:v>187204.58644097223</c:v>
                </c:pt>
                <c:pt idx="2438">
                  <c:v>187788.140625</c:v>
                </c:pt>
                <c:pt idx="2439">
                  <c:v>187788.140625</c:v>
                </c:pt>
                <c:pt idx="2440">
                  <c:v>187787.45493055554</c:v>
                </c:pt>
                <c:pt idx="2441">
                  <c:v>188276.14036458332</c:v>
                </c:pt>
                <c:pt idx="2442">
                  <c:v>190257.39687500001</c:v>
                </c:pt>
                <c:pt idx="2443">
                  <c:v>187010.89781250001</c:v>
                </c:pt>
                <c:pt idx="2444">
                  <c:v>184234.85454861113</c:v>
                </c:pt>
                <c:pt idx="2445">
                  <c:v>178222.63390625</c:v>
                </c:pt>
                <c:pt idx="2446">
                  <c:v>171424.41930555555</c:v>
                </c:pt>
                <c:pt idx="2447">
                  <c:v>157426.94067708333</c:v>
                </c:pt>
                <c:pt idx="2448">
                  <c:v>155384.76317708334</c:v>
                </c:pt>
                <c:pt idx="2449">
                  <c:v>150925.79749999999</c:v>
                </c:pt>
                <c:pt idx="2450">
                  <c:v>149375.671875</c:v>
                </c:pt>
                <c:pt idx="2451">
                  <c:v>149434.42015625001</c:v>
                </c:pt>
                <c:pt idx="2452">
                  <c:v>149490.81121527779</c:v>
                </c:pt>
                <c:pt idx="2453">
                  <c:v>146694.42239583333</c:v>
                </c:pt>
                <c:pt idx="2454">
                  <c:v>148859.78319444443</c:v>
                </c:pt>
                <c:pt idx="2455">
                  <c:v>153599.4875607639</c:v>
                </c:pt>
                <c:pt idx="2456">
                  <c:v>154931.20281250001</c:v>
                </c:pt>
                <c:pt idx="2457">
                  <c:v>157783.46824652777</c:v>
                </c:pt>
                <c:pt idx="2458">
                  <c:v>164163.54026041666</c:v>
                </c:pt>
                <c:pt idx="2459">
                  <c:v>167119.86010416667</c:v>
                </c:pt>
                <c:pt idx="2460">
                  <c:v>168940.91944444444</c:v>
                </c:pt>
                <c:pt idx="2461">
                  <c:v>174042.72958333333</c:v>
                </c:pt>
                <c:pt idx="2462">
                  <c:v>177743.74213541666</c:v>
                </c:pt>
                <c:pt idx="2463">
                  <c:v>177178.70604166668</c:v>
                </c:pt>
                <c:pt idx="2464">
                  <c:v>175311.38822048611</c:v>
                </c:pt>
                <c:pt idx="2465">
                  <c:v>173637.94651041666</c:v>
                </c:pt>
                <c:pt idx="2466">
                  <c:v>171515.08762152778</c:v>
                </c:pt>
                <c:pt idx="2467">
                  <c:v>169262.00756944445</c:v>
                </c:pt>
                <c:pt idx="2468">
                  <c:v>166626.52796874999</c:v>
                </c:pt>
                <c:pt idx="2469">
                  <c:v>165122.71489583334</c:v>
                </c:pt>
                <c:pt idx="2470">
                  <c:v>160335.1846875</c:v>
                </c:pt>
                <c:pt idx="2471">
                  <c:v>157772.71793402778</c:v>
                </c:pt>
                <c:pt idx="2472">
                  <c:v>156771.5625</c:v>
                </c:pt>
                <c:pt idx="2473">
                  <c:v>159773.5584375</c:v>
                </c:pt>
                <c:pt idx="2474">
                  <c:v>170987.50369791666</c:v>
                </c:pt>
                <c:pt idx="2475">
                  <c:v>185718.19116319445</c:v>
                </c:pt>
                <c:pt idx="2476">
                  <c:v>193291.68614583334</c:v>
                </c:pt>
                <c:pt idx="2477">
                  <c:v>193609.94416666665</c:v>
                </c:pt>
                <c:pt idx="2478">
                  <c:v>194706.01451388889</c:v>
                </c:pt>
                <c:pt idx="2479">
                  <c:v>195763.47862847222</c:v>
                </c:pt>
                <c:pt idx="2480">
                  <c:v>194535.88881944446</c:v>
                </c:pt>
                <c:pt idx="2481">
                  <c:v>197742.28909722221</c:v>
                </c:pt>
                <c:pt idx="2482">
                  <c:v>199413.48934027777</c:v>
                </c:pt>
                <c:pt idx="2483">
                  <c:v>200552.92907986112</c:v>
                </c:pt>
                <c:pt idx="2484">
                  <c:v>200306.69512152777</c:v>
                </c:pt>
                <c:pt idx="2485">
                  <c:v>199948.98237847222</c:v>
                </c:pt>
                <c:pt idx="2486">
                  <c:v>199670.59847222222</c:v>
                </c:pt>
                <c:pt idx="2487">
                  <c:v>199830.3959548611</c:v>
                </c:pt>
                <c:pt idx="2488">
                  <c:v>200281.27124999999</c:v>
                </c:pt>
                <c:pt idx="2489">
                  <c:v>199807.98749999999</c:v>
                </c:pt>
                <c:pt idx="2490">
                  <c:v>199310.50750000001</c:v>
                </c:pt>
                <c:pt idx="2491">
                  <c:v>197975.50413194444</c:v>
                </c:pt>
                <c:pt idx="2492">
                  <c:v>196504.73027777777</c:v>
                </c:pt>
                <c:pt idx="2493">
                  <c:v>191396.5062326389</c:v>
                </c:pt>
                <c:pt idx="2494">
                  <c:v>186949.17309027776</c:v>
                </c:pt>
                <c:pt idx="2495">
                  <c:v>183742.51067708334</c:v>
                </c:pt>
                <c:pt idx="2496">
                  <c:v>186818.95361111112</c:v>
                </c:pt>
                <c:pt idx="2497">
                  <c:v>189539.47645833335</c:v>
                </c:pt>
                <c:pt idx="2498">
                  <c:v>192574.54468749999</c:v>
                </c:pt>
                <c:pt idx="2499">
                  <c:v>193978.61805555556</c:v>
                </c:pt>
                <c:pt idx="2500">
                  <c:v>197479.93934027778</c:v>
                </c:pt>
                <c:pt idx="2501">
                  <c:v>201357.76045138889</c:v>
                </c:pt>
                <c:pt idx="2502">
                  <c:v>204395.73815972221</c:v>
                </c:pt>
                <c:pt idx="2503">
                  <c:v>206421.41475694443</c:v>
                </c:pt>
                <c:pt idx="2504">
                  <c:v>207469.27430555556</c:v>
                </c:pt>
                <c:pt idx="2505">
                  <c:v>209345.47684027778</c:v>
                </c:pt>
                <c:pt idx="2506">
                  <c:v>210902.23675347221</c:v>
                </c:pt>
                <c:pt idx="2507">
                  <c:v>210977.19399305555</c:v>
                </c:pt>
                <c:pt idx="2508">
                  <c:v>211983.10020833334</c:v>
                </c:pt>
                <c:pt idx="2509">
                  <c:v>211913.26053819444</c:v>
                </c:pt>
                <c:pt idx="2510">
                  <c:v>207039.24050347222</c:v>
                </c:pt>
                <c:pt idx="2511">
                  <c:v>206513.27005208333</c:v>
                </c:pt>
                <c:pt idx="2512">
                  <c:v>205620.60590277778</c:v>
                </c:pt>
                <c:pt idx="2513">
                  <c:v>205361.25539930555</c:v>
                </c:pt>
                <c:pt idx="2514">
                  <c:v>206150.26043402779</c:v>
                </c:pt>
                <c:pt idx="2515">
                  <c:v>206366.4222048611</c:v>
                </c:pt>
                <c:pt idx="2516">
                  <c:v>204352.80315972221</c:v>
                </c:pt>
                <c:pt idx="2517">
                  <c:v>202360.20911458333</c:v>
                </c:pt>
                <c:pt idx="2518">
                  <c:v>198245.51208333333</c:v>
                </c:pt>
                <c:pt idx="2519">
                  <c:v>193957.76593749999</c:v>
                </c:pt>
                <c:pt idx="2520">
                  <c:v>191958.36796875001</c:v>
                </c:pt>
                <c:pt idx="2521">
                  <c:v>191265.97312499999</c:v>
                </c:pt>
                <c:pt idx="2522">
                  <c:v>191266.265625</c:v>
                </c:pt>
                <c:pt idx="2523">
                  <c:v>191718.8918576389</c:v>
                </c:pt>
                <c:pt idx="2524">
                  <c:v>195956.08085069444</c:v>
                </c:pt>
                <c:pt idx="2525">
                  <c:v>196610.21770833334</c:v>
                </c:pt>
                <c:pt idx="2526">
                  <c:v>200651.56060763888</c:v>
                </c:pt>
                <c:pt idx="2527">
                  <c:v>201976.58938368055</c:v>
                </c:pt>
                <c:pt idx="2528">
                  <c:v>202427.72160590277</c:v>
                </c:pt>
                <c:pt idx="2529">
                  <c:v>202141.18352430555</c:v>
                </c:pt>
                <c:pt idx="2530">
                  <c:v>201128.97846354166</c:v>
                </c:pt>
                <c:pt idx="2531">
                  <c:v>199925.58229166668</c:v>
                </c:pt>
                <c:pt idx="2532">
                  <c:v>197300.92662326389</c:v>
                </c:pt>
                <c:pt idx="2533">
                  <c:v>194636.26491319443</c:v>
                </c:pt>
                <c:pt idx="2534">
                  <c:v>194486.63922743057</c:v>
                </c:pt>
                <c:pt idx="2535">
                  <c:v>194427.16083333333</c:v>
                </c:pt>
                <c:pt idx="2536">
                  <c:v>194401.17133680556</c:v>
                </c:pt>
                <c:pt idx="2537">
                  <c:v>194488.68095486111</c:v>
                </c:pt>
                <c:pt idx="2538">
                  <c:v>194372.29756944443</c:v>
                </c:pt>
                <c:pt idx="2539">
                  <c:v>194436.38429687501</c:v>
                </c:pt>
                <c:pt idx="2540">
                  <c:v>189275.30541666667</c:v>
                </c:pt>
                <c:pt idx="2541">
                  <c:v>173277.04842881946</c:v>
                </c:pt>
                <c:pt idx="2542">
                  <c:v>158406.55854166666</c:v>
                </c:pt>
                <c:pt idx="2543">
                  <c:v>145592.06954861112</c:v>
                </c:pt>
                <c:pt idx="2544">
                  <c:v>144123.96619791666</c:v>
                </c:pt>
                <c:pt idx="2545">
                  <c:v>144097.359375</c:v>
                </c:pt>
                <c:pt idx="2546">
                  <c:v>144492.03937499999</c:v>
                </c:pt>
                <c:pt idx="2547">
                  <c:v>151903.98908854165</c:v>
                </c:pt>
                <c:pt idx="2548">
                  <c:v>155738.28465277777</c:v>
                </c:pt>
                <c:pt idx="2549">
                  <c:v>160043.53065104166</c:v>
                </c:pt>
                <c:pt idx="2550">
                  <c:v>166002.83557725695</c:v>
                </c:pt>
                <c:pt idx="2551">
                  <c:v>169391.05037326389</c:v>
                </c:pt>
                <c:pt idx="2552">
                  <c:v>171140.43817708333</c:v>
                </c:pt>
                <c:pt idx="2553">
                  <c:v>173001.15977430556</c:v>
                </c:pt>
                <c:pt idx="2554">
                  <c:v>175021.13568576387</c:v>
                </c:pt>
                <c:pt idx="2555">
                  <c:v>175279.00901041666</c:v>
                </c:pt>
                <c:pt idx="2556">
                  <c:v>175266.61708333335</c:v>
                </c:pt>
                <c:pt idx="2557">
                  <c:v>175116.97594618055</c:v>
                </c:pt>
                <c:pt idx="2558">
                  <c:v>176350.84493055556</c:v>
                </c:pt>
                <c:pt idx="2559">
                  <c:v>177483.47390625</c:v>
                </c:pt>
                <c:pt idx="2560">
                  <c:v>177435.94444444444</c:v>
                </c:pt>
                <c:pt idx="2561">
                  <c:v>177813.89171875</c:v>
                </c:pt>
                <c:pt idx="2562">
                  <c:v>177417.57416666666</c:v>
                </c:pt>
                <c:pt idx="2563">
                  <c:v>177187.39492187501</c:v>
                </c:pt>
                <c:pt idx="2564">
                  <c:v>177088.639765625</c:v>
                </c:pt>
                <c:pt idx="2565">
                  <c:v>170599.67506944443</c:v>
                </c:pt>
                <c:pt idx="2566">
                  <c:v>164774.54223090276</c:v>
                </c:pt>
                <c:pt idx="2567">
                  <c:v>158424.96203125</c:v>
                </c:pt>
                <c:pt idx="2568">
                  <c:v>162468.02184895833</c:v>
                </c:pt>
                <c:pt idx="2569">
                  <c:v>164700</c:v>
                </c:pt>
                <c:pt idx="2570">
                  <c:v>165652.87183159724</c:v>
                </c:pt>
                <c:pt idx="2571">
                  <c:v>172152.31733506944</c:v>
                </c:pt>
                <c:pt idx="2572">
                  <c:v>184654.98821180555</c:v>
                </c:pt>
                <c:pt idx="2573">
                  <c:v>191707.9090798611</c:v>
                </c:pt>
                <c:pt idx="2574">
                  <c:v>200173.91033854167</c:v>
                </c:pt>
                <c:pt idx="2575">
                  <c:v>204026.1001388889</c:v>
                </c:pt>
                <c:pt idx="2576">
                  <c:v>208253.27714409723</c:v>
                </c:pt>
                <c:pt idx="2577">
                  <c:v>219336.27875</c:v>
                </c:pt>
                <c:pt idx="2578">
                  <c:v>225781.1099045139</c:v>
                </c:pt>
                <c:pt idx="2579">
                  <c:v>229593.07855902778</c:v>
                </c:pt>
                <c:pt idx="2580">
                  <c:v>231055.51956597221</c:v>
                </c:pt>
                <c:pt idx="2581">
                  <c:v>233653.16918402776</c:v>
                </c:pt>
                <c:pt idx="2582">
                  <c:v>234082.6285329861</c:v>
                </c:pt>
                <c:pt idx="2583">
                  <c:v>234368.414765625</c:v>
                </c:pt>
                <c:pt idx="2584">
                  <c:v>233998.10813368057</c:v>
                </c:pt>
                <c:pt idx="2585">
                  <c:v>233917.90010416668</c:v>
                </c:pt>
                <c:pt idx="2586">
                  <c:v>232819.70601562501</c:v>
                </c:pt>
                <c:pt idx="2587">
                  <c:v>231707.35591145835</c:v>
                </c:pt>
                <c:pt idx="2588">
                  <c:v>230020.44771701389</c:v>
                </c:pt>
                <c:pt idx="2589">
                  <c:v>223444.44574652778</c:v>
                </c:pt>
                <c:pt idx="2590">
                  <c:v>218578.19731770834</c:v>
                </c:pt>
                <c:pt idx="2591">
                  <c:v>208302.07625868055</c:v>
                </c:pt>
                <c:pt idx="2592">
                  <c:v>203314.890625</c:v>
                </c:pt>
                <c:pt idx="2593">
                  <c:v>203314.890625</c:v>
                </c:pt>
                <c:pt idx="2594">
                  <c:v>203258.58094618056</c:v>
                </c:pt>
                <c:pt idx="2595">
                  <c:v>199413.96690972222</c:v>
                </c:pt>
                <c:pt idx="2596">
                  <c:v>201139.74525173611</c:v>
                </c:pt>
                <c:pt idx="2597">
                  <c:v>203565.10057291668</c:v>
                </c:pt>
                <c:pt idx="2598">
                  <c:v>205847.69888020834</c:v>
                </c:pt>
                <c:pt idx="2599">
                  <c:v>207036.29961805555</c:v>
                </c:pt>
                <c:pt idx="2600">
                  <c:v>207513.79752604166</c:v>
                </c:pt>
                <c:pt idx="2601">
                  <c:v>207348.55123263889</c:v>
                </c:pt>
                <c:pt idx="2602">
                  <c:v>207058.390625</c:v>
                </c:pt>
                <c:pt idx="2603">
                  <c:v>207724.44720486112</c:v>
                </c:pt>
                <c:pt idx="2604">
                  <c:v>205143.95832465278</c:v>
                </c:pt>
                <c:pt idx="2605">
                  <c:v>202304.03315972222</c:v>
                </c:pt>
                <c:pt idx="2606">
                  <c:v>199302.28674479167</c:v>
                </c:pt>
                <c:pt idx="2607">
                  <c:v>192094.65010416668</c:v>
                </c:pt>
                <c:pt idx="2608">
                  <c:v>189165.69166666668</c:v>
                </c:pt>
                <c:pt idx="2609">
                  <c:v>188924.48397569446</c:v>
                </c:pt>
                <c:pt idx="2610">
                  <c:v>188887.40659722223</c:v>
                </c:pt>
                <c:pt idx="2611">
                  <c:v>188885.703125</c:v>
                </c:pt>
                <c:pt idx="2612">
                  <c:v>182094.91835937501</c:v>
                </c:pt>
                <c:pt idx="2613">
                  <c:v>169822.5271875</c:v>
                </c:pt>
                <c:pt idx="2614">
                  <c:v>155291.75280381946</c:v>
                </c:pt>
                <c:pt idx="2615">
                  <c:v>147704.07216145835</c:v>
                </c:pt>
                <c:pt idx="2616">
                  <c:v>146802.14609374999</c:v>
                </c:pt>
                <c:pt idx="2617">
                  <c:v>147621.533359375</c:v>
                </c:pt>
                <c:pt idx="2618">
                  <c:v>149253.703125</c:v>
                </c:pt>
                <c:pt idx="2619">
                  <c:v>149380.14756944444</c:v>
                </c:pt>
                <c:pt idx="2620">
                  <c:v>161385.25829861112</c:v>
                </c:pt>
                <c:pt idx="2621">
                  <c:v>171103.83693576389</c:v>
                </c:pt>
                <c:pt idx="2622">
                  <c:v>178240.74190104168</c:v>
                </c:pt>
                <c:pt idx="2623">
                  <c:v>187000.39704861111</c:v>
                </c:pt>
                <c:pt idx="2624">
                  <c:v>196256.9357204861</c:v>
                </c:pt>
                <c:pt idx="2625">
                  <c:v>208896.15027777778</c:v>
                </c:pt>
                <c:pt idx="2626">
                  <c:v>214057.94686631946</c:v>
                </c:pt>
                <c:pt idx="2627">
                  <c:v>213904.43680555557</c:v>
                </c:pt>
                <c:pt idx="2628">
                  <c:v>223440.72052083333</c:v>
                </c:pt>
                <c:pt idx="2629">
                  <c:v>226535.70296006944</c:v>
                </c:pt>
                <c:pt idx="2630">
                  <c:v>224143.00519965278</c:v>
                </c:pt>
                <c:pt idx="2631">
                  <c:v>221024.37248263889</c:v>
                </c:pt>
                <c:pt idx="2632">
                  <c:v>221384.014375</c:v>
                </c:pt>
                <c:pt idx="2633">
                  <c:v>221961.28317708333</c:v>
                </c:pt>
                <c:pt idx="2634">
                  <c:v>228198.6901736111</c:v>
                </c:pt>
                <c:pt idx="2635">
                  <c:v>234765.30285590279</c:v>
                </c:pt>
                <c:pt idx="2636">
                  <c:v>231634.93822916667</c:v>
                </c:pt>
                <c:pt idx="2637">
                  <c:v>218298.70390625001</c:v>
                </c:pt>
                <c:pt idx="2638">
                  <c:v>199285.8584982639</c:v>
                </c:pt>
                <c:pt idx="2639">
                  <c:v>195855.70888888888</c:v>
                </c:pt>
                <c:pt idx="2640">
                  <c:v>196923.5023263889</c:v>
                </c:pt>
                <c:pt idx="2641">
                  <c:v>196326.33746527779</c:v>
                </c:pt>
                <c:pt idx="2642">
                  <c:v>203025.51967013889</c:v>
                </c:pt>
                <c:pt idx="2643">
                  <c:v>208570.3867361111</c:v>
                </c:pt>
                <c:pt idx="2644">
                  <c:v>215631.92466145832</c:v>
                </c:pt>
                <c:pt idx="2645">
                  <c:v>222220.49601562499</c:v>
                </c:pt>
                <c:pt idx="2646">
                  <c:v>229599.67331597224</c:v>
                </c:pt>
                <c:pt idx="2647">
                  <c:v>231992.4101388889</c:v>
                </c:pt>
                <c:pt idx="2648">
                  <c:v>235200.36393229166</c:v>
                </c:pt>
                <c:pt idx="2649">
                  <c:v>238966.00644965278</c:v>
                </c:pt>
                <c:pt idx="2650">
                  <c:v>239188.32017361111</c:v>
                </c:pt>
                <c:pt idx="2651">
                  <c:v>239023.29534722221</c:v>
                </c:pt>
                <c:pt idx="2652">
                  <c:v>238973.79213541668</c:v>
                </c:pt>
                <c:pt idx="2653">
                  <c:v>240365.91433159722</c:v>
                </c:pt>
                <c:pt idx="2654">
                  <c:v>241046.05151041667</c:v>
                </c:pt>
                <c:pt idx="2655">
                  <c:v>245587.44873263888</c:v>
                </c:pt>
                <c:pt idx="2656">
                  <c:v>252111.15525173611</c:v>
                </c:pt>
                <c:pt idx="2657">
                  <c:v>252910.80374999999</c:v>
                </c:pt>
                <c:pt idx="2658">
                  <c:v>252430.8393142361</c:v>
                </c:pt>
                <c:pt idx="2659">
                  <c:v>246095.62620659723</c:v>
                </c:pt>
                <c:pt idx="2660">
                  <c:v>234698.02846354168</c:v>
                </c:pt>
                <c:pt idx="2661">
                  <c:v>215481.45089409722</c:v>
                </c:pt>
                <c:pt idx="2662">
                  <c:v>201571.57359375001</c:v>
                </c:pt>
                <c:pt idx="2663">
                  <c:v>197695.30841145833</c:v>
                </c:pt>
                <c:pt idx="2664">
                  <c:v>195509.72124131944</c:v>
                </c:pt>
                <c:pt idx="2665">
                  <c:v>192991.296875</c:v>
                </c:pt>
                <c:pt idx="2666">
                  <c:v>193961.548828125</c:v>
                </c:pt>
                <c:pt idx="2667">
                  <c:v>199506.53138888889</c:v>
                </c:pt>
                <c:pt idx="2668">
                  <c:v>206294.72624131944</c:v>
                </c:pt>
                <c:pt idx="2669">
                  <c:v>206801.18528645832</c:v>
                </c:pt>
                <c:pt idx="2670">
                  <c:v>212342.52251736113</c:v>
                </c:pt>
                <c:pt idx="2671">
                  <c:v>214860.72475694446</c:v>
                </c:pt>
                <c:pt idx="2672">
                  <c:v>217464.35060763889</c:v>
                </c:pt>
                <c:pt idx="2673">
                  <c:v>219803.74291666667</c:v>
                </c:pt>
                <c:pt idx="2674">
                  <c:v>228383.92666666667</c:v>
                </c:pt>
                <c:pt idx="2675">
                  <c:v>231543.890078125</c:v>
                </c:pt>
                <c:pt idx="2676">
                  <c:v>233799.60363715279</c:v>
                </c:pt>
                <c:pt idx="2677">
                  <c:v>239460.96379340277</c:v>
                </c:pt>
                <c:pt idx="2678">
                  <c:v>243453.07019097221</c:v>
                </c:pt>
                <c:pt idx="2679">
                  <c:v>244936.9343142361</c:v>
                </c:pt>
                <c:pt idx="2680">
                  <c:v>244067.10647569445</c:v>
                </c:pt>
                <c:pt idx="2681">
                  <c:v>239690.47847222222</c:v>
                </c:pt>
                <c:pt idx="2682">
                  <c:v>232342.27433159723</c:v>
                </c:pt>
                <c:pt idx="2683">
                  <c:v>226434.15088541666</c:v>
                </c:pt>
                <c:pt idx="2684">
                  <c:v>216528.20598090277</c:v>
                </c:pt>
                <c:pt idx="2685">
                  <c:v>202779.98809027777</c:v>
                </c:pt>
                <c:pt idx="2686">
                  <c:v>193238.17888020835</c:v>
                </c:pt>
                <c:pt idx="2687">
                  <c:v>180326.8442795139</c:v>
                </c:pt>
                <c:pt idx="2688">
                  <c:v>171601.48480034721</c:v>
                </c:pt>
                <c:pt idx="2689">
                  <c:v>168817.96018229166</c:v>
                </c:pt>
                <c:pt idx="2690">
                  <c:v>168817.8125</c:v>
                </c:pt>
                <c:pt idx="2691">
                  <c:v>166728.28756076389</c:v>
                </c:pt>
                <c:pt idx="2692">
                  <c:v>173653.40254340277</c:v>
                </c:pt>
                <c:pt idx="2693">
                  <c:v>181789.19479166667</c:v>
                </c:pt>
                <c:pt idx="2694">
                  <c:v>187082.80237847223</c:v>
                </c:pt>
                <c:pt idx="2695">
                  <c:v>188230.62252604167</c:v>
                </c:pt>
                <c:pt idx="2696">
                  <c:v>192156.44796875</c:v>
                </c:pt>
                <c:pt idx="2697">
                  <c:v>196152.13043402779</c:v>
                </c:pt>
                <c:pt idx="2698">
                  <c:v>200331.60451388889</c:v>
                </c:pt>
                <c:pt idx="2699">
                  <c:v>205434.53626736111</c:v>
                </c:pt>
                <c:pt idx="2700">
                  <c:v>212259.82502604165</c:v>
                </c:pt>
                <c:pt idx="2701">
                  <c:v>217418.06381944445</c:v>
                </c:pt>
                <c:pt idx="2702">
                  <c:v>218407.20706597221</c:v>
                </c:pt>
                <c:pt idx="2703">
                  <c:v>220631.22958333333</c:v>
                </c:pt>
                <c:pt idx="2704">
                  <c:v>226384.41901909723</c:v>
                </c:pt>
                <c:pt idx="2705">
                  <c:v>224728.20233072917</c:v>
                </c:pt>
                <c:pt idx="2706">
                  <c:v>224397.43463541666</c:v>
                </c:pt>
                <c:pt idx="2707">
                  <c:v>227977.32820312501</c:v>
                </c:pt>
                <c:pt idx="2708">
                  <c:v>226819.02788628472</c:v>
                </c:pt>
                <c:pt idx="2709">
                  <c:v>221024.56664930555</c:v>
                </c:pt>
                <c:pt idx="2710">
                  <c:v>209722.63847222223</c:v>
                </c:pt>
                <c:pt idx="2711">
                  <c:v>201266.02942708333</c:v>
                </c:pt>
                <c:pt idx="2712">
                  <c:v>199818.1875</c:v>
                </c:pt>
                <c:pt idx="2713">
                  <c:v>199819.16923611111</c:v>
                </c:pt>
                <c:pt idx="2714">
                  <c:v>201613.5625</c:v>
                </c:pt>
                <c:pt idx="2715">
                  <c:v>201695.064296875</c:v>
                </c:pt>
                <c:pt idx="2716">
                  <c:v>205836.95870659722</c:v>
                </c:pt>
                <c:pt idx="2717">
                  <c:v>214223.69565104166</c:v>
                </c:pt>
                <c:pt idx="2718">
                  <c:v>229253.28385416666</c:v>
                </c:pt>
                <c:pt idx="2719">
                  <c:v>240399.66695312501</c:v>
                </c:pt>
                <c:pt idx="2720">
                  <c:v>241109.74645833333</c:v>
                </c:pt>
                <c:pt idx="2721">
                  <c:v>248142.78717881945</c:v>
                </c:pt>
                <c:pt idx="2722">
                  <c:v>253511.13913194445</c:v>
                </c:pt>
                <c:pt idx="2723">
                  <c:v>254891.21928819444</c:v>
                </c:pt>
                <c:pt idx="2724">
                  <c:v>257159.55953993055</c:v>
                </c:pt>
                <c:pt idx="2725">
                  <c:v>256976.37012152778</c:v>
                </c:pt>
                <c:pt idx="2726">
                  <c:v>256641.90443576389</c:v>
                </c:pt>
                <c:pt idx="2727">
                  <c:v>257903.37534722223</c:v>
                </c:pt>
                <c:pt idx="2728">
                  <c:v>257236.02586805556</c:v>
                </c:pt>
                <c:pt idx="2729">
                  <c:v>257637.00819444444</c:v>
                </c:pt>
                <c:pt idx="2730">
                  <c:v>256903.71965277777</c:v>
                </c:pt>
                <c:pt idx="2731">
                  <c:v>253899.98804687499</c:v>
                </c:pt>
                <c:pt idx="2732">
                  <c:v>243666.47769097221</c:v>
                </c:pt>
                <c:pt idx="2733">
                  <c:v>229550.77074652776</c:v>
                </c:pt>
                <c:pt idx="2734">
                  <c:v>212780.35319444444</c:v>
                </c:pt>
                <c:pt idx="2735">
                  <c:v>201605.74708333332</c:v>
                </c:pt>
                <c:pt idx="2736">
                  <c:v>195306.55386284721</c:v>
                </c:pt>
                <c:pt idx="2737">
                  <c:v>194755.79453124999</c:v>
                </c:pt>
                <c:pt idx="2738">
                  <c:v>194964.21687500001</c:v>
                </c:pt>
                <c:pt idx="2739">
                  <c:v>197402.17402777777</c:v>
                </c:pt>
                <c:pt idx="2740">
                  <c:v>201105.46710937499</c:v>
                </c:pt>
                <c:pt idx="2741">
                  <c:v>201743.60015625</c:v>
                </c:pt>
                <c:pt idx="2742">
                  <c:v>205722.61766493056</c:v>
                </c:pt>
                <c:pt idx="2743">
                  <c:v>208266.94393229167</c:v>
                </c:pt>
                <c:pt idx="2744">
                  <c:v>213511.79327256946</c:v>
                </c:pt>
                <c:pt idx="2745">
                  <c:v>221831.90701388888</c:v>
                </c:pt>
                <c:pt idx="2746">
                  <c:v>229990.53360243054</c:v>
                </c:pt>
                <c:pt idx="2747">
                  <c:v>235496.28580729166</c:v>
                </c:pt>
                <c:pt idx="2748">
                  <c:v>241204.97381076388</c:v>
                </c:pt>
                <c:pt idx="2749">
                  <c:v>245244.39251736112</c:v>
                </c:pt>
                <c:pt idx="2750">
                  <c:v>247390.964296875</c:v>
                </c:pt>
                <c:pt idx="2751">
                  <c:v>249884.92752604166</c:v>
                </c:pt>
                <c:pt idx="2752">
                  <c:v>250150.63083333333</c:v>
                </c:pt>
                <c:pt idx="2753">
                  <c:v>249320.26467013889</c:v>
                </c:pt>
                <c:pt idx="2754">
                  <c:v>247316.64492187501</c:v>
                </c:pt>
                <c:pt idx="2755">
                  <c:v>244886.16496527777</c:v>
                </c:pt>
                <c:pt idx="2756">
                  <c:v>232160.47315104166</c:v>
                </c:pt>
                <c:pt idx="2757">
                  <c:v>214408.58288194446</c:v>
                </c:pt>
                <c:pt idx="2758">
                  <c:v>199845.07968749999</c:v>
                </c:pt>
                <c:pt idx="2759">
                  <c:v>192483.94621527777</c:v>
                </c:pt>
                <c:pt idx="2760">
                  <c:v>190153.72929687501</c:v>
                </c:pt>
                <c:pt idx="2761">
                  <c:v>187190.30873263889</c:v>
                </c:pt>
                <c:pt idx="2762">
                  <c:v>187005.02562500001</c:v>
                </c:pt>
                <c:pt idx="2763">
                  <c:v>189277.95191840277</c:v>
                </c:pt>
                <c:pt idx="2764">
                  <c:v>189786.28125</c:v>
                </c:pt>
                <c:pt idx="2765">
                  <c:v>190293.43736111111</c:v>
                </c:pt>
                <c:pt idx="2766">
                  <c:v>194671.44500868054</c:v>
                </c:pt>
                <c:pt idx="2767">
                  <c:v>204973.89752604166</c:v>
                </c:pt>
                <c:pt idx="2768">
                  <c:v>210052.77824652777</c:v>
                </c:pt>
                <c:pt idx="2769">
                  <c:v>208119.11119791667</c:v>
                </c:pt>
                <c:pt idx="2770">
                  <c:v>212819.44061631945</c:v>
                </c:pt>
                <c:pt idx="2771">
                  <c:v>217324.18148003472</c:v>
                </c:pt>
                <c:pt idx="2772">
                  <c:v>223257.93129340277</c:v>
                </c:pt>
                <c:pt idx="2773">
                  <c:v>225546.84173611112</c:v>
                </c:pt>
                <c:pt idx="2774">
                  <c:v>227214.56233506944</c:v>
                </c:pt>
                <c:pt idx="2775">
                  <c:v>228738.19259548612</c:v>
                </c:pt>
                <c:pt idx="2776">
                  <c:v>228991.59617187499</c:v>
                </c:pt>
                <c:pt idx="2777">
                  <c:v>228226.31489149306</c:v>
                </c:pt>
                <c:pt idx="2778">
                  <c:v>228099.6440017361</c:v>
                </c:pt>
                <c:pt idx="2779">
                  <c:v>227379.46666666667</c:v>
                </c:pt>
                <c:pt idx="2780">
                  <c:v>215696.38608506945</c:v>
                </c:pt>
                <c:pt idx="2781">
                  <c:v>199579.42692708335</c:v>
                </c:pt>
                <c:pt idx="2782">
                  <c:v>186209.71355902779</c:v>
                </c:pt>
                <c:pt idx="2783">
                  <c:v>170586.37557291667</c:v>
                </c:pt>
                <c:pt idx="2784">
                  <c:v>162695.70416666666</c:v>
                </c:pt>
                <c:pt idx="2785">
                  <c:v>162087.07238715279</c:v>
                </c:pt>
                <c:pt idx="2786">
                  <c:v>162089.87921874999</c:v>
                </c:pt>
                <c:pt idx="2787">
                  <c:v>162234.31036458333</c:v>
                </c:pt>
                <c:pt idx="2788">
                  <c:v>165678.92019097222</c:v>
                </c:pt>
                <c:pt idx="2789">
                  <c:v>169618.71143229166</c:v>
                </c:pt>
                <c:pt idx="2790">
                  <c:v>172576.05300347222</c:v>
                </c:pt>
                <c:pt idx="2791">
                  <c:v>177042.57400173612</c:v>
                </c:pt>
                <c:pt idx="2792">
                  <c:v>179781.51321180555</c:v>
                </c:pt>
                <c:pt idx="2793">
                  <c:v>182546.49369791665</c:v>
                </c:pt>
                <c:pt idx="2794">
                  <c:v>183840.00612847222</c:v>
                </c:pt>
                <c:pt idx="2795">
                  <c:v>184947.38296875</c:v>
                </c:pt>
                <c:pt idx="2796">
                  <c:v>186898.6495138889</c:v>
                </c:pt>
                <c:pt idx="2797">
                  <c:v>186639.08697916666</c:v>
                </c:pt>
                <c:pt idx="2798">
                  <c:v>184922.35514322916</c:v>
                </c:pt>
                <c:pt idx="2799">
                  <c:v>184992.29218749999</c:v>
                </c:pt>
                <c:pt idx="2800">
                  <c:v>184945.53914930555</c:v>
                </c:pt>
                <c:pt idx="2801">
                  <c:v>184407.88919270833</c:v>
                </c:pt>
                <c:pt idx="2802">
                  <c:v>181940.00368055556</c:v>
                </c:pt>
                <c:pt idx="2803">
                  <c:v>177802.47657118057</c:v>
                </c:pt>
                <c:pt idx="2804">
                  <c:v>174137.85093750001</c:v>
                </c:pt>
                <c:pt idx="2805">
                  <c:v>163471.46760416665</c:v>
                </c:pt>
                <c:pt idx="2806">
                  <c:v>153506.76653645834</c:v>
                </c:pt>
                <c:pt idx="2807">
                  <c:v>146498.57655381944</c:v>
                </c:pt>
                <c:pt idx="2808">
                  <c:v>143020.80358506946</c:v>
                </c:pt>
                <c:pt idx="2809">
                  <c:v>141181.54238715279</c:v>
                </c:pt>
                <c:pt idx="2810">
                  <c:v>140688.03750000001</c:v>
                </c:pt>
                <c:pt idx="2811">
                  <c:v>144347.42891493056</c:v>
                </c:pt>
                <c:pt idx="2812">
                  <c:v>155584.73055555555</c:v>
                </c:pt>
                <c:pt idx="2813">
                  <c:v>160043.82452256946</c:v>
                </c:pt>
                <c:pt idx="2814">
                  <c:v>161058.02032118055</c:v>
                </c:pt>
                <c:pt idx="2815">
                  <c:v>163561.77946180556</c:v>
                </c:pt>
                <c:pt idx="2816">
                  <c:v>175001.20015625001</c:v>
                </c:pt>
                <c:pt idx="2817">
                  <c:v>184644.39207465277</c:v>
                </c:pt>
                <c:pt idx="2818">
                  <c:v>195898.30099826388</c:v>
                </c:pt>
                <c:pt idx="2819">
                  <c:v>200268.60597222223</c:v>
                </c:pt>
                <c:pt idx="2820">
                  <c:v>205179.90689236112</c:v>
                </c:pt>
                <c:pt idx="2821">
                  <c:v>220627.58653645834</c:v>
                </c:pt>
                <c:pt idx="2822">
                  <c:v>231107.06300347223</c:v>
                </c:pt>
                <c:pt idx="2823">
                  <c:v>234114.04315972223</c:v>
                </c:pt>
                <c:pt idx="2824">
                  <c:v>236742.55694444446</c:v>
                </c:pt>
                <c:pt idx="2825">
                  <c:v>237277.4034201389</c:v>
                </c:pt>
                <c:pt idx="2826">
                  <c:v>224601.45858940971</c:v>
                </c:pt>
                <c:pt idx="2827">
                  <c:v>219710.37483506944</c:v>
                </c:pt>
                <c:pt idx="2828">
                  <c:v>207612.86174479168</c:v>
                </c:pt>
                <c:pt idx="2829">
                  <c:v>196267.95653645834</c:v>
                </c:pt>
                <c:pt idx="2830">
                  <c:v>177637.60395833335</c:v>
                </c:pt>
                <c:pt idx="2831">
                  <c:v>163860.67758680554</c:v>
                </c:pt>
                <c:pt idx="2832">
                  <c:v>163069.55605902779</c:v>
                </c:pt>
                <c:pt idx="2833">
                  <c:v>160209.07674479167</c:v>
                </c:pt>
                <c:pt idx="2834">
                  <c:v>159432.26827256943</c:v>
                </c:pt>
                <c:pt idx="2835">
                  <c:v>162448.98590277779</c:v>
                </c:pt>
                <c:pt idx="2836">
                  <c:v>168919.56663194444</c:v>
                </c:pt>
                <c:pt idx="2837">
                  <c:v>180494.011171875</c:v>
                </c:pt>
                <c:pt idx="2838">
                  <c:v>194521.27223958334</c:v>
                </c:pt>
                <c:pt idx="2839">
                  <c:v>208051.23519965279</c:v>
                </c:pt>
                <c:pt idx="2840">
                  <c:v>216610.10991319444</c:v>
                </c:pt>
                <c:pt idx="2841">
                  <c:v>233570.70770833333</c:v>
                </c:pt>
                <c:pt idx="2842">
                  <c:v>242085.62330729168</c:v>
                </c:pt>
                <c:pt idx="2843">
                  <c:v>245130.15253472223</c:v>
                </c:pt>
                <c:pt idx="2844">
                  <c:v>251039.14308159723</c:v>
                </c:pt>
                <c:pt idx="2845">
                  <c:v>252048.14039930556</c:v>
                </c:pt>
                <c:pt idx="2846">
                  <c:v>251669.7787673611</c:v>
                </c:pt>
                <c:pt idx="2847">
                  <c:v>253229.90900173612</c:v>
                </c:pt>
                <c:pt idx="2848">
                  <c:v>253524.48978298611</c:v>
                </c:pt>
                <c:pt idx="2849">
                  <c:v>253217.08016493055</c:v>
                </c:pt>
                <c:pt idx="2850">
                  <c:v>250828.895078125</c:v>
                </c:pt>
                <c:pt idx="2851">
                  <c:v>249399.88239583332</c:v>
                </c:pt>
                <c:pt idx="2852">
                  <c:v>241275.66583333333</c:v>
                </c:pt>
                <c:pt idx="2853">
                  <c:v>229208.24907118056</c:v>
                </c:pt>
                <c:pt idx="2854">
                  <c:v>211083.59907552085</c:v>
                </c:pt>
                <c:pt idx="2855">
                  <c:v>191089.49668402778</c:v>
                </c:pt>
                <c:pt idx="2856">
                  <c:v>179878.56721354165</c:v>
                </c:pt>
                <c:pt idx="2857">
                  <c:v>168881.94947048611</c:v>
                </c:pt>
                <c:pt idx="2858">
                  <c:v>167462.078125</c:v>
                </c:pt>
                <c:pt idx="2859">
                  <c:v>169250.64131076389</c:v>
                </c:pt>
                <c:pt idx="2860">
                  <c:v>174399.91230034723</c:v>
                </c:pt>
                <c:pt idx="2861">
                  <c:v>182817.62178819443</c:v>
                </c:pt>
                <c:pt idx="2862">
                  <c:v>191389.2748611111</c:v>
                </c:pt>
                <c:pt idx="2863">
                  <c:v>200631.96719618054</c:v>
                </c:pt>
                <c:pt idx="2864">
                  <c:v>203547.20536458332</c:v>
                </c:pt>
                <c:pt idx="2865">
                  <c:v>205598.45018229168</c:v>
                </c:pt>
                <c:pt idx="2866">
                  <c:v>210879.62263020832</c:v>
                </c:pt>
                <c:pt idx="2867">
                  <c:v>214288.57427083334</c:v>
                </c:pt>
                <c:pt idx="2868">
                  <c:v>227597.6047482639</c:v>
                </c:pt>
                <c:pt idx="2869">
                  <c:v>237324.94098090279</c:v>
                </c:pt>
                <c:pt idx="2870">
                  <c:v>241429.19026041665</c:v>
                </c:pt>
                <c:pt idx="2871">
                  <c:v>240802.21373263889</c:v>
                </c:pt>
                <c:pt idx="2872">
                  <c:v>242408.10315104167</c:v>
                </c:pt>
                <c:pt idx="2873">
                  <c:v>243606.90163194443</c:v>
                </c:pt>
                <c:pt idx="2874">
                  <c:v>245683.63861111112</c:v>
                </c:pt>
                <c:pt idx="2875">
                  <c:v>248287.67619791668</c:v>
                </c:pt>
                <c:pt idx="2876">
                  <c:v>248378.33473090277</c:v>
                </c:pt>
                <c:pt idx="2877">
                  <c:v>238114.64656250001</c:v>
                </c:pt>
                <c:pt idx="2878">
                  <c:v>226064.30152777777</c:v>
                </c:pt>
                <c:pt idx="2879">
                  <c:v>215250.20577256943</c:v>
                </c:pt>
                <c:pt idx="2880">
                  <c:v>211329.22421006946</c:v>
                </c:pt>
                <c:pt idx="2881">
                  <c:v>208442.39656250001</c:v>
                </c:pt>
                <c:pt idx="2882">
                  <c:v>204368.19585069444</c:v>
                </c:pt>
                <c:pt idx="2883">
                  <c:v>205848.20715277779</c:v>
                </c:pt>
                <c:pt idx="2884">
                  <c:v>208841.30427951389</c:v>
                </c:pt>
                <c:pt idx="2885">
                  <c:v>211681.2769704861</c:v>
                </c:pt>
                <c:pt idx="2886">
                  <c:v>215411.1844704861</c:v>
                </c:pt>
                <c:pt idx="2887">
                  <c:v>217158.25605902777</c:v>
                </c:pt>
                <c:pt idx="2888">
                  <c:v>218644.45682291666</c:v>
                </c:pt>
                <c:pt idx="2889">
                  <c:v>224208.76263888887</c:v>
                </c:pt>
                <c:pt idx="2890">
                  <c:v>233428.6147048611</c:v>
                </c:pt>
                <c:pt idx="2891">
                  <c:v>236563.04024305556</c:v>
                </c:pt>
                <c:pt idx="2892">
                  <c:v>238716.37668402778</c:v>
                </c:pt>
                <c:pt idx="2893">
                  <c:v>238738.23133680556</c:v>
                </c:pt>
                <c:pt idx="2894">
                  <c:v>238323.05734375</c:v>
                </c:pt>
                <c:pt idx="2895">
                  <c:v>239051.65048611112</c:v>
                </c:pt>
                <c:pt idx="2896">
                  <c:v>239775.53705729166</c:v>
                </c:pt>
                <c:pt idx="2897">
                  <c:v>237319.39787326389</c:v>
                </c:pt>
                <c:pt idx="2898">
                  <c:v>231399.14791666667</c:v>
                </c:pt>
                <c:pt idx="2899">
                  <c:v>220262.4190625</c:v>
                </c:pt>
                <c:pt idx="2900">
                  <c:v>207100.78863715279</c:v>
                </c:pt>
                <c:pt idx="2901">
                  <c:v>188872.42381944443</c:v>
                </c:pt>
                <c:pt idx="2902">
                  <c:v>162643.87223090278</c:v>
                </c:pt>
                <c:pt idx="2903">
                  <c:v>137515.50210069446</c:v>
                </c:pt>
                <c:pt idx="2904">
                  <c:v>131125.93437500001</c:v>
                </c:pt>
                <c:pt idx="2905">
                  <c:v>131122.00390625</c:v>
                </c:pt>
                <c:pt idx="2906">
                  <c:v>131328.07999999999</c:v>
                </c:pt>
                <c:pt idx="2907">
                  <c:v>131660.45000000001</c:v>
                </c:pt>
                <c:pt idx="2908">
                  <c:v>133451.15212673612</c:v>
                </c:pt>
                <c:pt idx="2909">
                  <c:v>139695.67118055557</c:v>
                </c:pt>
                <c:pt idx="2910">
                  <c:v>154665.38077256945</c:v>
                </c:pt>
                <c:pt idx="2911">
                  <c:v>165592.51856770832</c:v>
                </c:pt>
                <c:pt idx="2912">
                  <c:v>184696.54360243055</c:v>
                </c:pt>
                <c:pt idx="2913">
                  <c:v>196566.59347222222</c:v>
                </c:pt>
                <c:pt idx="2914">
                  <c:v>204590.70415798613</c:v>
                </c:pt>
                <c:pt idx="2915">
                  <c:v>219219.6265798611</c:v>
                </c:pt>
                <c:pt idx="2916">
                  <c:v>231599.73839409722</c:v>
                </c:pt>
                <c:pt idx="2917">
                  <c:v>235384.40703993055</c:v>
                </c:pt>
                <c:pt idx="2918">
                  <c:v>238720.82016493054</c:v>
                </c:pt>
                <c:pt idx="2919">
                  <c:v>241262.47873263888</c:v>
                </c:pt>
                <c:pt idx="2920">
                  <c:v>239479.73288194445</c:v>
                </c:pt>
                <c:pt idx="2921">
                  <c:v>238505.66559027779</c:v>
                </c:pt>
                <c:pt idx="2922">
                  <c:v>235937.89705729167</c:v>
                </c:pt>
                <c:pt idx="2923">
                  <c:v>227700.32187499999</c:v>
                </c:pt>
                <c:pt idx="2924">
                  <c:v>218035.27223958334</c:v>
                </c:pt>
                <c:pt idx="2925">
                  <c:v>197498.39848958334</c:v>
                </c:pt>
                <c:pt idx="2926">
                  <c:v>163278.51443576388</c:v>
                </c:pt>
                <c:pt idx="2927">
                  <c:v>144241.04684027779</c:v>
                </c:pt>
                <c:pt idx="2928">
                  <c:v>137661.68281249999</c:v>
                </c:pt>
                <c:pt idx="2929">
                  <c:v>137656.19843749999</c:v>
                </c:pt>
                <c:pt idx="2930">
                  <c:v>137741.11626736113</c:v>
                </c:pt>
                <c:pt idx="2931">
                  <c:v>141774.44204861112</c:v>
                </c:pt>
                <c:pt idx="2932">
                  <c:v>148873.25242187499</c:v>
                </c:pt>
                <c:pt idx="2933">
                  <c:v>153777.33322048612</c:v>
                </c:pt>
                <c:pt idx="2934">
                  <c:v>156287.48948784723</c:v>
                </c:pt>
                <c:pt idx="2935">
                  <c:v>182133.43391493056</c:v>
                </c:pt>
                <c:pt idx="2936">
                  <c:v>206258.79993923611</c:v>
                </c:pt>
                <c:pt idx="2937">
                  <c:v>223953.53741319446</c:v>
                </c:pt>
                <c:pt idx="2938">
                  <c:v>238628.7865798611</c:v>
                </c:pt>
                <c:pt idx="2939">
                  <c:v>247506.44971354166</c:v>
                </c:pt>
                <c:pt idx="2940">
                  <c:v>248774.64782986112</c:v>
                </c:pt>
                <c:pt idx="2941">
                  <c:v>250826.38825520832</c:v>
                </c:pt>
                <c:pt idx="2942">
                  <c:v>252359.24276041667</c:v>
                </c:pt>
                <c:pt idx="2943">
                  <c:v>257092.13384548613</c:v>
                </c:pt>
                <c:pt idx="2944">
                  <c:v>258731.75323784721</c:v>
                </c:pt>
                <c:pt idx="2945">
                  <c:v>258092.39822916666</c:v>
                </c:pt>
                <c:pt idx="2946">
                  <c:v>254979.25342881944</c:v>
                </c:pt>
                <c:pt idx="2947">
                  <c:v>248575.56240451388</c:v>
                </c:pt>
                <c:pt idx="2948">
                  <c:v>240772.50437499999</c:v>
                </c:pt>
                <c:pt idx="2949">
                  <c:v>222539.70040798612</c:v>
                </c:pt>
                <c:pt idx="2950">
                  <c:v>207121.45771701389</c:v>
                </c:pt>
                <c:pt idx="2951">
                  <c:v>198968.43973958332</c:v>
                </c:pt>
                <c:pt idx="2952">
                  <c:v>188603.27133680554</c:v>
                </c:pt>
                <c:pt idx="2953">
                  <c:v>180353.67097222223</c:v>
                </c:pt>
                <c:pt idx="2954">
                  <c:v>177335.15625</c:v>
                </c:pt>
                <c:pt idx="2955">
                  <c:v>175818.98177083334</c:v>
                </c:pt>
                <c:pt idx="2956">
                  <c:v>177934.43033854166</c:v>
                </c:pt>
                <c:pt idx="2957">
                  <c:v>188670.99142361112</c:v>
                </c:pt>
                <c:pt idx="2958">
                  <c:v>206560.14166666666</c:v>
                </c:pt>
                <c:pt idx="2959">
                  <c:v>236844.07304687501</c:v>
                </c:pt>
                <c:pt idx="2960">
                  <c:v>258072.48206597223</c:v>
                </c:pt>
                <c:pt idx="2961">
                  <c:v>268724.3272395833</c:v>
                </c:pt>
                <c:pt idx="2962">
                  <c:v>276416.01335069444</c:v>
                </c:pt>
                <c:pt idx="2963">
                  <c:v>286135.86421874998</c:v>
                </c:pt>
                <c:pt idx="2964">
                  <c:v>290728.23265625001</c:v>
                </c:pt>
                <c:pt idx="2965">
                  <c:v>294766.84368055558</c:v>
                </c:pt>
                <c:pt idx="2966">
                  <c:v>298427.94074652781</c:v>
                </c:pt>
                <c:pt idx="2967">
                  <c:v>301318.11156250001</c:v>
                </c:pt>
                <c:pt idx="2968">
                  <c:v>301803.32437500003</c:v>
                </c:pt>
                <c:pt idx="2969">
                  <c:v>300309.41760416667</c:v>
                </c:pt>
                <c:pt idx="2970">
                  <c:v>294386.16105902777</c:v>
                </c:pt>
                <c:pt idx="2971">
                  <c:v>284046.36866319447</c:v>
                </c:pt>
                <c:pt idx="2972">
                  <c:v>271108.49501736113</c:v>
                </c:pt>
                <c:pt idx="2973">
                  <c:v>253014.08901909721</c:v>
                </c:pt>
                <c:pt idx="2974">
                  <c:v>234968.30880208334</c:v>
                </c:pt>
                <c:pt idx="2975">
                  <c:v>207762.68987847221</c:v>
                </c:pt>
                <c:pt idx="2976">
                  <c:v>185579.45628472223</c:v>
                </c:pt>
                <c:pt idx="2977">
                  <c:v>183416.234375</c:v>
                </c:pt>
                <c:pt idx="2978">
                  <c:v>182857.484375</c:v>
                </c:pt>
                <c:pt idx="2979">
                  <c:v>187300.75421006946</c:v>
                </c:pt>
                <c:pt idx="2980">
                  <c:v>193398.47844618055</c:v>
                </c:pt>
                <c:pt idx="2981">
                  <c:v>208096.57919270833</c:v>
                </c:pt>
                <c:pt idx="2982">
                  <c:v>223105.23164062499</c:v>
                </c:pt>
                <c:pt idx="2983">
                  <c:v>236772.10739583333</c:v>
                </c:pt>
                <c:pt idx="2984">
                  <c:v>260715.43481770833</c:v>
                </c:pt>
                <c:pt idx="2985">
                  <c:v>272048.49743055558</c:v>
                </c:pt>
                <c:pt idx="2986">
                  <c:v>280493.86442708335</c:v>
                </c:pt>
                <c:pt idx="2987">
                  <c:v>286903.74355902779</c:v>
                </c:pt>
                <c:pt idx="2988">
                  <c:v>289453.42258680554</c:v>
                </c:pt>
                <c:pt idx="2989">
                  <c:v>297850.61800347222</c:v>
                </c:pt>
                <c:pt idx="2990">
                  <c:v>302348.01538194442</c:v>
                </c:pt>
                <c:pt idx="2991">
                  <c:v>304009.57430555555</c:v>
                </c:pt>
                <c:pt idx="2992">
                  <c:v>304138.9012847222</c:v>
                </c:pt>
                <c:pt idx="2993">
                  <c:v>302164.25173611112</c:v>
                </c:pt>
                <c:pt idx="2994">
                  <c:v>294127.20199652779</c:v>
                </c:pt>
                <c:pt idx="2995">
                  <c:v>288971.03432291665</c:v>
                </c:pt>
                <c:pt idx="2996">
                  <c:v>281299.89661458333</c:v>
                </c:pt>
                <c:pt idx="2997">
                  <c:v>262600.05511284724</c:v>
                </c:pt>
                <c:pt idx="2998">
                  <c:v>236589.19275173612</c:v>
                </c:pt>
                <c:pt idx="2999">
                  <c:v>216534.49913194444</c:v>
                </c:pt>
                <c:pt idx="3000">
                  <c:v>204200.34264756946</c:v>
                </c:pt>
                <c:pt idx="3001">
                  <c:v>196989.94608506944</c:v>
                </c:pt>
                <c:pt idx="3002">
                  <c:v>190610.50129340278</c:v>
                </c:pt>
                <c:pt idx="3003">
                  <c:v>187093.68812499999</c:v>
                </c:pt>
                <c:pt idx="3004">
                  <c:v>192232.66258680556</c:v>
                </c:pt>
                <c:pt idx="3005">
                  <c:v>197132.67638888888</c:v>
                </c:pt>
                <c:pt idx="3006">
                  <c:v>205446.7254861111</c:v>
                </c:pt>
                <c:pt idx="3007">
                  <c:v>218536.44223958332</c:v>
                </c:pt>
                <c:pt idx="3008">
                  <c:v>224831.70092881945</c:v>
                </c:pt>
                <c:pt idx="3009">
                  <c:v>229352.80989583334</c:v>
                </c:pt>
                <c:pt idx="3010">
                  <c:v>236627.64091145832</c:v>
                </c:pt>
                <c:pt idx="3011">
                  <c:v>255136.72731770834</c:v>
                </c:pt>
                <c:pt idx="3012">
                  <c:v>276529.24875000003</c:v>
                </c:pt>
                <c:pt idx="3013">
                  <c:v>281835.20848958334</c:v>
                </c:pt>
                <c:pt idx="3014">
                  <c:v>285428.37446180556</c:v>
                </c:pt>
                <c:pt idx="3015">
                  <c:v>286142.58684027777</c:v>
                </c:pt>
                <c:pt idx="3016">
                  <c:v>285390.57756944443</c:v>
                </c:pt>
                <c:pt idx="3017">
                  <c:v>282895.0693923611</c:v>
                </c:pt>
                <c:pt idx="3018">
                  <c:v>277103.17631944444</c:v>
                </c:pt>
                <c:pt idx="3019">
                  <c:v>271467.45845486113</c:v>
                </c:pt>
                <c:pt idx="3020">
                  <c:v>266925.10633680556</c:v>
                </c:pt>
                <c:pt idx="3021">
                  <c:v>255575.48611111112</c:v>
                </c:pt>
                <c:pt idx="3022">
                  <c:v>238856.05372395832</c:v>
                </c:pt>
                <c:pt idx="3023">
                  <c:v>227290.44644097221</c:v>
                </c:pt>
                <c:pt idx="3024">
                  <c:v>222024.21469618054</c:v>
                </c:pt>
                <c:pt idx="3025">
                  <c:v>220825.06200520834</c:v>
                </c:pt>
                <c:pt idx="3026">
                  <c:v>220823.4375</c:v>
                </c:pt>
                <c:pt idx="3027">
                  <c:v>221630.97675347223</c:v>
                </c:pt>
                <c:pt idx="3028">
                  <c:v>224387.95683159723</c:v>
                </c:pt>
                <c:pt idx="3029">
                  <c:v>227268.10177951388</c:v>
                </c:pt>
                <c:pt idx="3030">
                  <c:v>232326.18842881944</c:v>
                </c:pt>
                <c:pt idx="3031">
                  <c:v>240349.30114583333</c:v>
                </c:pt>
                <c:pt idx="3032">
                  <c:v>246883.16119791666</c:v>
                </c:pt>
                <c:pt idx="3033">
                  <c:v>250433.21968750001</c:v>
                </c:pt>
                <c:pt idx="3034">
                  <c:v>256033.38657986111</c:v>
                </c:pt>
                <c:pt idx="3035">
                  <c:v>258851.02315104168</c:v>
                </c:pt>
                <c:pt idx="3036">
                  <c:v>264416.07803819445</c:v>
                </c:pt>
                <c:pt idx="3037">
                  <c:v>266976.84166666667</c:v>
                </c:pt>
                <c:pt idx="3038">
                  <c:v>267928.15277777775</c:v>
                </c:pt>
                <c:pt idx="3039">
                  <c:v>269295.51182291668</c:v>
                </c:pt>
                <c:pt idx="3040">
                  <c:v>270425.63960069447</c:v>
                </c:pt>
                <c:pt idx="3041">
                  <c:v>267539.99243055558</c:v>
                </c:pt>
                <c:pt idx="3042">
                  <c:v>262837.6472048611</c:v>
                </c:pt>
                <c:pt idx="3043">
                  <c:v>251054.82165798612</c:v>
                </c:pt>
                <c:pt idx="3044">
                  <c:v>227493.82345486112</c:v>
                </c:pt>
                <c:pt idx="3045">
                  <c:v>202962.01343749999</c:v>
                </c:pt>
                <c:pt idx="3046">
                  <c:v>179463.51677951388</c:v>
                </c:pt>
                <c:pt idx="3047">
                  <c:v>162665.37866319445</c:v>
                </c:pt>
                <c:pt idx="3048">
                  <c:v>149687.83642361112</c:v>
                </c:pt>
                <c:pt idx="3049">
                  <c:v>143610.95396701389</c:v>
                </c:pt>
                <c:pt idx="3050">
                  <c:v>143610.609375</c:v>
                </c:pt>
                <c:pt idx="3051">
                  <c:v>145383.51539930556</c:v>
                </c:pt>
                <c:pt idx="3052">
                  <c:v>151963.07377604165</c:v>
                </c:pt>
                <c:pt idx="3053">
                  <c:v>157447.53197916667</c:v>
                </c:pt>
                <c:pt idx="3054">
                  <c:v>163729.53900173612</c:v>
                </c:pt>
                <c:pt idx="3055">
                  <c:v>168475.55219618056</c:v>
                </c:pt>
                <c:pt idx="3056">
                  <c:v>179434.78176215276</c:v>
                </c:pt>
                <c:pt idx="3057">
                  <c:v>187861.06080729168</c:v>
                </c:pt>
                <c:pt idx="3058">
                  <c:v>199584.78006076388</c:v>
                </c:pt>
                <c:pt idx="3059">
                  <c:v>205521.46809027778</c:v>
                </c:pt>
                <c:pt idx="3060">
                  <c:v>207356.87523437501</c:v>
                </c:pt>
                <c:pt idx="3061">
                  <c:v>210391.95092013889</c:v>
                </c:pt>
                <c:pt idx="3062">
                  <c:v>215201.2656076389</c:v>
                </c:pt>
                <c:pt idx="3063">
                  <c:v>215730.67528645834</c:v>
                </c:pt>
                <c:pt idx="3064">
                  <c:v>215360.39965277776</c:v>
                </c:pt>
                <c:pt idx="3065">
                  <c:v>215375.90224826388</c:v>
                </c:pt>
                <c:pt idx="3066">
                  <c:v>215734.18043402777</c:v>
                </c:pt>
                <c:pt idx="3067">
                  <c:v>210658.87671006945</c:v>
                </c:pt>
                <c:pt idx="3068">
                  <c:v>202167.20824652776</c:v>
                </c:pt>
                <c:pt idx="3069">
                  <c:v>191903.30584201388</c:v>
                </c:pt>
                <c:pt idx="3070">
                  <c:v>174607.36779513888</c:v>
                </c:pt>
                <c:pt idx="3071">
                  <c:v>162512.17995659722</c:v>
                </c:pt>
                <c:pt idx="3072">
                  <c:v>155589.23537326389</c:v>
                </c:pt>
                <c:pt idx="3073">
                  <c:v>147941.667109375</c:v>
                </c:pt>
                <c:pt idx="3074">
                  <c:v>144560.48278645833</c:v>
                </c:pt>
                <c:pt idx="3075">
                  <c:v>146846.5577170139</c:v>
                </c:pt>
                <c:pt idx="3076">
                  <c:v>149115.24350694445</c:v>
                </c:pt>
                <c:pt idx="3077">
                  <c:v>156767.07313368056</c:v>
                </c:pt>
                <c:pt idx="3078">
                  <c:v>164906.69749131944</c:v>
                </c:pt>
                <c:pt idx="3079">
                  <c:v>168759.87510416665</c:v>
                </c:pt>
                <c:pt idx="3080">
                  <c:v>172584.07977430554</c:v>
                </c:pt>
                <c:pt idx="3081">
                  <c:v>181848.34165798611</c:v>
                </c:pt>
                <c:pt idx="3082">
                  <c:v>197539.03810763889</c:v>
                </c:pt>
                <c:pt idx="3083">
                  <c:v>211926.67652777777</c:v>
                </c:pt>
                <c:pt idx="3084">
                  <c:v>221349.55867187501</c:v>
                </c:pt>
                <c:pt idx="3085">
                  <c:v>227711.73585069444</c:v>
                </c:pt>
                <c:pt idx="3086">
                  <c:v>232087.73436631943</c:v>
                </c:pt>
                <c:pt idx="3087">
                  <c:v>232726.52657118056</c:v>
                </c:pt>
                <c:pt idx="3088">
                  <c:v>229796.62262152779</c:v>
                </c:pt>
                <c:pt idx="3089">
                  <c:v>224746.39519965279</c:v>
                </c:pt>
                <c:pt idx="3090">
                  <c:v>218518.72848090279</c:v>
                </c:pt>
                <c:pt idx="3091">
                  <c:v>215264.929140625</c:v>
                </c:pt>
                <c:pt idx="3092">
                  <c:v>215164.20416666666</c:v>
                </c:pt>
                <c:pt idx="3093">
                  <c:v>211973.17605034722</c:v>
                </c:pt>
                <c:pt idx="3094">
                  <c:v>206857.88421006943</c:v>
                </c:pt>
                <c:pt idx="3095">
                  <c:v>197420.1509201389</c:v>
                </c:pt>
                <c:pt idx="3096">
                  <c:v>191547.12723090278</c:v>
                </c:pt>
                <c:pt idx="3097">
                  <c:v>184133.87921006946</c:v>
                </c:pt>
                <c:pt idx="3098">
                  <c:v>183259.125</c:v>
                </c:pt>
                <c:pt idx="3099">
                  <c:v>181748.37122395833</c:v>
                </c:pt>
                <c:pt idx="3100">
                  <c:v>184907.52512152778</c:v>
                </c:pt>
                <c:pt idx="3101">
                  <c:v>187337.234375</c:v>
                </c:pt>
                <c:pt idx="3102">
                  <c:v>189087.0353298611</c:v>
                </c:pt>
                <c:pt idx="3103">
                  <c:v>196654.95448784722</c:v>
                </c:pt>
                <c:pt idx="3104">
                  <c:v>203525.96493055555</c:v>
                </c:pt>
                <c:pt idx="3105">
                  <c:v>205754.23256076389</c:v>
                </c:pt>
                <c:pt idx="3106">
                  <c:v>207223.37543402778</c:v>
                </c:pt>
                <c:pt idx="3107">
                  <c:v>208765.09912326388</c:v>
                </c:pt>
                <c:pt idx="3108">
                  <c:v>210716.53130208334</c:v>
                </c:pt>
                <c:pt idx="3109">
                  <c:v>213241.27532118055</c:v>
                </c:pt>
                <c:pt idx="3110">
                  <c:v>213666.236328125</c:v>
                </c:pt>
                <c:pt idx="3111">
                  <c:v>213785.91764756944</c:v>
                </c:pt>
                <c:pt idx="3112">
                  <c:v>213857.328125</c:v>
                </c:pt>
                <c:pt idx="3113">
                  <c:v>213777.71368923612</c:v>
                </c:pt>
                <c:pt idx="3114">
                  <c:v>213896.40561631945</c:v>
                </c:pt>
                <c:pt idx="3115">
                  <c:v>213333.83120659721</c:v>
                </c:pt>
                <c:pt idx="3116">
                  <c:v>211273.446171875</c:v>
                </c:pt>
                <c:pt idx="3117">
                  <c:v>198368.92539930556</c:v>
                </c:pt>
                <c:pt idx="3118">
                  <c:v>187211.62480902777</c:v>
                </c:pt>
                <c:pt idx="3119">
                  <c:v>177815.42072048612</c:v>
                </c:pt>
                <c:pt idx="3120">
                  <c:v>174693.23085937501</c:v>
                </c:pt>
                <c:pt idx="3121">
                  <c:v>174310.51680555556</c:v>
                </c:pt>
                <c:pt idx="3122">
                  <c:v>170979.0191579861</c:v>
                </c:pt>
                <c:pt idx="3123">
                  <c:v>173858.88530381944</c:v>
                </c:pt>
                <c:pt idx="3124">
                  <c:v>180086.3004079861</c:v>
                </c:pt>
                <c:pt idx="3125">
                  <c:v>184588.50777777779</c:v>
                </c:pt>
                <c:pt idx="3126">
                  <c:v>190372.56004340277</c:v>
                </c:pt>
                <c:pt idx="3127">
                  <c:v>202261.20571180555</c:v>
                </c:pt>
                <c:pt idx="3128">
                  <c:v>204655.66641493054</c:v>
                </c:pt>
                <c:pt idx="3129">
                  <c:v>209752.14860243056</c:v>
                </c:pt>
                <c:pt idx="3130">
                  <c:v>211258.91418402779</c:v>
                </c:pt>
                <c:pt idx="3131">
                  <c:v>213257.07786458332</c:v>
                </c:pt>
                <c:pt idx="3132">
                  <c:v>215713.81451388888</c:v>
                </c:pt>
                <c:pt idx="3133">
                  <c:v>215327.04400173613</c:v>
                </c:pt>
                <c:pt idx="3134">
                  <c:v>216556.29719618056</c:v>
                </c:pt>
                <c:pt idx="3135">
                  <c:v>219114.22526041666</c:v>
                </c:pt>
                <c:pt idx="3136">
                  <c:v>221920.07095486112</c:v>
                </c:pt>
                <c:pt idx="3137">
                  <c:v>221605.34317708333</c:v>
                </c:pt>
                <c:pt idx="3138">
                  <c:v>217765.594609375</c:v>
                </c:pt>
                <c:pt idx="3139">
                  <c:v>214032.6018923611</c:v>
                </c:pt>
                <c:pt idx="3140">
                  <c:v>210604.43226562499</c:v>
                </c:pt>
                <c:pt idx="3141">
                  <c:v>194901.48127604165</c:v>
                </c:pt>
                <c:pt idx="3142">
                  <c:v>171563.16901041666</c:v>
                </c:pt>
                <c:pt idx="3143">
                  <c:v>159307.82434895833</c:v>
                </c:pt>
                <c:pt idx="3144">
                  <c:v>154572.19562499999</c:v>
                </c:pt>
                <c:pt idx="3145">
                  <c:v>154418.09791666668</c:v>
                </c:pt>
                <c:pt idx="3146">
                  <c:v>154417.359375</c:v>
                </c:pt>
                <c:pt idx="3147">
                  <c:v>155219.20178819445</c:v>
                </c:pt>
                <c:pt idx="3148">
                  <c:v>163350.02781249999</c:v>
                </c:pt>
                <c:pt idx="3149">
                  <c:v>173487.32308159722</c:v>
                </c:pt>
                <c:pt idx="3150">
                  <c:v>178171.51588541668</c:v>
                </c:pt>
                <c:pt idx="3151">
                  <c:v>182582.18300347222</c:v>
                </c:pt>
                <c:pt idx="3152">
                  <c:v>185827.27942708333</c:v>
                </c:pt>
                <c:pt idx="3153">
                  <c:v>189380.76361979166</c:v>
                </c:pt>
                <c:pt idx="3154">
                  <c:v>193354.79020833335</c:v>
                </c:pt>
                <c:pt idx="3155">
                  <c:v>199956.49217881943</c:v>
                </c:pt>
                <c:pt idx="3156">
                  <c:v>207262.71796006945</c:v>
                </c:pt>
                <c:pt idx="3157">
                  <c:v>213571.47674479167</c:v>
                </c:pt>
                <c:pt idx="3158">
                  <c:v>216722.17177083335</c:v>
                </c:pt>
                <c:pt idx="3159">
                  <c:v>217148.27288194443</c:v>
                </c:pt>
                <c:pt idx="3160">
                  <c:v>218716.53951388889</c:v>
                </c:pt>
                <c:pt idx="3161">
                  <c:v>218587.11633680554</c:v>
                </c:pt>
                <c:pt idx="3162">
                  <c:v>217253.36246527778</c:v>
                </c:pt>
                <c:pt idx="3163">
                  <c:v>216345.75081597222</c:v>
                </c:pt>
                <c:pt idx="3164">
                  <c:v>209389.00500868054</c:v>
                </c:pt>
                <c:pt idx="3165">
                  <c:v>198200.8256423611</c:v>
                </c:pt>
                <c:pt idx="3166">
                  <c:v>182539.10631944446</c:v>
                </c:pt>
                <c:pt idx="3167">
                  <c:v>167242.80930555557</c:v>
                </c:pt>
                <c:pt idx="3168">
                  <c:v>163337.14184027776</c:v>
                </c:pt>
                <c:pt idx="3169">
                  <c:v>163237.8125</c:v>
                </c:pt>
                <c:pt idx="3170">
                  <c:v>163528.71753472224</c:v>
                </c:pt>
                <c:pt idx="3171">
                  <c:v>168236.7018923611</c:v>
                </c:pt>
                <c:pt idx="3172">
                  <c:v>189980.34994791666</c:v>
                </c:pt>
                <c:pt idx="3173">
                  <c:v>201793.06255208334</c:v>
                </c:pt>
                <c:pt idx="3174">
                  <c:v>209625.07626736112</c:v>
                </c:pt>
                <c:pt idx="3175">
                  <c:v>222426.10899305556</c:v>
                </c:pt>
                <c:pt idx="3176">
                  <c:v>233905.01112847222</c:v>
                </c:pt>
                <c:pt idx="3177">
                  <c:v>243224.30446180556</c:v>
                </c:pt>
                <c:pt idx="3178">
                  <c:v>247018.9735329861</c:v>
                </c:pt>
                <c:pt idx="3179">
                  <c:v>249844.98484374999</c:v>
                </c:pt>
                <c:pt idx="3180">
                  <c:v>250426.59189236112</c:v>
                </c:pt>
                <c:pt idx="3181">
                  <c:v>250411.88307291668</c:v>
                </c:pt>
                <c:pt idx="3182">
                  <c:v>254659.55239583334</c:v>
                </c:pt>
                <c:pt idx="3183">
                  <c:v>252522.54322916668</c:v>
                </c:pt>
                <c:pt idx="3184">
                  <c:v>251422.81611111111</c:v>
                </c:pt>
                <c:pt idx="3185">
                  <c:v>249953.50472222222</c:v>
                </c:pt>
                <c:pt idx="3186">
                  <c:v>244291.51864583333</c:v>
                </c:pt>
                <c:pt idx="3187">
                  <c:v>243012.59071180556</c:v>
                </c:pt>
                <c:pt idx="3188">
                  <c:v>231385.53114583335</c:v>
                </c:pt>
                <c:pt idx="3189">
                  <c:v>219000.13125000001</c:v>
                </c:pt>
                <c:pt idx="3190">
                  <c:v>216758.11936631944</c:v>
                </c:pt>
                <c:pt idx="3191">
                  <c:v>212588.74006944444</c:v>
                </c:pt>
                <c:pt idx="3192">
                  <c:v>194326.50298611113</c:v>
                </c:pt>
                <c:pt idx="3193">
                  <c:v>185459.94980902778</c:v>
                </c:pt>
                <c:pt idx="3194">
                  <c:v>184109.03125</c:v>
                </c:pt>
                <c:pt idx="3195">
                  <c:v>180956.31979166667</c:v>
                </c:pt>
                <c:pt idx="3196">
                  <c:v>186355.10899305556</c:v>
                </c:pt>
                <c:pt idx="3197">
                  <c:v>195301.16720486112</c:v>
                </c:pt>
                <c:pt idx="3198">
                  <c:v>203079.34769097221</c:v>
                </c:pt>
                <c:pt idx="3199">
                  <c:v>212710.89802083332</c:v>
                </c:pt>
                <c:pt idx="3200">
                  <c:v>215513.7698611111</c:v>
                </c:pt>
                <c:pt idx="3201">
                  <c:v>215560.80663194443</c:v>
                </c:pt>
                <c:pt idx="3202">
                  <c:v>232982.22932291665</c:v>
                </c:pt>
                <c:pt idx="3203">
                  <c:v>249380.97625000001</c:v>
                </c:pt>
                <c:pt idx="3204">
                  <c:v>253685.23232638888</c:v>
                </c:pt>
                <c:pt idx="3205">
                  <c:v>252975.52164930556</c:v>
                </c:pt>
                <c:pt idx="3206">
                  <c:v>252746.87734375001</c:v>
                </c:pt>
                <c:pt idx="3207">
                  <c:v>251876.66416666665</c:v>
                </c:pt>
                <c:pt idx="3208">
                  <c:v>252618.84949652778</c:v>
                </c:pt>
                <c:pt idx="3209">
                  <c:v>251116.14635416667</c:v>
                </c:pt>
                <c:pt idx="3210">
                  <c:v>246716.11184027776</c:v>
                </c:pt>
                <c:pt idx="3211">
                  <c:v>237756.98246527778</c:v>
                </c:pt>
                <c:pt idx="3212">
                  <c:v>234156.23949652776</c:v>
                </c:pt>
                <c:pt idx="3213">
                  <c:v>231997.58817708332</c:v>
                </c:pt>
                <c:pt idx="3214">
                  <c:v>226361.98411458332</c:v>
                </c:pt>
                <c:pt idx="3215">
                  <c:v>210583.90701388888</c:v>
                </c:pt>
                <c:pt idx="3216">
                  <c:v>196111.17795138888</c:v>
                </c:pt>
                <c:pt idx="3217">
                  <c:v>184905.45819444445</c:v>
                </c:pt>
                <c:pt idx="3218">
                  <c:v>184554.78125</c:v>
                </c:pt>
                <c:pt idx="3219">
                  <c:v>185327.52713541666</c:v>
                </c:pt>
                <c:pt idx="3220">
                  <c:v>200064.63953125</c:v>
                </c:pt>
                <c:pt idx="3221">
                  <c:v>214864.53361111111</c:v>
                </c:pt>
                <c:pt idx="3222">
                  <c:v>225154.80640624999</c:v>
                </c:pt>
                <c:pt idx="3223">
                  <c:v>230987.55065972221</c:v>
                </c:pt>
                <c:pt idx="3224">
                  <c:v>241631.37206597222</c:v>
                </c:pt>
                <c:pt idx="3225">
                  <c:v>252852.78819444444</c:v>
                </c:pt>
                <c:pt idx="3226">
                  <c:v>262027.37876736111</c:v>
                </c:pt>
                <c:pt idx="3227">
                  <c:v>275439.29166666669</c:v>
                </c:pt>
                <c:pt idx="3228">
                  <c:v>280222.99208333332</c:v>
                </c:pt>
                <c:pt idx="3229">
                  <c:v>283236.12347222224</c:v>
                </c:pt>
                <c:pt idx="3230">
                  <c:v>285793.83239583333</c:v>
                </c:pt>
                <c:pt idx="3231">
                  <c:v>288293.86642361112</c:v>
                </c:pt>
                <c:pt idx="3232">
                  <c:v>286130.98583333334</c:v>
                </c:pt>
                <c:pt idx="3233">
                  <c:v>277621.31374999997</c:v>
                </c:pt>
                <c:pt idx="3234">
                  <c:v>273323.55333333334</c:v>
                </c:pt>
                <c:pt idx="3235">
                  <c:v>264875.08444444445</c:v>
                </c:pt>
                <c:pt idx="3236">
                  <c:v>257394.52888888889</c:v>
                </c:pt>
                <c:pt idx="3237">
                  <c:v>249054.66869791667</c:v>
                </c:pt>
                <c:pt idx="3238">
                  <c:v>232781.57395833332</c:v>
                </c:pt>
                <c:pt idx="3239">
                  <c:v>220515.87921874999</c:v>
                </c:pt>
                <c:pt idx="3240">
                  <c:v>214908.78078125001</c:v>
                </c:pt>
                <c:pt idx="3241">
                  <c:v>206603.65388888889</c:v>
                </c:pt>
                <c:pt idx="3242">
                  <c:v>203060.0859375</c:v>
                </c:pt>
                <c:pt idx="3243">
                  <c:v>203786.07635416667</c:v>
                </c:pt>
                <c:pt idx="3244">
                  <c:v>215315.22449652778</c:v>
                </c:pt>
                <c:pt idx="3245">
                  <c:v>224401.81725694446</c:v>
                </c:pt>
                <c:pt idx="3246">
                  <c:v>230133.19946180555</c:v>
                </c:pt>
                <c:pt idx="3247">
                  <c:v>235692.03045138888</c:v>
                </c:pt>
                <c:pt idx="3248">
                  <c:v>242339.01781250001</c:v>
                </c:pt>
                <c:pt idx="3249">
                  <c:v>254839.35145833335</c:v>
                </c:pt>
                <c:pt idx="3250">
                  <c:v>266653.73107638891</c:v>
                </c:pt>
                <c:pt idx="3251">
                  <c:v>271368.09562500002</c:v>
                </c:pt>
                <c:pt idx="3252">
                  <c:v>276712.18868055556</c:v>
                </c:pt>
                <c:pt idx="3253">
                  <c:v>278407.57767361111</c:v>
                </c:pt>
                <c:pt idx="3254">
                  <c:v>279197.29232638888</c:v>
                </c:pt>
                <c:pt idx="3255">
                  <c:v>275377.39190972224</c:v>
                </c:pt>
                <c:pt idx="3256">
                  <c:v>270239.97166666668</c:v>
                </c:pt>
                <c:pt idx="3257">
                  <c:v>267349.14534722222</c:v>
                </c:pt>
                <c:pt idx="3258">
                  <c:v>262927.43512152776</c:v>
                </c:pt>
                <c:pt idx="3259">
                  <c:v>256504.64376736112</c:v>
                </c:pt>
                <c:pt idx="3260">
                  <c:v>254415.38440972223</c:v>
                </c:pt>
                <c:pt idx="3261">
                  <c:v>250824.44552083334</c:v>
                </c:pt>
                <c:pt idx="3262">
                  <c:v>241947.94227430556</c:v>
                </c:pt>
                <c:pt idx="3263">
                  <c:v>233478.24423611112</c:v>
                </c:pt>
                <c:pt idx="3264">
                  <c:v>231432.44885416667</c:v>
                </c:pt>
                <c:pt idx="3265">
                  <c:v>231410.8982638889</c:v>
                </c:pt>
                <c:pt idx="3266">
                  <c:v>231366.91822916668</c:v>
                </c:pt>
                <c:pt idx="3267">
                  <c:v>231348.265625</c:v>
                </c:pt>
                <c:pt idx="3268">
                  <c:v>237124.67013888888</c:v>
                </c:pt>
                <c:pt idx="3269">
                  <c:v>239509.63597222223</c:v>
                </c:pt>
                <c:pt idx="3270">
                  <c:v>243842.46902777778</c:v>
                </c:pt>
                <c:pt idx="3271">
                  <c:v>248871.75949652778</c:v>
                </c:pt>
                <c:pt idx="3272">
                  <c:v>256623.25</c:v>
                </c:pt>
                <c:pt idx="3273">
                  <c:v>257110.62664930554</c:v>
                </c:pt>
                <c:pt idx="3274">
                  <c:v>259625.04854166668</c:v>
                </c:pt>
                <c:pt idx="3275">
                  <c:v>259046.1285763889</c:v>
                </c:pt>
                <c:pt idx="3276">
                  <c:v>257211.52498263889</c:v>
                </c:pt>
                <c:pt idx="3277">
                  <c:v>257348.29230902778</c:v>
                </c:pt>
                <c:pt idx="3278">
                  <c:v>257503.86753472223</c:v>
                </c:pt>
                <c:pt idx="3279">
                  <c:v>257791.16538194445</c:v>
                </c:pt>
                <c:pt idx="3280">
                  <c:v>257707.32593749999</c:v>
                </c:pt>
                <c:pt idx="3281">
                  <c:v>257684.36909722222</c:v>
                </c:pt>
                <c:pt idx="3282">
                  <c:v>257984.8840625</c:v>
                </c:pt>
                <c:pt idx="3283">
                  <c:v>257968.17499999999</c:v>
                </c:pt>
                <c:pt idx="3284">
                  <c:v>256019.86072916666</c:v>
                </c:pt>
                <c:pt idx="3285">
                  <c:v>250254.2684548611</c:v>
                </c:pt>
                <c:pt idx="3286">
                  <c:v>243945.67940972222</c:v>
                </c:pt>
                <c:pt idx="3287">
                  <c:v>238837.8153125</c:v>
                </c:pt>
                <c:pt idx="3288">
                  <c:v>238705.421875</c:v>
                </c:pt>
                <c:pt idx="3289">
                  <c:v>238705.421875</c:v>
                </c:pt>
                <c:pt idx="3290">
                  <c:v>239047.02734375</c:v>
                </c:pt>
                <c:pt idx="3291">
                  <c:v>240122.21875</c:v>
                </c:pt>
                <c:pt idx="3292">
                  <c:v>240122.21875</c:v>
                </c:pt>
                <c:pt idx="3293">
                  <c:v>240980.70333333334</c:v>
                </c:pt>
                <c:pt idx="3294">
                  <c:v>242850.78602430556</c:v>
                </c:pt>
                <c:pt idx="3295">
                  <c:v>245573.15847222222</c:v>
                </c:pt>
                <c:pt idx="3296">
                  <c:v>253561.09177083333</c:v>
                </c:pt>
                <c:pt idx="3297">
                  <c:v>264971.70618055557</c:v>
                </c:pt>
                <c:pt idx="3298">
                  <c:v>274493.85267361114</c:v>
                </c:pt>
                <c:pt idx="3299">
                  <c:v>276362.58288194443</c:v>
                </c:pt>
                <c:pt idx="3300">
                  <c:v>278458.8355902778</c:v>
                </c:pt>
                <c:pt idx="3301">
                  <c:v>280477.48513888888</c:v>
                </c:pt>
                <c:pt idx="3302">
                  <c:v>284546.76881944446</c:v>
                </c:pt>
                <c:pt idx="3303">
                  <c:v>284984.78222222225</c:v>
                </c:pt>
                <c:pt idx="3304">
                  <c:v>285112.18055555556</c:v>
                </c:pt>
                <c:pt idx="3305">
                  <c:v>285247.13194444444</c:v>
                </c:pt>
                <c:pt idx="3306">
                  <c:v>285239.92298611114</c:v>
                </c:pt>
                <c:pt idx="3307">
                  <c:v>282676.83399305557</c:v>
                </c:pt>
                <c:pt idx="3308">
                  <c:v>273619.14104166668</c:v>
                </c:pt>
                <c:pt idx="3309">
                  <c:v>260618.51359374999</c:v>
                </c:pt>
                <c:pt idx="3310">
                  <c:v>241433.72505208335</c:v>
                </c:pt>
                <c:pt idx="3311">
                  <c:v>215298.47737847222</c:v>
                </c:pt>
                <c:pt idx="3312">
                  <c:v>208406.44270833334</c:v>
                </c:pt>
                <c:pt idx="3313">
                  <c:v>206546.62055555556</c:v>
                </c:pt>
                <c:pt idx="3314">
                  <c:v>206823.301875</c:v>
                </c:pt>
                <c:pt idx="3315">
                  <c:v>211036.51229166667</c:v>
                </c:pt>
                <c:pt idx="3316">
                  <c:v>222809.88116319446</c:v>
                </c:pt>
                <c:pt idx="3317">
                  <c:v>228660.43663194444</c:v>
                </c:pt>
                <c:pt idx="3318">
                  <c:v>235844.98569444445</c:v>
                </c:pt>
                <c:pt idx="3319">
                  <c:v>250747.00045138889</c:v>
                </c:pt>
                <c:pt idx="3320">
                  <c:v>263270.23340277775</c:v>
                </c:pt>
                <c:pt idx="3321">
                  <c:v>278334.13826388889</c:v>
                </c:pt>
                <c:pt idx="3322">
                  <c:v>296121.60871527781</c:v>
                </c:pt>
                <c:pt idx="3323">
                  <c:v>305383.56916666665</c:v>
                </c:pt>
                <c:pt idx="3324">
                  <c:v>310441.56527777779</c:v>
                </c:pt>
                <c:pt idx="3325">
                  <c:v>313215.51253472222</c:v>
                </c:pt>
                <c:pt idx="3326">
                  <c:v>314101.50520833331</c:v>
                </c:pt>
                <c:pt idx="3327">
                  <c:v>314266.38715277775</c:v>
                </c:pt>
                <c:pt idx="3328">
                  <c:v>314726.89479166665</c:v>
                </c:pt>
                <c:pt idx="3329">
                  <c:v>310703.7471527778</c:v>
                </c:pt>
                <c:pt idx="3330">
                  <c:v>301713.9195486111</c:v>
                </c:pt>
                <c:pt idx="3331">
                  <c:v>290160.07569444447</c:v>
                </c:pt>
                <c:pt idx="3332">
                  <c:v>276430.54427083331</c:v>
                </c:pt>
                <c:pt idx="3333">
                  <c:v>260672.91015625</c:v>
                </c:pt>
                <c:pt idx="3334">
                  <c:v>245709.35477430557</c:v>
                </c:pt>
                <c:pt idx="3335">
                  <c:v>234617.65491319445</c:v>
                </c:pt>
                <c:pt idx="3336">
                  <c:v>221711.23277777777</c:v>
                </c:pt>
                <c:pt idx="3337">
                  <c:v>218032.890625</c:v>
                </c:pt>
                <c:pt idx="3338">
                  <c:v>218032.890625</c:v>
                </c:pt>
                <c:pt idx="3339">
                  <c:v>218513.46729166666</c:v>
                </c:pt>
                <c:pt idx="3340">
                  <c:v>227334.02232638889</c:v>
                </c:pt>
                <c:pt idx="3341">
                  <c:v>229676.29460069444</c:v>
                </c:pt>
                <c:pt idx="3342">
                  <c:v>246202.16503472222</c:v>
                </c:pt>
                <c:pt idx="3343">
                  <c:v>264619.31788194447</c:v>
                </c:pt>
                <c:pt idx="3344">
                  <c:v>281469.90395833331</c:v>
                </c:pt>
                <c:pt idx="3345">
                  <c:v>291226.36777777778</c:v>
                </c:pt>
                <c:pt idx="3346">
                  <c:v>300411.05552083335</c:v>
                </c:pt>
                <c:pt idx="3347">
                  <c:v>306918.20746527775</c:v>
                </c:pt>
                <c:pt idx="3348">
                  <c:v>312797.42156250001</c:v>
                </c:pt>
                <c:pt idx="3349">
                  <c:v>324008.70402777777</c:v>
                </c:pt>
                <c:pt idx="3350">
                  <c:v>330314.28197916667</c:v>
                </c:pt>
                <c:pt idx="3351">
                  <c:v>332868.21850694442</c:v>
                </c:pt>
                <c:pt idx="3352">
                  <c:v>333691.47385416669</c:v>
                </c:pt>
                <c:pt idx="3353">
                  <c:v>329916.48878472223</c:v>
                </c:pt>
                <c:pt idx="3354">
                  <c:v>316206.30746527779</c:v>
                </c:pt>
                <c:pt idx="3355">
                  <c:v>304612.27625</c:v>
                </c:pt>
                <c:pt idx="3356">
                  <c:v>291662.81156250002</c:v>
                </c:pt>
                <c:pt idx="3357">
                  <c:v>276758.43364583334</c:v>
                </c:pt>
                <c:pt idx="3358">
                  <c:v>256700.43103298612</c:v>
                </c:pt>
                <c:pt idx="3359">
                  <c:v>244626.36819444445</c:v>
                </c:pt>
                <c:pt idx="3360">
                  <c:v>238646.8877951389</c:v>
                </c:pt>
                <c:pt idx="3361">
                  <c:v>232682.88666666666</c:v>
                </c:pt>
                <c:pt idx="3362">
                  <c:v>230414.15937499999</c:v>
                </c:pt>
                <c:pt idx="3363">
                  <c:v>231186.10984374999</c:v>
                </c:pt>
                <c:pt idx="3364">
                  <c:v>239775.6809375</c:v>
                </c:pt>
                <c:pt idx="3365">
                  <c:v>244731.03350694446</c:v>
                </c:pt>
                <c:pt idx="3366">
                  <c:v>253445.71263888889</c:v>
                </c:pt>
                <c:pt idx="3367">
                  <c:v>262038.13559027779</c:v>
                </c:pt>
                <c:pt idx="3368">
                  <c:v>269336.74625000003</c:v>
                </c:pt>
                <c:pt idx="3369">
                  <c:v>286052.09180555557</c:v>
                </c:pt>
                <c:pt idx="3370">
                  <c:v>292464.53704861109</c:v>
                </c:pt>
                <c:pt idx="3371">
                  <c:v>300045.88211805554</c:v>
                </c:pt>
                <c:pt idx="3372">
                  <c:v>310819.95902777778</c:v>
                </c:pt>
                <c:pt idx="3373">
                  <c:v>310072.14281250001</c:v>
                </c:pt>
                <c:pt idx="3374">
                  <c:v>311205.37812499999</c:v>
                </c:pt>
                <c:pt idx="3375">
                  <c:v>311958.50454861112</c:v>
                </c:pt>
                <c:pt idx="3376">
                  <c:v>311569.2235416667</c:v>
                </c:pt>
                <c:pt idx="3377">
                  <c:v>310298.83732638886</c:v>
                </c:pt>
                <c:pt idx="3378">
                  <c:v>302265.50552083331</c:v>
                </c:pt>
                <c:pt idx="3379">
                  <c:v>294488.17451388889</c:v>
                </c:pt>
                <c:pt idx="3380">
                  <c:v>280425.2553125</c:v>
                </c:pt>
                <c:pt idx="3381">
                  <c:v>257419.42998263889</c:v>
                </c:pt>
                <c:pt idx="3382">
                  <c:v>242814.80534722222</c:v>
                </c:pt>
                <c:pt idx="3383">
                  <c:v>234843.54373263888</c:v>
                </c:pt>
                <c:pt idx="3384">
                  <c:v>227731.24052083332</c:v>
                </c:pt>
                <c:pt idx="3385">
                  <c:v>224614.44428819444</c:v>
                </c:pt>
                <c:pt idx="3386">
                  <c:v>225253.43703125001</c:v>
                </c:pt>
                <c:pt idx="3387">
                  <c:v>232872.31791666665</c:v>
                </c:pt>
                <c:pt idx="3388">
                  <c:v>234056.10248263887</c:v>
                </c:pt>
                <c:pt idx="3389">
                  <c:v>240064.07229166667</c:v>
                </c:pt>
                <c:pt idx="3390">
                  <c:v>249845.39368055554</c:v>
                </c:pt>
                <c:pt idx="3391">
                  <c:v>256886.78331597222</c:v>
                </c:pt>
                <c:pt idx="3392">
                  <c:v>261825.79897569446</c:v>
                </c:pt>
                <c:pt idx="3393">
                  <c:v>275645.25104166666</c:v>
                </c:pt>
                <c:pt idx="3394">
                  <c:v>282579.18331597222</c:v>
                </c:pt>
                <c:pt idx="3395">
                  <c:v>285225.17765625002</c:v>
                </c:pt>
                <c:pt idx="3396">
                  <c:v>287946.24819444446</c:v>
                </c:pt>
                <c:pt idx="3397">
                  <c:v>291710.41729166667</c:v>
                </c:pt>
                <c:pt idx="3398">
                  <c:v>292095.9637847222</c:v>
                </c:pt>
                <c:pt idx="3399">
                  <c:v>293100.29618055554</c:v>
                </c:pt>
                <c:pt idx="3400">
                  <c:v>291571.0282638889</c:v>
                </c:pt>
                <c:pt idx="3401">
                  <c:v>288850.15972222225</c:v>
                </c:pt>
                <c:pt idx="3402">
                  <c:v>284211.39170138887</c:v>
                </c:pt>
                <c:pt idx="3403">
                  <c:v>268831.60647569445</c:v>
                </c:pt>
                <c:pt idx="3404">
                  <c:v>252793.30649305554</c:v>
                </c:pt>
                <c:pt idx="3405">
                  <c:v>242729.20524305556</c:v>
                </c:pt>
                <c:pt idx="3406">
                  <c:v>238835.21260416668</c:v>
                </c:pt>
                <c:pt idx="3407">
                  <c:v>224842.39084201388</c:v>
                </c:pt>
                <c:pt idx="3408">
                  <c:v>215477.78996527777</c:v>
                </c:pt>
                <c:pt idx="3409">
                  <c:v>215399.61680555556</c:v>
                </c:pt>
                <c:pt idx="3410">
                  <c:v>215392.921875</c:v>
                </c:pt>
                <c:pt idx="3411">
                  <c:v>209515.43298611112</c:v>
                </c:pt>
                <c:pt idx="3412">
                  <c:v>214225.80034722222</c:v>
                </c:pt>
                <c:pt idx="3413">
                  <c:v>222425.53456597222</c:v>
                </c:pt>
                <c:pt idx="3414">
                  <c:v>231377.13576388889</c:v>
                </c:pt>
                <c:pt idx="3415">
                  <c:v>249715.19861111112</c:v>
                </c:pt>
                <c:pt idx="3416">
                  <c:v>258274.53791666665</c:v>
                </c:pt>
                <c:pt idx="3417">
                  <c:v>274907.32256944443</c:v>
                </c:pt>
                <c:pt idx="3418">
                  <c:v>290499.56059027778</c:v>
                </c:pt>
                <c:pt idx="3419">
                  <c:v>299401.84937499999</c:v>
                </c:pt>
                <c:pt idx="3420">
                  <c:v>310546.22038194444</c:v>
                </c:pt>
                <c:pt idx="3421">
                  <c:v>314556.12878472224</c:v>
                </c:pt>
                <c:pt idx="3422">
                  <c:v>318404.6120486111</c:v>
                </c:pt>
                <c:pt idx="3423">
                  <c:v>319518.99937500001</c:v>
                </c:pt>
                <c:pt idx="3424">
                  <c:v>316773.01711805555</c:v>
                </c:pt>
                <c:pt idx="3425">
                  <c:v>310912.4483333333</c:v>
                </c:pt>
                <c:pt idx="3426">
                  <c:v>300091.40770833334</c:v>
                </c:pt>
                <c:pt idx="3427">
                  <c:v>284342.63312499999</c:v>
                </c:pt>
                <c:pt idx="3428">
                  <c:v>269739.58250000002</c:v>
                </c:pt>
                <c:pt idx="3429">
                  <c:v>253420.14493055554</c:v>
                </c:pt>
                <c:pt idx="3430">
                  <c:v>241797.47776041666</c:v>
                </c:pt>
                <c:pt idx="3431">
                  <c:v>230190.37914930555</c:v>
                </c:pt>
                <c:pt idx="3432">
                  <c:v>218024.90987847222</c:v>
                </c:pt>
                <c:pt idx="3433">
                  <c:v>213250.56739583332</c:v>
                </c:pt>
                <c:pt idx="3434">
                  <c:v>212538.640625</c:v>
                </c:pt>
                <c:pt idx="3435">
                  <c:v>210666.51612847223</c:v>
                </c:pt>
                <c:pt idx="3436">
                  <c:v>205825.84375</c:v>
                </c:pt>
                <c:pt idx="3437">
                  <c:v>207709.93588541666</c:v>
                </c:pt>
                <c:pt idx="3438">
                  <c:v>213766.60251736111</c:v>
                </c:pt>
                <c:pt idx="3439">
                  <c:v>221856.1692013889</c:v>
                </c:pt>
                <c:pt idx="3440">
                  <c:v>224958.95939236111</c:v>
                </c:pt>
                <c:pt idx="3441">
                  <c:v>228327.06395833334</c:v>
                </c:pt>
                <c:pt idx="3442">
                  <c:v>232096.26621527778</c:v>
                </c:pt>
                <c:pt idx="3443">
                  <c:v>240190.46163194443</c:v>
                </c:pt>
                <c:pt idx="3444">
                  <c:v>247068.77788194444</c:v>
                </c:pt>
                <c:pt idx="3445">
                  <c:v>253754.88879340279</c:v>
                </c:pt>
                <c:pt idx="3446">
                  <c:v>255183.36913194443</c:v>
                </c:pt>
                <c:pt idx="3447">
                  <c:v>257754.87255208334</c:v>
                </c:pt>
                <c:pt idx="3448">
                  <c:v>255391.26682291666</c:v>
                </c:pt>
                <c:pt idx="3449">
                  <c:v>253698.23909722222</c:v>
                </c:pt>
                <c:pt idx="3450">
                  <c:v>250995.96329861111</c:v>
                </c:pt>
                <c:pt idx="3451">
                  <c:v>246476.51671875</c:v>
                </c:pt>
                <c:pt idx="3452">
                  <c:v>241918.44553819444</c:v>
                </c:pt>
                <c:pt idx="3453">
                  <c:v>238730.89374999999</c:v>
                </c:pt>
                <c:pt idx="3454">
                  <c:v>230296.88767361111</c:v>
                </c:pt>
                <c:pt idx="3455">
                  <c:v>222744.71348958334</c:v>
                </c:pt>
                <c:pt idx="3456">
                  <c:v>216606.30979166666</c:v>
                </c:pt>
                <c:pt idx="3457">
                  <c:v>207622.91385416666</c:v>
                </c:pt>
                <c:pt idx="3458">
                  <c:v>202766.84451388888</c:v>
                </c:pt>
                <c:pt idx="3459">
                  <c:v>195074.65038194443</c:v>
                </c:pt>
                <c:pt idx="3460">
                  <c:v>193633.45928819446</c:v>
                </c:pt>
                <c:pt idx="3461">
                  <c:v>191409.91510416666</c:v>
                </c:pt>
                <c:pt idx="3462">
                  <c:v>190812.19095486111</c:v>
                </c:pt>
                <c:pt idx="3463">
                  <c:v>196070.21657986112</c:v>
                </c:pt>
                <c:pt idx="3464">
                  <c:v>209859.93762152779</c:v>
                </c:pt>
                <c:pt idx="3465">
                  <c:v>218289.91964409722</c:v>
                </c:pt>
                <c:pt idx="3466">
                  <c:v>231594.93256944444</c:v>
                </c:pt>
                <c:pt idx="3467">
                  <c:v>243403.40630208334</c:v>
                </c:pt>
                <c:pt idx="3468">
                  <c:v>245033.72296874999</c:v>
                </c:pt>
                <c:pt idx="3469">
                  <c:v>244597.43723090278</c:v>
                </c:pt>
                <c:pt idx="3470">
                  <c:v>245131.90796874999</c:v>
                </c:pt>
                <c:pt idx="3471">
                  <c:v>245602.20994791668</c:v>
                </c:pt>
                <c:pt idx="3472">
                  <c:v>242940.40397569444</c:v>
                </c:pt>
                <c:pt idx="3473">
                  <c:v>239411.81303819444</c:v>
                </c:pt>
                <c:pt idx="3474">
                  <c:v>234713.99227430555</c:v>
                </c:pt>
                <c:pt idx="3475">
                  <c:v>229080.65324652777</c:v>
                </c:pt>
                <c:pt idx="3476">
                  <c:v>228402.015625</c:v>
                </c:pt>
                <c:pt idx="3477">
                  <c:v>222408.42107638888</c:v>
                </c:pt>
                <c:pt idx="3478">
                  <c:v>214183.18819444443</c:v>
                </c:pt>
                <c:pt idx="3479">
                  <c:v>210912.69902777777</c:v>
                </c:pt>
                <c:pt idx="3480">
                  <c:v>208410.64609374999</c:v>
                </c:pt>
                <c:pt idx="3481">
                  <c:v>207990.65305555557</c:v>
                </c:pt>
                <c:pt idx="3482">
                  <c:v>202293.2407638889</c:v>
                </c:pt>
                <c:pt idx="3483">
                  <c:v>203013.96875</c:v>
                </c:pt>
                <c:pt idx="3484">
                  <c:v>201811.60112847222</c:v>
                </c:pt>
                <c:pt idx="3485">
                  <c:v>207249.68031249999</c:v>
                </c:pt>
                <c:pt idx="3486">
                  <c:v>209492.20032986111</c:v>
                </c:pt>
                <c:pt idx="3487">
                  <c:v>213636.4699826389</c:v>
                </c:pt>
                <c:pt idx="3488">
                  <c:v>225086.11050347221</c:v>
                </c:pt>
                <c:pt idx="3489">
                  <c:v>238511.24911458333</c:v>
                </c:pt>
                <c:pt idx="3490">
                  <c:v>244041.5335763889</c:v>
                </c:pt>
                <c:pt idx="3491">
                  <c:v>245239.68069444445</c:v>
                </c:pt>
                <c:pt idx="3492">
                  <c:v>247296.93595486111</c:v>
                </c:pt>
                <c:pt idx="3493">
                  <c:v>249177.98901041667</c:v>
                </c:pt>
                <c:pt idx="3494">
                  <c:v>249587.67812500001</c:v>
                </c:pt>
                <c:pt idx="3495">
                  <c:v>249368.33691840278</c:v>
                </c:pt>
                <c:pt idx="3496">
                  <c:v>249324.90625</c:v>
                </c:pt>
                <c:pt idx="3497">
                  <c:v>249164.26118055556</c:v>
                </c:pt>
                <c:pt idx="3498">
                  <c:v>249159.140625</c:v>
                </c:pt>
                <c:pt idx="3499">
                  <c:v>248321.640625</c:v>
                </c:pt>
                <c:pt idx="3500">
                  <c:v>246675.55399305557</c:v>
                </c:pt>
                <c:pt idx="3501">
                  <c:v>242729.45157118054</c:v>
                </c:pt>
                <c:pt idx="3502">
                  <c:v>238205.35555555555</c:v>
                </c:pt>
                <c:pt idx="3503">
                  <c:v>229037.37612847221</c:v>
                </c:pt>
                <c:pt idx="3504">
                  <c:v>226689.0625</c:v>
                </c:pt>
                <c:pt idx="3505">
                  <c:v>226602.02840277777</c:v>
                </c:pt>
                <c:pt idx="3506">
                  <c:v>226600.453125</c:v>
                </c:pt>
                <c:pt idx="3507">
                  <c:v>226597.84284722223</c:v>
                </c:pt>
                <c:pt idx="3508">
                  <c:v>228652.67374999999</c:v>
                </c:pt>
                <c:pt idx="3509">
                  <c:v>230044.80885416668</c:v>
                </c:pt>
                <c:pt idx="3510">
                  <c:v>233648.55351562501</c:v>
                </c:pt>
                <c:pt idx="3511">
                  <c:v>241285.71253472223</c:v>
                </c:pt>
                <c:pt idx="3512">
                  <c:v>245339.11699652777</c:v>
                </c:pt>
                <c:pt idx="3513">
                  <c:v>249257.82352430557</c:v>
                </c:pt>
                <c:pt idx="3514">
                  <c:v>258018.35968749999</c:v>
                </c:pt>
                <c:pt idx="3515">
                  <c:v>260529.13960069444</c:v>
                </c:pt>
                <c:pt idx="3516">
                  <c:v>265051.57871527778</c:v>
                </c:pt>
                <c:pt idx="3517">
                  <c:v>271292.93920138892</c:v>
                </c:pt>
                <c:pt idx="3518">
                  <c:v>272501.71614583331</c:v>
                </c:pt>
                <c:pt idx="3519">
                  <c:v>272723.87152777775</c:v>
                </c:pt>
                <c:pt idx="3520">
                  <c:v>274891.59986111108</c:v>
                </c:pt>
                <c:pt idx="3521">
                  <c:v>274713.90138888889</c:v>
                </c:pt>
                <c:pt idx="3522">
                  <c:v>274986.56395833334</c:v>
                </c:pt>
                <c:pt idx="3523">
                  <c:v>272170.19267361111</c:v>
                </c:pt>
                <c:pt idx="3524">
                  <c:v>266049.45434027776</c:v>
                </c:pt>
                <c:pt idx="3525">
                  <c:v>257404.24678819443</c:v>
                </c:pt>
                <c:pt idx="3526">
                  <c:v>249364.88807291666</c:v>
                </c:pt>
                <c:pt idx="3527">
                  <c:v>233517.91161458334</c:v>
                </c:pt>
                <c:pt idx="3528">
                  <c:v>217594.3375173611</c:v>
                </c:pt>
                <c:pt idx="3529">
                  <c:v>210127.5625</c:v>
                </c:pt>
                <c:pt idx="3530">
                  <c:v>210127.5625</c:v>
                </c:pt>
                <c:pt idx="3531">
                  <c:v>210825.7136111111</c:v>
                </c:pt>
                <c:pt idx="3532">
                  <c:v>224177.73431423612</c:v>
                </c:pt>
                <c:pt idx="3533">
                  <c:v>234890.70902777778</c:v>
                </c:pt>
                <c:pt idx="3534">
                  <c:v>245918.51</c:v>
                </c:pt>
                <c:pt idx="3535">
                  <c:v>258912.21609375</c:v>
                </c:pt>
                <c:pt idx="3536">
                  <c:v>266600.06402777776</c:v>
                </c:pt>
                <c:pt idx="3537">
                  <c:v>277898.03513888887</c:v>
                </c:pt>
                <c:pt idx="3538">
                  <c:v>291303.17583333334</c:v>
                </c:pt>
                <c:pt idx="3539">
                  <c:v>293903.25243055553</c:v>
                </c:pt>
                <c:pt idx="3540">
                  <c:v>299744.75163194444</c:v>
                </c:pt>
                <c:pt idx="3541">
                  <c:v>295744.57659722224</c:v>
                </c:pt>
                <c:pt idx="3542">
                  <c:v>300809.06430555554</c:v>
                </c:pt>
                <c:pt idx="3543">
                  <c:v>301581.09723958332</c:v>
                </c:pt>
                <c:pt idx="3544">
                  <c:v>298143.07253472222</c:v>
                </c:pt>
                <c:pt idx="3545">
                  <c:v>291516.41652777779</c:v>
                </c:pt>
                <c:pt idx="3546">
                  <c:v>288604.36777777778</c:v>
                </c:pt>
                <c:pt idx="3547">
                  <c:v>287707.89267361112</c:v>
                </c:pt>
                <c:pt idx="3548">
                  <c:v>276168.13529513887</c:v>
                </c:pt>
                <c:pt idx="3549">
                  <c:v>266155.22694444447</c:v>
                </c:pt>
                <c:pt idx="3550">
                  <c:v>250646.50975694443</c:v>
                </c:pt>
                <c:pt idx="3551">
                  <c:v>238505.00975694443</c:v>
                </c:pt>
                <c:pt idx="3552">
                  <c:v>234843.26836805555</c:v>
                </c:pt>
                <c:pt idx="3553">
                  <c:v>232220.45072916665</c:v>
                </c:pt>
                <c:pt idx="3554">
                  <c:v>232053.875</c:v>
                </c:pt>
                <c:pt idx="3555">
                  <c:v>233113.7134375</c:v>
                </c:pt>
                <c:pt idx="3556">
                  <c:v>240106.4998263889</c:v>
                </c:pt>
                <c:pt idx="3557">
                  <c:v>246519.46727430556</c:v>
                </c:pt>
                <c:pt idx="3558">
                  <c:v>251968.38010416666</c:v>
                </c:pt>
                <c:pt idx="3559">
                  <c:v>256203.13427083334</c:v>
                </c:pt>
                <c:pt idx="3560">
                  <c:v>259176.06309027778</c:v>
                </c:pt>
                <c:pt idx="3561">
                  <c:v>266994.68006944447</c:v>
                </c:pt>
                <c:pt idx="3562">
                  <c:v>279342.5442013889</c:v>
                </c:pt>
                <c:pt idx="3563">
                  <c:v>281665.96204861114</c:v>
                </c:pt>
                <c:pt idx="3564">
                  <c:v>285387.90489583334</c:v>
                </c:pt>
                <c:pt idx="3565">
                  <c:v>289617.35506944446</c:v>
                </c:pt>
                <c:pt idx="3566">
                  <c:v>292874.66166666668</c:v>
                </c:pt>
                <c:pt idx="3567">
                  <c:v>292531.92869791668</c:v>
                </c:pt>
                <c:pt idx="3568">
                  <c:v>289670.96848958335</c:v>
                </c:pt>
                <c:pt idx="3569">
                  <c:v>286778.52675347222</c:v>
                </c:pt>
                <c:pt idx="3570">
                  <c:v>286003.24873263889</c:v>
                </c:pt>
                <c:pt idx="3571">
                  <c:v>285121.27071180556</c:v>
                </c:pt>
                <c:pt idx="3572">
                  <c:v>277931.69807291665</c:v>
                </c:pt>
                <c:pt idx="3573">
                  <c:v>268732.13648437499</c:v>
                </c:pt>
                <c:pt idx="3574">
                  <c:v>252301.78110243054</c:v>
                </c:pt>
                <c:pt idx="3575">
                  <c:v>248064.06254340278</c:v>
                </c:pt>
                <c:pt idx="3576">
                  <c:v>245279.7771701389</c:v>
                </c:pt>
                <c:pt idx="3577">
                  <c:v>242694.27239583334</c:v>
                </c:pt>
                <c:pt idx="3578">
                  <c:v>240627.77206597221</c:v>
                </c:pt>
                <c:pt idx="3579">
                  <c:v>243574.98286458335</c:v>
                </c:pt>
                <c:pt idx="3580">
                  <c:v>249134.12187500001</c:v>
                </c:pt>
                <c:pt idx="3581">
                  <c:v>253650.43136284722</c:v>
                </c:pt>
                <c:pt idx="3582">
                  <c:v>258894.92828125</c:v>
                </c:pt>
                <c:pt idx="3583">
                  <c:v>268568.66657986114</c:v>
                </c:pt>
                <c:pt idx="3584">
                  <c:v>276081.18015625002</c:v>
                </c:pt>
                <c:pt idx="3585">
                  <c:v>286138.69980902778</c:v>
                </c:pt>
                <c:pt idx="3586">
                  <c:v>295618.39475694444</c:v>
                </c:pt>
                <c:pt idx="3587">
                  <c:v>301982.01237847219</c:v>
                </c:pt>
                <c:pt idx="3588">
                  <c:v>305414.05819444446</c:v>
                </c:pt>
                <c:pt idx="3589">
                  <c:v>305154.9777951389</c:v>
                </c:pt>
                <c:pt idx="3590">
                  <c:v>305118.25201388891</c:v>
                </c:pt>
                <c:pt idx="3591">
                  <c:v>305470.17423611111</c:v>
                </c:pt>
                <c:pt idx="3592">
                  <c:v>305100.23145833332</c:v>
                </c:pt>
                <c:pt idx="3593">
                  <c:v>301715.48935763887</c:v>
                </c:pt>
                <c:pt idx="3594">
                  <c:v>298180.23619791667</c:v>
                </c:pt>
                <c:pt idx="3595">
                  <c:v>290421.68519097223</c:v>
                </c:pt>
                <c:pt idx="3596">
                  <c:v>278065.84440972219</c:v>
                </c:pt>
                <c:pt idx="3597">
                  <c:v>262597.65852430556</c:v>
                </c:pt>
                <c:pt idx="3598">
                  <c:v>239818.35877604166</c:v>
                </c:pt>
                <c:pt idx="3599">
                  <c:v>228055.11495659722</c:v>
                </c:pt>
                <c:pt idx="3600">
                  <c:v>220042.96875</c:v>
                </c:pt>
                <c:pt idx="3601">
                  <c:v>218885.17286458332</c:v>
                </c:pt>
                <c:pt idx="3602">
                  <c:v>218772.8125</c:v>
                </c:pt>
                <c:pt idx="3603">
                  <c:v>218772.8125</c:v>
                </c:pt>
                <c:pt idx="3604">
                  <c:v>218772.8125</c:v>
                </c:pt>
                <c:pt idx="3605">
                  <c:v>219826.95917534723</c:v>
                </c:pt>
                <c:pt idx="3606">
                  <c:v>229579.33438368054</c:v>
                </c:pt>
                <c:pt idx="3607">
                  <c:v>242052.47736979165</c:v>
                </c:pt>
                <c:pt idx="3608">
                  <c:v>251355.80059027777</c:v>
                </c:pt>
                <c:pt idx="3609">
                  <c:v>262782.73822048609</c:v>
                </c:pt>
                <c:pt idx="3610">
                  <c:v>272686.76482638891</c:v>
                </c:pt>
                <c:pt idx="3611">
                  <c:v>280466.83638888889</c:v>
                </c:pt>
                <c:pt idx="3612">
                  <c:v>283343.2032986111</c:v>
                </c:pt>
                <c:pt idx="3613">
                  <c:v>285161.33381944447</c:v>
                </c:pt>
                <c:pt idx="3614">
                  <c:v>282066.86328125</c:v>
                </c:pt>
                <c:pt idx="3615">
                  <c:v>280105.94720486109</c:v>
                </c:pt>
                <c:pt idx="3616">
                  <c:v>279193.55833333335</c:v>
                </c:pt>
                <c:pt idx="3617">
                  <c:v>274403.95746527775</c:v>
                </c:pt>
                <c:pt idx="3618">
                  <c:v>271830.15763888886</c:v>
                </c:pt>
                <c:pt idx="3619">
                  <c:v>266841.59824652778</c:v>
                </c:pt>
                <c:pt idx="3620">
                  <c:v>254552.3343576389</c:v>
                </c:pt>
                <c:pt idx="3621">
                  <c:v>242631.35628472222</c:v>
                </c:pt>
                <c:pt idx="3622">
                  <c:v>236303.53125</c:v>
                </c:pt>
                <c:pt idx="3623">
                  <c:v>226992.98176215278</c:v>
                </c:pt>
                <c:pt idx="3624">
                  <c:v>212469.12221354168</c:v>
                </c:pt>
                <c:pt idx="3625">
                  <c:v>212371.4375</c:v>
                </c:pt>
                <c:pt idx="3626">
                  <c:v>212596.50631076389</c:v>
                </c:pt>
                <c:pt idx="3627">
                  <c:v>215353.389375</c:v>
                </c:pt>
                <c:pt idx="3628">
                  <c:v>216867.15240451388</c:v>
                </c:pt>
                <c:pt idx="3629">
                  <c:v>219533.51669270833</c:v>
                </c:pt>
                <c:pt idx="3630">
                  <c:v>229646.40565972222</c:v>
                </c:pt>
                <c:pt idx="3631">
                  <c:v>244053.851015625</c:v>
                </c:pt>
                <c:pt idx="3632">
                  <c:v>252778.59650173612</c:v>
                </c:pt>
                <c:pt idx="3633">
                  <c:v>260313.91058159721</c:v>
                </c:pt>
                <c:pt idx="3634">
                  <c:v>268910.82642361108</c:v>
                </c:pt>
                <c:pt idx="3635">
                  <c:v>272830.25524305558</c:v>
                </c:pt>
                <c:pt idx="3636">
                  <c:v>280102.05446180556</c:v>
                </c:pt>
                <c:pt idx="3637">
                  <c:v>282989.73038194445</c:v>
                </c:pt>
                <c:pt idx="3638">
                  <c:v>283909.94468750001</c:v>
                </c:pt>
                <c:pt idx="3639">
                  <c:v>283448.54607638891</c:v>
                </c:pt>
                <c:pt idx="3640">
                  <c:v>281868.1491840278</c:v>
                </c:pt>
                <c:pt idx="3641">
                  <c:v>280890.90156249999</c:v>
                </c:pt>
                <c:pt idx="3642">
                  <c:v>278409.23567708331</c:v>
                </c:pt>
                <c:pt idx="3643">
                  <c:v>273871.62824652781</c:v>
                </c:pt>
                <c:pt idx="3644">
                  <c:v>255455.61449652776</c:v>
                </c:pt>
                <c:pt idx="3645">
                  <c:v>242734.68860243054</c:v>
                </c:pt>
                <c:pt idx="3646">
                  <c:v>236306.74601562499</c:v>
                </c:pt>
                <c:pt idx="3647">
                  <c:v>227496.90137152778</c:v>
                </c:pt>
                <c:pt idx="3648">
                  <c:v>222190.86447916666</c:v>
                </c:pt>
                <c:pt idx="3649">
                  <c:v>221813.9375</c:v>
                </c:pt>
                <c:pt idx="3650">
                  <c:v>224174.24317708332</c:v>
                </c:pt>
                <c:pt idx="3651">
                  <c:v>236859.55774305554</c:v>
                </c:pt>
                <c:pt idx="3652">
                  <c:v>251106.34619791666</c:v>
                </c:pt>
                <c:pt idx="3653">
                  <c:v>255217.39834201388</c:v>
                </c:pt>
                <c:pt idx="3654">
                  <c:v>259709.87848958332</c:v>
                </c:pt>
                <c:pt idx="3655">
                  <c:v>268899.29867187497</c:v>
                </c:pt>
                <c:pt idx="3656">
                  <c:v>278851.77982638887</c:v>
                </c:pt>
                <c:pt idx="3657">
                  <c:v>286088.52270833333</c:v>
                </c:pt>
                <c:pt idx="3658">
                  <c:v>294453.85281249997</c:v>
                </c:pt>
                <c:pt idx="3659">
                  <c:v>296929.04375000001</c:v>
                </c:pt>
                <c:pt idx="3660">
                  <c:v>298361.40104166669</c:v>
                </c:pt>
                <c:pt idx="3661">
                  <c:v>298389.14583333331</c:v>
                </c:pt>
                <c:pt idx="3662">
                  <c:v>298276.52776041668</c:v>
                </c:pt>
                <c:pt idx="3663">
                  <c:v>298185.34375</c:v>
                </c:pt>
                <c:pt idx="3664">
                  <c:v>297774.85758680553</c:v>
                </c:pt>
                <c:pt idx="3665">
                  <c:v>295838.80303819443</c:v>
                </c:pt>
                <c:pt idx="3666">
                  <c:v>292323.93569444446</c:v>
                </c:pt>
                <c:pt idx="3667">
                  <c:v>287188.89939236111</c:v>
                </c:pt>
                <c:pt idx="3668">
                  <c:v>273916.65564236109</c:v>
                </c:pt>
                <c:pt idx="3669">
                  <c:v>261679.99365451388</c:v>
                </c:pt>
                <c:pt idx="3670">
                  <c:v>251356.55728298612</c:v>
                </c:pt>
                <c:pt idx="3671">
                  <c:v>242465.58141493055</c:v>
                </c:pt>
                <c:pt idx="3672">
                  <c:v>242756.015625</c:v>
                </c:pt>
                <c:pt idx="3673">
                  <c:v>242756.015625</c:v>
                </c:pt>
                <c:pt idx="3674">
                  <c:v>242998.44983506945</c:v>
                </c:pt>
                <c:pt idx="3675">
                  <c:v>248477.96816840279</c:v>
                </c:pt>
                <c:pt idx="3676">
                  <c:v>253424.49097222224</c:v>
                </c:pt>
                <c:pt idx="3677">
                  <c:v>259342.45535590278</c:v>
                </c:pt>
                <c:pt idx="3678">
                  <c:v>263128.69791666669</c:v>
                </c:pt>
                <c:pt idx="3679">
                  <c:v>277294.94447916665</c:v>
                </c:pt>
                <c:pt idx="3680">
                  <c:v>290970.71276041667</c:v>
                </c:pt>
                <c:pt idx="3681">
                  <c:v>297613.90842013888</c:v>
                </c:pt>
                <c:pt idx="3682">
                  <c:v>301508.10234375001</c:v>
                </c:pt>
                <c:pt idx="3683">
                  <c:v>308460.99862847221</c:v>
                </c:pt>
                <c:pt idx="3684">
                  <c:v>309498.98699652776</c:v>
                </c:pt>
                <c:pt idx="3685">
                  <c:v>309713.43614583334</c:v>
                </c:pt>
                <c:pt idx="3686">
                  <c:v>309494.8155208333</c:v>
                </c:pt>
                <c:pt idx="3687">
                  <c:v>309401.00638888887</c:v>
                </c:pt>
                <c:pt idx="3688">
                  <c:v>309135.06923611113</c:v>
                </c:pt>
                <c:pt idx="3689">
                  <c:v>306384.56223958335</c:v>
                </c:pt>
                <c:pt idx="3690">
                  <c:v>303778.29378472222</c:v>
                </c:pt>
                <c:pt idx="3691">
                  <c:v>296924.75690972223</c:v>
                </c:pt>
                <c:pt idx="3692">
                  <c:v>291581.3167534722</c:v>
                </c:pt>
                <c:pt idx="3693">
                  <c:v>275703.74068576389</c:v>
                </c:pt>
                <c:pt idx="3694">
                  <c:v>254391.33282118055</c:v>
                </c:pt>
                <c:pt idx="3695">
                  <c:v>252946.3125</c:v>
                </c:pt>
                <c:pt idx="3696">
                  <c:v>252006.21423611112</c:v>
                </c:pt>
                <c:pt idx="3697">
                  <c:v>251808.3125</c:v>
                </c:pt>
                <c:pt idx="3698">
                  <c:v>251808.3125</c:v>
                </c:pt>
                <c:pt idx="3699">
                  <c:v>253008.21455729168</c:v>
                </c:pt>
                <c:pt idx="3700">
                  <c:v>255453.43683159721</c:v>
                </c:pt>
                <c:pt idx="3701">
                  <c:v>265239.36397569446</c:v>
                </c:pt>
                <c:pt idx="3702">
                  <c:v>279334.52123263892</c:v>
                </c:pt>
                <c:pt idx="3703">
                  <c:v>297600.2608333333</c:v>
                </c:pt>
                <c:pt idx="3704">
                  <c:v>308630.42791666667</c:v>
                </c:pt>
                <c:pt idx="3705">
                  <c:v>314807.34206597222</c:v>
                </c:pt>
                <c:pt idx="3706">
                  <c:v>321468.69920138887</c:v>
                </c:pt>
                <c:pt idx="3707">
                  <c:v>332108.08659722219</c:v>
                </c:pt>
                <c:pt idx="3708">
                  <c:v>341642.02100694447</c:v>
                </c:pt>
                <c:pt idx="3709">
                  <c:v>341555.86814236111</c:v>
                </c:pt>
                <c:pt idx="3710">
                  <c:v>336207.35394097224</c:v>
                </c:pt>
                <c:pt idx="3711">
                  <c:v>336121.43093749997</c:v>
                </c:pt>
                <c:pt idx="3712">
                  <c:v>334855.73118055554</c:v>
                </c:pt>
                <c:pt idx="3713">
                  <c:v>330513.45767361112</c:v>
                </c:pt>
                <c:pt idx="3714">
                  <c:v>324616.48295138887</c:v>
                </c:pt>
                <c:pt idx="3715">
                  <c:v>318236.14664930553</c:v>
                </c:pt>
                <c:pt idx="3716">
                  <c:v>310376.5401215278</c:v>
                </c:pt>
                <c:pt idx="3717">
                  <c:v>294068.54661458335</c:v>
                </c:pt>
                <c:pt idx="3718">
                  <c:v>277620.90302083333</c:v>
                </c:pt>
                <c:pt idx="3719">
                  <c:v>261237.56540798611</c:v>
                </c:pt>
                <c:pt idx="3720">
                  <c:v>250173.24526041668</c:v>
                </c:pt>
                <c:pt idx="3721">
                  <c:v>248154.18216145833</c:v>
                </c:pt>
                <c:pt idx="3722">
                  <c:v>248370.29517361111</c:v>
                </c:pt>
                <c:pt idx="3723">
                  <c:v>252966.69925347221</c:v>
                </c:pt>
                <c:pt idx="3724">
                  <c:v>259922.84446180557</c:v>
                </c:pt>
                <c:pt idx="3725">
                  <c:v>269018.68880208331</c:v>
                </c:pt>
                <c:pt idx="3726">
                  <c:v>274550.13510416669</c:v>
                </c:pt>
                <c:pt idx="3727">
                  <c:v>288683.94529513887</c:v>
                </c:pt>
                <c:pt idx="3728">
                  <c:v>304156.20932291669</c:v>
                </c:pt>
                <c:pt idx="3729">
                  <c:v>313306.14779513888</c:v>
                </c:pt>
                <c:pt idx="3730">
                  <c:v>321385.42312499997</c:v>
                </c:pt>
                <c:pt idx="3731">
                  <c:v>327562.16491319443</c:v>
                </c:pt>
                <c:pt idx="3732">
                  <c:v>337847.63034722221</c:v>
                </c:pt>
                <c:pt idx="3733">
                  <c:v>341727.74699652777</c:v>
                </c:pt>
                <c:pt idx="3734">
                  <c:v>343891.99583333335</c:v>
                </c:pt>
                <c:pt idx="3735">
                  <c:v>341455.63267361111</c:v>
                </c:pt>
                <c:pt idx="3736">
                  <c:v>337395.0406423611</c:v>
                </c:pt>
                <c:pt idx="3737">
                  <c:v>331312.12694444443</c:v>
                </c:pt>
                <c:pt idx="3738">
                  <c:v>323607.61269097222</c:v>
                </c:pt>
                <c:pt idx="3739">
                  <c:v>319768.92685763887</c:v>
                </c:pt>
                <c:pt idx="3740">
                  <c:v>313021.89689236111</c:v>
                </c:pt>
                <c:pt idx="3741">
                  <c:v>292654.19168402778</c:v>
                </c:pt>
                <c:pt idx="3742">
                  <c:v>276764.33638888889</c:v>
                </c:pt>
                <c:pt idx="3743">
                  <c:v>262870.16161458334</c:v>
                </c:pt>
                <c:pt idx="3744">
                  <c:v>248791.80654513888</c:v>
                </c:pt>
                <c:pt idx="3745">
                  <c:v>243454.63450520832</c:v>
                </c:pt>
                <c:pt idx="3746">
                  <c:v>242541.234375</c:v>
                </c:pt>
                <c:pt idx="3747">
                  <c:v>243684.36981770833</c:v>
                </c:pt>
                <c:pt idx="3748">
                  <c:v>249651.82112847222</c:v>
                </c:pt>
                <c:pt idx="3749">
                  <c:v>263825.75529513886</c:v>
                </c:pt>
                <c:pt idx="3750">
                  <c:v>282869.67515625001</c:v>
                </c:pt>
                <c:pt idx="3751">
                  <c:v>290092.6065625</c:v>
                </c:pt>
                <c:pt idx="3752">
                  <c:v>295779.90703125001</c:v>
                </c:pt>
                <c:pt idx="3753">
                  <c:v>312020.52890625002</c:v>
                </c:pt>
                <c:pt idx="3754">
                  <c:v>327354.81536458334</c:v>
                </c:pt>
                <c:pt idx="3755">
                  <c:v>345036.26196180558</c:v>
                </c:pt>
                <c:pt idx="3756">
                  <c:v>348111.93763888889</c:v>
                </c:pt>
                <c:pt idx="3757">
                  <c:v>350388.99588541669</c:v>
                </c:pt>
                <c:pt idx="3758">
                  <c:v>350980.82307291665</c:v>
                </c:pt>
                <c:pt idx="3759">
                  <c:v>347529.09274305555</c:v>
                </c:pt>
                <c:pt idx="3760">
                  <c:v>341540.19029513886</c:v>
                </c:pt>
                <c:pt idx="3761">
                  <c:v>333718.12347222224</c:v>
                </c:pt>
                <c:pt idx="3762">
                  <c:v>326346.7743576389</c:v>
                </c:pt>
                <c:pt idx="3763">
                  <c:v>317302.90722222225</c:v>
                </c:pt>
                <c:pt idx="3764">
                  <c:v>303188.26753472222</c:v>
                </c:pt>
                <c:pt idx="3765">
                  <c:v>293049.01881944446</c:v>
                </c:pt>
                <c:pt idx="3766">
                  <c:v>276092.64852430555</c:v>
                </c:pt>
                <c:pt idx="3767">
                  <c:v>258503.59909722224</c:v>
                </c:pt>
                <c:pt idx="3768">
                  <c:v>247312.31493923612</c:v>
                </c:pt>
                <c:pt idx="3769">
                  <c:v>245288.5975</c:v>
                </c:pt>
                <c:pt idx="3770">
                  <c:v>245284.609375</c:v>
                </c:pt>
                <c:pt idx="3771">
                  <c:v>245284.609375</c:v>
                </c:pt>
                <c:pt idx="3772">
                  <c:v>248893.61184895833</c:v>
                </c:pt>
                <c:pt idx="3773">
                  <c:v>259855.44251736111</c:v>
                </c:pt>
                <c:pt idx="3774">
                  <c:v>270260.33038194443</c:v>
                </c:pt>
                <c:pt idx="3775">
                  <c:v>277716.38624999998</c:v>
                </c:pt>
                <c:pt idx="3776">
                  <c:v>284535.66743055556</c:v>
                </c:pt>
                <c:pt idx="3777">
                  <c:v>299470.55607638886</c:v>
                </c:pt>
                <c:pt idx="3778">
                  <c:v>311572.18887152779</c:v>
                </c:pt>
                <c:pt idx="3779">
                  <c:v>321375.85196180554</c:v>
                </c:pt>
                <c:pt idx="3780">
                  <c:v>331909.14123263891</c:v>
                </c:pt>
                <c:pt idx="3781">
                  <c:v>334712.52710069442</c:v>
                </c:pt>
                <c:pt idx="3782">
                  <c:v>334689.35449652775</c:v>
                </c:pt>
                <c:pt idx="3783">
                  <c:v>334527.10697916668</c:v>
                </c:pt>
                <c:pt idx="3784">
                  <c:v>334481.875</c:v>
                </c:pt>
                <c:pt idx="3785">
                  <c:v>331356.13524305553</c:v>
                </c:pt>
                <c:pt idx="3786">
                  <c:v>324048.96376736113</c:v>
                </c:pt>
                <c:pt idx="3787">
                  <c:v>315430.93164930557</c:v>
                </c:pt>
                <c:pt idx="3788">
                  <c:v>307858.79692708334</c:v>
                </c:pt>
                <c:pt idx="3789">
                  <c:v>295480.44244791666</c:v>
                </c:pt>
                <c:pt idx="3790">
                  <c:v>279334.81890625</c:v>
                </c:pt>
                <c:pt idx="3791">
                  <c:v>273448.11263888888</c:v>
                </c:pt>
                <c:pt idx="3792">
                  <c:v>268760.16706597223</c:v>
                </c:pt>
                <c:pt idx="3793">
                  <c:v>267109.25546875002</c:v>
                </c:pt>
                <c:pt idx="3794">
                  <c:v>267102.90625</c:v>
                </c:pt>
                <c:pt idx="3795">
                  <c:v>267102.90625</c:v>
                </c:pt>
                <c:pt idx="3796">
                  <c:v>267112.60031250003</c:v>
                </c:pt>
                <c:pt idx="3797">
                  <c:v>270861.34890624997</c:v>
                </c:pt>
                <c:pt idx="3798">
                  <c:v>278481.20362847223</c:v>
                </c:pt>
                <c:pt idx="3799">
                  <c:v>294234.3270659722</c:v>
                </c:pt>
                <c:pt idx="3800">
                  <c:v>302090.17590277776</c:v>
                </c:pt>
                <c:pt idx="3801">
                  <c:v>310926.20019097225</c:v>
                </c:pt>
                <c:pt idx="3802">
                  <c:v>323339.57506944443</c:v>
                </c:pt>
                <c:pt idx="3803">
                  <c:v>329510.49347222224</c:v>
                </c:pt>
                <c:pt idx="3804">
                  <c:v>335870.10515625001</c:v>
                </c:pt>
                <c:pt idx="3805">
                  <c:v>339062.4142361111</c:v>
                </c:pt>
                <c:pt idx="3806">
                  <c:v>338479.96131944447</c:v>
                </c:pt>
                <c:pt idx="3807">
                  <c:v>337533.00895833335</c:v>
                </c:pt>
                <c:pt idx="3808">
                  <c:v>337797.70456597221</c:v>
                </c:pt>
                <c:pt idx="3809">
                  <c:v>338924.97713541664</c:v>
                </c:pt>
                <c:pt idx="3810">
                  <c:v>337991.8327777778</c:v>
                </c:pt>
                <c:pt idx="3811">
                  <c:v>334794.64592013886</c:v>
                </c:pt>
                <c:pt idx="3812">
                  <c:v>325611.15684027778</c:v>
                </c:pt>
                <c:pt idx="3813">
                  <c:v>307946.51250000001</c:v>
                </c:pt>
                <c:pt idx="3814">
                  <c:v>295813.77798611112</c:v>
                </c:pt>
                <c:pt idx="3815">
                  <c:v>273364.84453125001</c:v>
                </c:pt>
                <c:pt idx="3816">
                  <c:v>259459.95516493055</c:v>
                </c:pt>
                <c:pt idx="3817">
                  <c:v>255930.54876736112</c:v>
                </c:pt>
                <c:pt idx="3818">
                  <c:v>254974.90826388888</c:v>
                </c:pt>
                <c:pt idx="3819">
                  <c:v>260321.56905381943</c:v>
                </c:pt>
                <c:pt idx="3820">
                  <c:v>277709.63029513886</c:v>
                </c:pt>
                <c:pt idx="3821">
                  <c:v>290369.5980034722</c:v>
                </c:pt>
                <c:pt idx="3822">
                  <c:v>299065.52260416665</c:v>
                </c:pt>
                <c:pt idx="3823">
                  <c:v>308165.46569444443</c:v>
                </c:pt>
                <c:pt idx="3824">
                  <c:v>326615.48272569443</c:v>
                </c:pt>
                <c:pt idx="3825">
                  <c:v>334119.17281249998</c:v>
                </c:pt>
                <c:pt idx="3826">
                  <c:v>346381.34727430553</c:v>
                </c:pt>
                <c:pt idx="3827">
                  <c:v>354434.90274305554</c:v>
                </c:pt>
                <c:pt idx="3828">
                  <c:v>358891.83914930554</c:v>
                </c:pt>
                <c:pt idx="3829">
                  <c:v>361709.87647569447</c:v>
                </c:pt>
                <c:pt idx="3830">
                  <c:v>359361.03501736111</c:v>
                </c:pt>
                <c:pt idx="3831">
                  <c:v>359132.91776041669</c:v>
                </c:pt>
                <c:pt idx="3832">
                  <c:v>357701.02718749997</c:v>
                </c:pt>
                <c:pt idx="3833">
                  <c:v>355649.27144097222</c:v>
                </c:pt>
                <c:pt idx="3834">
                  <c:v>350243.89140625001</c:v>
                </c:pt>
                <c:pt idx="3835">
                  <c:v>339004.57913194445</c:v>
                </c:pt>
                <c:pt idx="3836">
                  <c:v>327135.17590277776</c:v>
                </c:pt>
                <c:pt idx="3837">
                  <c:v>314976.80586805556</c:v>
                </c:pt>
                <c:pt idx="3838">
                  <c:v>294089.291875</c:v>
                </c:pt>
                <c:pt idx="3839">
                  <c:v>270137.36789930554</c:v>
                </c:pt>
                <c:pt idx="3840">
                  <c:v>261576.88516493054</c:v>
                </c:pt>
                <c:pt idx="3841">
                  <c:v>255485.97723958333</c:v>
                </c:pt>
                <c:pt idx="3842">
                  <c:v>249408.69166666668</c:v>
                </c:pt>
                <c:pt idx="3843">
                  <c:v>245642.31395833334</c:v>
                </c:pt>
                <c:pt idx="3844">
                  <c:v>250694.22236111111</c:v>
                </c:pt>
                <c:pt idx="3845">
                  <c:v>261567.96891493056</c:v>
                </c:pt>
                <c:pt idx="3846">
                  <c:v>272862.8396701389</c:v>
                </c:pt>
                <c:pt idx="3847">
                  <c:v>283551.7839236111</c:v>
                </c:pt>
                <c:pt idx="3848">
                  <c:v>300693.64147569443</c:v>
                </c:pt>
                <c:pt idx="3849">
                  <c:v>317344.78588541667</c:v>
                </c:pt>
                <c:pt idx="3850">
                  <c:v>327599.15605902777</c:v>
                </c:pt>
                <c:pt idx="3851">
                  <c:v>332079.79289930558</c:v>
                </c:pt>
                <c:pt idx="3852">
                  <c:v>329989.29961805558</c:v>
                </c:pt>
                <c:pt idx="3853">
                  <c:v>337031.70986111113</c:v>
                </c:pt>
                <c:pt idx="3854">
                  <c:v>340783.60782986111</c:v>
                </c:pt>
                <c:pt idx="3855">
                  <c:v>344172.06026041665</c:v>
                </c:pt>
                <c:pt idx="3856">
                  <c:v>345098.43118055555</c:v>
                </c:pt>
                <c:pt idx="3857">
                  <c:v>344639.20092013892</c:v>
                </c:pt>
                <c:pt idx="3858">
                  <c:v>341164.80635416665</c:v>
                </c:pt>
                <c:pt idx="3859">
                  <c:v>336186.17571180558</c:v>
                </c:pt>
                <c:pt idx="3860">
                  <c:v>329340.43232638889</c:v>
                </c:pt>
                <c:pt idx="3861">
                  <c:v>315436.29361111112</c:v>
                </c:pt>
                <c:pt idx="3862">
                  <c:v>296796.07262152777</c:v>
                </c:pt>
                <c:pt idx="3863">
                  <c:v>282560.72612847225</c:v>
                </c:pt>
                <c:pt idx="3864">
                  <c:v>278882.71050347225</c:v>
                </c:pt>
                <c:pt idx="3865">
                  <c:v>278424.4375</c:v>
                </c:pt>
                <c:pt idx="3866">
                  <c:v>278398.66657986114</c:v>
                </c:pt>
                <c:pt idx="3867">
                  <c:v>278928.90428819443</c:v>
                </c:pt>
                <c:pt idx="3868">
                  <c:v>280288.46498263889</c:v>
                </c:pt>
                <c:pt idx="3869">
                  <c:v>282183.66685763886</c:v>
                </c:pt>
                <c:pt idx="3870">
                  <c:v>284242.31526041665</c:v>
                </c:pt>
                <c:pt idx="3871">
                  <c:v>285804.67520833336</c:v>
                </c:pt>
                <c:pt idx="3872">
                  <c:v>292199.43725694442</c:v>
                </c:pt>
                <c:pt idx="3873">
                  <c:v>309877.72626736108</c:v>
                </c:pt>
                <c:pt idx="3874">
                  <c:v>313723.4591840278</c:v>
                </c:pt>
                <c:pt idx="3875">
                  <c:v>318363.97881944443</c:v>
                </c:pt>
                <c:pt idx="3876">
                  <c:v>323549.89956597221</c:v>
                </c:pt>
                <c:pt idx="3877">
                  <c:v>327485.92921874998</c:v>
                </c:pt>
                <c:pt idx="3878">
                  <c:v>327060.09135416668</c:v>
                </c:pt>
                <c:pt idx="3879">
                  <c:v>325826.99600694445</c:v>
                </c:pt>
                <c:pt idx="3880">
                  <c:v>326275.15763888886</c:v>
                </c:pt>
                <c:pt idx="3881">
                  <c:v>324139.76111111109</c:v>
                </c:pt>
                <c:pt idx="3882">
                  <c:v>324837.91918402776</c:v>
                </c:pt>
                <c:pt idx="3883">
                  <c:v>321899.74397569447</c:v>
                </c:pt>
                <c:pt idx="3884">
                  <c:v>315588.30164930556</c:v>
                </c:pt>
                <c:pt idx="3885">
                  <c:v>296979.44685763889</c:v>
                </c:pt>
                <c:pt idx="3886">
                  <c:v>279897.42333333334</c:v>
                </c:pt>
                <c:pt idx="3887">
                  <c:v>252769.87100694445</c:v>
                </c:pt>
                <c:pt idx="3888">
                  <c:v>237015.9403298611</c:v>
                </c:pt>
                <c:pt idx="3889">
                  <c:v>235228.83449652776</c:v>
                </c:pt>
                <c:pt idx="3890">
                  <c:v>233373.33710937499</c:v>
                </c:pt>
                <c:pt idx="3891">
                  <c:v>233540.30774305554</c:v>
                </c:pt>
                <c:pt idx="3892">
                  <c:v>241944.82161458334</c:v>
                </c:pt>
                <c:pt idx="3893">
                  <c:v>251003.62027777778</c:v>
                </c:pt>
                <c:pt idx="3894">
                  <c:v>254482.53635416666</c:v>
                </c:pt>
                <c:pt idx="3895">
                  <c:v>262313.19401909719</c:v>
                </c:pt>
                <c:pt idx="3896">
                  <c:v>273353.65567708336</c:v>
                </c:pt>
                <c:pt idx="3897">
                  <c:v>285386.49706597225</c:v>
                </c:pt>
                <c:pt idx="3898">
                  <c:v>294452.79065972223</c:v>
                </c:pt>
                <c:pt idx="3899">
                  <c:v>296890.11881944444</c:v>
                </c:pt>
                <c:pt idx="3900">
                  <c:v>299203.65831597225</c:v>
                </c:pt>
                <c:pt idx="3901">
                  <c:v>302157.76758680557</c:v>
                </c:pt>
                <c:pt idx="3902">
                  <c:v>301478.53121527779</c:v>
                </c:pt>
                <c:pt idx="3903">
                  <c:v>302417.30282986112</c:v>
                </c:pt>
                <c:pt idx="3904">
                  <c:v>301457.51093749999</c:v>
                </c:pt>
                <c:pt idx="3905">
                  <c:v>301062.10107638891</c:v>
                </c:pt>
                <c:pt idx="3906">
                  <c:v>298982.51218750002</c:v>
                </c:pt>
                <c:pt idx="3907">
                  <c:v>295219.98921874998</c:v>
                </c:pt>
                <c:pt idx="3908">
                  <c:v>288223.5367361111</c:v>
                </c:pt>
                <c:pt idx="3909">
                  <c:v>275636.35128472222</c:v>
                </c:pt>
                <c:pt idx="3910">
                  <c:v>258726.95893229166</c:v>
                </c:pt>
                <c:pt idx="3911">
                  <c:v>238676.12067708332</c:v>
                </c:pt>
                <c:pt idx="3912">
                  <c:v>228419.16052083333</c:v>
                </c:pt>
                <c:pt idx="3913">
                  <c:v>223509.87618923612</c:v>
                </c:pt>
                <c:pt idx="3914">
                  <c:v>223507.5625</c:v>
                </c:pt>
                <c:pt idx="3915">
                  <c:v>223580.94273437501</c:v>
                </c:pt>
                <c:pt idx="3916">
                  <c:v>225829.6359982639</c:v>
                </c:pt>
                <c:pt idx="3917">
                  <c:v>234263.73848090277</c:v>
                </c:pt>
                <c:pt idx="3918">
                  <c:v>250022.19046874999</c:v>
                </c:pt>
                <c:pt idx="3919">
                  <c:v>267080.93631076388</c:v>
                </c:pt>
                <c:pt idx="3920">
                  <c:v>283479.54842013889</c:v>
                </c:pt>
                <c:pt idx="3921">
                  <c:v>296193.69335069443</c:v>
                </c:pt>
                <c:pt idx="3922">
                  <c:v>303357.6793402778</c:v>
                </c:pt>
                <c:pt idx="3923">
                  <c:v>309137.77720486111</c:v>
                </c:pt>
                <c:pt idx="3924">
                  <c:v>310677.35074652778</c:v>
                </c:pt>
                <c:pt idx="3925">
                  <c:v>311580.24359375</c:v>
                </c:pt>
                <c:pt idx="3926">
                  <c:v>312353.6173611111</c:v>
                </c:pt>
                <c:pt idx="3927">
                  <c:v>313383.0264236111</c:v>
                </c:pt>
                <c:pt idx="3928">
                  <c:v>312706.56604166667</c:v>
                </c:pt>
                <c:pt idx="3929">
                  <c:v>308554.27109375002</c:v>
                </c:pt>
                <c:pt idx="3930">
                  <c:v>306580.56409722223</c:v>
                </c:pt>
                <c:pt idx="3931">
                  <c:v>296214.15578124998</c:v>
                </c:pt>
                <c:pt idx="3932">
                  <c:v>287431.26781250001</c:v>
                </c:pt>
                <c:pt idx="3933">
                  <c:v>273552.59507812501</c:v>
                </c:pt>
                <c:pt idx="3934">
                  <c:v>247396.01894097222</c:v>
                </c:pt>
                <c:pt idx="3935">
                  <c:v>229143.38788194445</c:v>
                </c:pt>
                <c:pt idx="3936">
                  <c:v>210808.58685763887</c:v>
                </c:pt>
                <c:pt idx="3937">
                  <c:v>208743.140625</c:v>
                </c:pt>
                <c:pt idx="3938">
                  <c:v>208743.140625</c:v>
                </c:pt>
                <c:pt idx="3939">
                  <c:v>209252.05855034722</c:v>
                </c:pt>
                <c:pt idx="3940">
                  <c:v>211810.88885416667</c:v>
                </c:pt>
                <c:pt idx="3941">
                  <c:v>219164.09102430556</c:v>
                </c:pt>
                <c:pt idx="3942">
                  <c:v>235134.67822916666</c:v>
                </c:pt>
                <c:pt idx="3943">
                  <c:v>253049.03111111111</c:v>
                </c:pt>
                <c:pt idx="3944">
                  <c:v>266807.93666666665</c:v>
                </c:pt>
                <c:pt idx="3945">
                  <c:v>282073.33232638892</c:v>
                </c:pt>
                <c:pt idx="3946">
                  <c:v>289851.13753472222</c:v>
                </c:pt>
                <c:pt idx="3947">
                  <c:v>288738.83652777778</c:v>
                </c:pt>
                <c:pt idx="3948">
                  <c:v>292852.10935763887</c:v>
                </c:pt>
                <c:pt idx="3949">
                  <c:v>296618.01612847223</c:v>
                </c:pt>
                <c:pt idx="3950">
                  <c:v>297536.45069444447</c:v>
                </c:pt>
                <c:pt idx="3951">
                  <c:v>296544.53961805557</c:v>
                </c:pt>
                <c:pt idx="3952">
                  <c:v>293294.64873263892</c:v>
                </c:pt>
                <c:pt idx="3953">
                  <c:v>291915.29802083335</c:v>
                </c:pt>
                <c:pt idx="3954">
                  <c:v>288225.04376736109</c:v>
                </c:pt>
                <c:pt idx="3955">
                  <c:v>279941.96791666665</c:v>
                </c:pt>
                <c:pt idx="3956">
                  <c:v>268936.8218923611</c:v>
                </c:pt>
                <c:pt idx="3957">
                  <c:v>257367.29549479167</c:v>
                </c:pt>
                <c:pt idx="3958">
                  <c:v>238171.38569444444</c:v>
                </c:pt>
                <c:pt idx="3959">
                  <c:v>219841.3540625</c:v>
                </c:pt>
                <c:pt idx="3960">
                  <c:v>209028.83300347222</c:v>
                </c:pt>
                <c:pt idx="3961">
                  <c:v>209144.75033854166</c:v>
                </c:pt>
                <c:pt idx="3962">
                  <c:v>209656.70135416667</c:v>
                </c:pt>
                <c:pt idx="3963">
                  <c:v>210715.69723090279</c:v>
                </c:pt>
                <c:pt idx="3964">
                  <c:v>213362.46705729168</c:v>
                </c:pt>
                <c:pt idx="3965">
                  <c:v>217064.09416666668</c:v>
                </c:pt>
                <c:pt idx="3966">
                  <c:v>234072.12897569445</c:v>
                </c:pt>
                <c:pt idx="3967">
                  <c:v>249888.34234375</c:v>
                </c:pt>
                <c:pt idx="3968">
                  <c:v>261274.04423611111</c:v>
                </c:pt>
                <c:pt idx="3969">
                  <c:v>277988.34135416668</c:v>
                </c:pt>
                <c:pt idx="3970">
                  <c:v>295166.58774305554</c:v>
                </c:pt>
                <c:pt idx="3971">
                  <c:v>302104.11710069445</c:v>
                </c:pt>
                <c:pt idx="3972">
                  <c:v>305860.57907986111</c:v>
                </c:pt>
                <c:pt idx="3973">
                  <c:v>306693.73642361112</c:v>
                </c:pt>
                <c:pt idx="3974">
                  <c:v>306935.46041666664</c:v>
                </c:pt>
                <c:pt idx="3975">
                  <c:v>306936.31961805554</c:v>
                </c:pt>
                <c:pt idx="3976">
                  <c:v>307442.53100694442</c:v>
                </c:pt>
                <c:pt idx="3977">
                  <c:v>306979.41592013888</c:v>
                </c:pt>
                <c:pt idx="3978">
                  <c:v>303698.26628472219</c:v>
                </c:pt>
                <c:pt idx="3979">
                  <c:v>295128.96256944444</c:v>
                </c:pt>
                <c:pt idx="3980">
                  <c:v>285439.86637152778</c:v>
                </c:pt>
                <c:pt idx="3981">
                  <c:v>271964.8153385417</c:v>
                </c:pt>
                <c:pt idx="3982">
                  <c:v>255713.500859375</c:v>
                </c:pt>
                <c:pt idx="3983">
                  <c:v>235356.41817708334</c:v>
                </c:pt>
                <c:pt idx="3984">
                  <c:v>226053.90678819444</c:v>
                </c:pt>
                <c:pt idx="3985">
                  <c:v>217166.77006944444</c:v>
                </c:pt>
                <c:pt idx="3986">
                  <c:v>214855.84375</c:v>
                </c:pt>
                <c:pt idx="3987">
                  <c:v>216983.45942708335</c:v>
                </c:pt>
                <c:pt idx="3988">
                  <c:v>228729.34364583335</c:v>
                </c:pt>
                <c:pt idx="3989">
                  <c:v>247749.104765625</c:v>
                </c:pt>
                <c:pt idx="3990">
                  <c:v>270618.27669270831</c:v>
                </c:pt>
                <c:pt idx="3991">
                  <c:v>287042.03421875002</c:v>
                </c:pt>
                <c:pt idx="3992">
                  <c:v>305221.08993055555</c:v>
                </c:pt>
                <c:pt idx="3993">
                  <c:v>313567.66546875</c:v>
                </c:pt>
                <c:pt idx="3994">
                  <c:v>319715.50744791667</c:v>
                </c:pt>
                <c:pt idx="3995">
                  <c:v>326154.38991319446</c:v>
                </c:pt>
                <c:pt idx="3996">
                  <c:v>330783.02427083335</c:v>
                </c:pt>
                <c:pt idx="3997">
                  <c:v>332000.39489583333</c:v>
                </c:pt>
                <c:pt idx="3998">
                  <c:v>331799.90777777776</c:v>
                </c:pt>
                <c:pt idx="3999">
                  <c:v>331069.6212673611</c:v>
                </c:pt>
                <c:pt idx="4000">
                  <c:v>330262.97487847222</c:v>
                </c:pt>
                <c:pt idx="4001">
                  <c:v>324656.79225694446</c:v>
                </c:pt>
                <c:pt idx="4002">
                  <c:v>318975.74192708335</c:v>
                </c:pt>
                <c:pt idx="4003">
                  <c:v>309322.7810763889</c:v>
                </c:pt>
                <c:pt idx="4004">
                  <c:v>300482.54085069447</c:v>
                </c:pt>
                <c:pt idx="4005">
                  <c:v>285713.43093749997</c:v>
                </c:pt>
                <c:pt idx="4006">
                  <c:v>273518.52425347222</c:v>
                </c:pt>
                <c:pt idx="4007">
                  <c:v>253523.41609375001</c:v>
                </c:pt>
                <c:pt idx="4008">
                  <c:v>244657.09289930554</c:v>
                </c:pt>
                <c:pt idx="4009">
                  <c:v>239434.97850694443</c:v>
                </c:pt>
                <c:pt idx="4010">
                  <c:v>238022.6875</c:v>
                </c:pt>
                <c:pt idx="4011">
                  <c:v>236554.56166666668</c:v>
                </c:pt>
                <c:pt idx="4012">
                  <c:v>238608.6120486111</c:v>
                </c:pt>
                <c:pt idx="4013">
                  <c:v>248131.42709201388</c:v>
                </c:pt>
                <c:pt idx="4014">
                  <c:v>260786.41889756944</c:v>
                </c:pt>
                <c:pt idx="4015">
                  <c:v>273759.70064236113</c:v>
                </c:pt>
                <c:pt idx="4016">
                  <c:v>281807.45203125</c:v>
                </c:pt>
                <c:pt idx="4017">
                  <c:v>301037.77480902779</c:v>
                </c:pt>
                <c:pt idx="4018">
                  <c:v>311082.40767361113</c:v>
                </c:pt>
                <c:pt idx="4019">
                  <c:v>313765.54052083334</c:v>
                </c:pt>
                <c:pt idx="4020">
                  <c:v>317247.06362847221</c:v>
                </c:pt>
                <c:pt idx="4021">
                  <c:v>316943.23430555558</c:v>
                </c:pt>
                <c:pt idx="4022">
                  <c:v>316611.04046875</c:v>
                </c:pt>
                <c:pt idx="4023">
                  <c:v>316266.00624999998</c:v>
                </c:pt>
                <c:pt idx="4024">
                  <c:v>314930.29348958336</c:v>
                </c:pt>
                <c:pt idx="4025">
                  <c:v>313866.08175347222</c:v>
                </c:pt>
                <c:pt idx="4026">
                  <c:v>306906.2647395833</c:v>
                </c:pt>
                <c:pt idx="4027">
                  <c:v>303570.64461805555</c:v>
                </c:pt>
                <c:pt idx="4028">
                  <c:v>294685.5555729167</c:v>
                </c:pt>
                <c:pt idx="4029">
                  <c:v>280889.34934027778</c:v>
                </c:pt>
                <c:pt idx="4030">
                  <c:v>265065.97250434029</c:v>
                </c:pt>
                <c:pt idx="4031">
                  <c:v>239396.26418402776</c:v>
                </c:pt>
                <c:pt idx="4032">
                  <c:v>224511.34900173612</c:v>
                </c:pt>
                <c:pt idx="4033">
                  <c:v>222391.8659548611</c:v>
                </c:pt>
                <c:pt idx="4034">
                  <c:v>219923.828125</c:v>
                </c:pt>
                <c:pt idx="4035">
                  <c:v>217338.48821180555</c:v>
                </c:pt>
                <c:pt idx="4036">
                  <c:v>221014.1406076389</c:v>
                </c:pt>
                <c:pt idx="4037">
                  <c:v>227254.14130208333</c:v>
                </c:pt>
                <c:pt idx="4038">
                  <c:v>240662.39640624999</c:v>
                </c:pt>
                <c:pt idx="4039">
                  <c:v>251162.65461805556</c:v>
                </c:pt>
                <c:pt idx="4040">
                  <c:v>257881.36299479168</c:v>
                </c:pt>
                <c:pt idx="4041">
                  <c:v>280534.65027777775</c:v>
                </c:pt>
                <c:pt idx="4042">
                  <c:v>292919.85119791667</c:v>
                </c:pt>
                <c:pt idx="4043">
                  <c:v>297265.09756944445</c:v>
                </c:pt>
                <c:pt idx="4044">
                  <c:v>299827.14623263892</c:v>
                </c:pt>
                <c:pt idx="4045">
                  <c:v>301258.59817708336</c:v>
                </c:pt>
                <c:pt idx="4046">
                  <c:v>302212.7054513889</c:v>
                </c:pt>
                <c:pt idx="4047">
                  <c:v>302827.55260416667</c:v>
                </c:pt>
                <c:pt idx="4048">
                  <c:v>302314.06055555557</c:v>
                </c:pt>
                <c:pt idx="4049">
                  <c:v>300056.95706597221</c:v>
                </c:pt>
                <c:pt idx="4050">
                  <c:v>298921.84388888889</c:v>
                </c:pt>
                <c:pt idx="4051">
                  <c:v>297745.71140625002</c:v>
                </c:pt>
                <c:pt idx="4052">
                  <c:v>290671.27675347222</c:v>
                </c:pt>
                <c:pt idx="4053">
                  <c:v>278900.99677083333</c:v>
                </c:pt>
                <c:pt idx="4054">
                  <c:v>264513.23489583336</c:v>
                </c:pt>
                <c:pt idx="4055">
                  <c:v>245983.53845486112</c:v>
                </c:pt>
                <c:pt idx="4056">
                  <c:v>227135.14001736112</c:v>
                </c:pt>
                <c:pt idx="4057">
                  <c:v>220842.91041666668</c:v>
                </c:pt>
                <c:pt idx="4058">
                  <c:v>217917.190859375</c:v>
                </c:pt>
                <c:pt idx="4059">
                  <c:v>217664.984375</c:v>
                </c:pt>
                <c:pt idx="4060">
                  <c:v>218860.36991319444</c:v>
                </c:pt>
                <c:pt idx="4061">
                  <c:v>227139.2752170139</c:v>
                </c:pt>
                <c:pt idx="4062">
                  <c:v>240983.40065104168</c:v>
                </c:pt>
                <c:pt idx="4063">
                  <c:v>253769.22857638888</c:v>
                </c:pt>
                <c:pt idx="4064">
                  <c:v>270662.32625868055</c:v>
                </c:pt>
                <c:pt idx="4065">
                  <c:v>292526.22163194447</c:v>
                </c:pt>
                <c:pt idx="4066">
                  <c:v>299472.03890624997</c:v>
                </c:pt>
                <c:pt idx="4067">
                  <c:v>307920.43387152778</c:v>
                </c:pt>
                <c:pt idx="4068">
                  <c:v>311081.25947916665</c:v>
                </c:pt>
                <c:pt idx="4069">
                  <c:v>315899.90555555554</c:v>
                </c:pt>
                <c:pt idx="4070">
                  <c:v>319114.31289930554</c:v>
                </c:pt>
                <c:pt idx="4071">
                  <c:v>322792.35170138889</c:v>
                </c:pt>
                <c:pt idx="4072">
                  <c:v>321147.74756944447</c:v>
                </c:pt>
                <c:pt idx="4073">
                  <c:v>313924.21986111114</c:v>
                </c:pt>
                <c:pt idx="4074">
                  <c:v>307975.61461805558</c:v>
                </c:pt>
                <c:pt idx="4075">
                  <c:v>301147.8962847222</c:v>
                </c:pt>
                <c:pt idx="4076">
                  <c:v>292842.36822916666</c:v>
                </c:pt>
                <c:pt idx="4077">
                  <c:v>274267.40850694443</c:v>
                </c:pt>
                <c:pt idx="4078">
                  <c:v>257673.97799479167</c:v>
                </c:pt>
                <c:pt idx="4079">
                  <c:v>238735.313203125</c:v>
                </c:pt>
                <c:pt idx="4080">
                  <c:v>227051.51258680556</c:v>
                </c:pt>
                <c:pt idx="4081">
                  <c:v>221422.92583333334</c:v>
                </c:pt>
                <c:pt idx="4082">
                  <c:v>219809.77369791668</c:v>
                </c:pt>
                <c:pt idx="4083">
                  <c:v>216799.63072048611</c:v>
                </c:pt>
                <c:pt idx="4084">
                  <c:v>228464.96888020833</c:v>
                </c:pt>
                <c:pt idx="4085">
                  <c:v>243119.54388020834</c:v>
                </c:pt>
                <c:pt idx="4086">
                  <c:v>254081.95235243056</c:v>
                </c:pt>
                <c:pt idx="4087">
                  <c:v>266806.65480902779</c:v>
                </c:pt>
                <c:pt idx="4088">
                  <c:v>273949.25387152779</c:v>
                </c:pt>
                <c:pt idx="4089">
                  <c:v>280020.27970486111</c:v>
                </c:pt>
                <c:pt idx="4090">
                  <c:v>288839.22098958335</c:v>
                </c:pt>
                <c:pt idx="4091">
                  <c:v>292695.49847222224</c:v>
                </c:pt>
                <c:pt idx="4092">
                  <c:v>296143.98550347221</c:v>
                </c:pt>
                <c:pt idx="4093">
                  <c:v>298774.01842013886</c:v>
                </c:pt>
                <c:pt idx="4094">
                  <c:v>298843.46982638887</c:v>
                </c:pt>
                <c:pt idx="4095">
                  <c:v>298757.61388888891</c:v>
                </c:pt>
                <c:pt idx="4096">
                  <c:v>298821.20876736112</c:v>
                </c:pt>
                <c:pt idx="4097">
                  <c:v>297459.54157986114</c:v>
                </c:pt>
                <c:pt idx="4098">
                  <c:v>294934.57822916668</c:v>
                </c:pt>
                <c:pt idx="4099">
                  <c:v>291856.90435763891</c:v>
                </c:pt>
                <c:pt idx="4100">
                  <c:v>289335.55604166666</c:v>
                </c:pt>
                <c:pt idx="4101">
                  <c:v>277210.04373263888</c:v>
                </c:pt>
                <c:pt idx="4102">
                  <c:v>265483.09012152778</c:v>
                </c:pt>
                <c:pt idx="4103">
                  <c:v>251856.25856770834</c:v>
                </c:pt>
                <c:pt idx="4104">
                  <c:v>235073.7116579861</c:v>
                </c:pt>
                <c:pt idx="4105">
                  <c:v>228488.6717013889</c:v>
                </c:pt>
                <c:pt idx="4106">
                  <c:v>227155.24687500001</c:v>
                </c:pt>
                <c:pt idx="4107">
                  <c:v>227350.00294270832</c:v>
                </c:pt>
                <c:pt idx="4108">
                  <c:v>231130.89243055554</c:v>
                </c:pt>
                <c:pt idx="4109">
                  <c:v>240569.01625868055</c:v>
                </c:pt>
                <c:pt idx="4110">
                  <c:v>252110.95534722222</c:v>
                </c:pt>
                <c:pt idx="4111">
                  <c:v>262727.40418402775</c:v>
                </c:pt>
                <c:pt idx="4112">
                  <c:v>275395.4730034722</c:v>
                </c:pt>
                <c:pt idx="4113">
                  <c:v>283035.30031249998</c:v>
                </c:pt>
                <c:pt idx="4114">
                  <c:v>292180.76934027777</c:v>
                </c:pt>
                <c:pt idx="4115">
                  <c:v>297805.43746527779</c:v>
                </c:pt>
                <c:pt idx="4116">
                  <c:v>301302.25711805554</c:v>
                </c:pt>
                <c:pt idx="4117">
                  <c:v>302210.14383680554</c:v>
                </c:pt>
                <c:pt idx="4118">
                  <c:v>302128.52310763887</c:v>
                </c:pt>
                <c:pt idx="4119">
                  <c:v>302081.95696180558</c:v>
                </c:pt>
                <c:pt idx="4120">
                  <c:v>300383.21651041665</c:v>
                </c:pt>
                <c:pt idx="4121">
                  <c:v>296345.47451388888</c:v>
                </c:pt>
                <c:pt idx="4122">
                  <c:v>294740.12493055558</c:v>
                </c:pt>
                <c:pt idx="4123">
                  <c:v>293927.75758680556</c:v>
                </c:pt>
                <c:pt idx="4124">
                  <c:v>290797.38218750001</c:v>
                </c:pt>
                <c:pt idx="4125">
                  <c:v>277174.20814236114</c:v>
                </c:pt>
                <c:pt idx="4126">
                  <c:v>267035.82310763886</c:v>
                </c:pt>
                <c:pt idx="4127">
                  <c:v>248317.28100694445</c:v>
                </c:pt>
                <c:pt idx="4128">
                  <c:v>232484.15136284722</c:v>
                </c:pt>
                <c:pt idx="4129">
                  <c:v>230675.484375</c:v>
                </c:pt>
                <c:pt idx="4130">
                  <c:v>227237.86679687499</c:v>
                </c:pt>
                <c:pt idx="4131">
                  <c:v>227117.86847222221</c:v>
                </c:pt>
                <c:pt idx="4132">
                  <c:v>229774.25430555554</c:v>
                </c:pt>
                <c:pt idx="4133">
                  <c:v>236090.39967881943</c:v>
                </c:pt>
                <c:pt idx="4134">
                  <c:v>246018.47383680556</c:v>
                </c:pt>
                <c:pt idx="4135">
                  <c:v>259361.9614670139</c:v>
                </c:pt>
                <c:pt idx="4136">
                  <c:v>267588.21862847224</c:v>
                </c:pt>
                <c:pt idx="4137">
                  <c:v>276116.33123263891</c:v>
                </c:pt>
                <c:pt idx="4138">
                  <c:v>286890.06171874999</c:v>
                </c:pt>
                <c:pt idx="4139">
                  <c:v>292029.40256944444</c:v>
                </c:pt>
                <c:pt idx="4140">
                  <c:v>292349.11225694447</c:v>
                </c:pt>
                <c:pt idx="4141">
                  <c:v>292282.89592013886</c:v>
                </c:pt>
                <c:pt idx="4142">
                  <c:v>292201.12796875002</c:v>
                </c:pt>
                <c:pt idx="4143">
                  <c:v>291806.17822916666</c:v>
                </c:pt>
                <c:pt idx="4144">
                  <c:v>291922.49616319442</c:v>
                </c:pt>
                <c:pt idx="4145">
                  <c:v>291450.39229166665</c:v>
                </c:pt>
                <c:pt idx="4146">
                  <c:v>289041.11182291666</c:v>
                </c:pt>
                <c:pt idx="4147">
                  <c:v>283981.3780208333</c:v>
                </c:pt>
                <c:pt idx="4148">
                  <c:v>278052.56302083336</c:v>
                </c:pt>
                <c:pt idx="4149">
                  <c:v>264650.61921006942</c:v>
                </c:pt>
                <c:pt idx="4150">
                  <c:v>246696.3492361111</c:v>
                </c:pt>
                <c:pt idx="4151">
                  <c:v>225408.98793402777</c:v>
                </c:pt>
                <c:pt idx="4152">
                  <c:v>220197.18224826388</c:v>
                </c:pt>
                <c:pt idx="4153">
                  <c:v>220607.78999131944</c:v>
                </c:pt>
                <c:pt idx="4154">
                  <c:v>220097.18710937499</c:v>
                </c:pt>
                <c:pt idx="4155">
                  <c:v>219912.59310763888</c:v>
                </c:pt>
                <c:pt idx="4156">
                  <c:v>223564.99726562499</c:v>
                </c:pt>
                <c:pt idx="4157">
                  <c:v>232746.89212673611</c:v>
                </c:pt>
                <c:pt idx="4158">
                  <c:v>253489.29932291666</c:v>
                </c:pt>
                <c:pt idx="4159">
                  <c:v>271366.81166666665</c:v>
                </c:pt>
                <c:pt idx="4160">
                  <c:v>287974.82708333334</c:v>
                </c:pt>
                <c:pt idx="4161">
                  <c:v>300321.64522569446</c:v>
                </c:pt>
                <c:pt idx="4162">
                  <c:v>306917.04019097221</c:v>
                </c:pt>
                <c:pt idx="4163">
                  <c:v>313086.39421875001</c:v>
                </c:pt>
                <c:pt idx="4164">
                  <c:v>320365.27831597225</c:v>
                </c:pt>
                <c:pt idx="4165">
                  <c:v>320353.67005208333</c:v>
                </c:pt>
                <c:pt idx="4166">
                  <c:v>321312.29718749999</c:v>
                </c:pt>
                <c:pt idx="4167">
                  <c:v>321520.47642361111</c:v>
                </c:pt>
                <c:pt idx="4168">
                  <c:v>320706.78631944442</c:v>
                </c:pt>
                <c:pt idx="4169">
                  <c:v>312021.86017361109</c:v>
                </c:pt>
                <c:pt idx="4170">
                  <c:v>308919.20546874998</c:v>
                </c:pt>
                <c:pt idx="4171">
                  <c:v>305706.57180555555</c:v>
                </c:pt>
                <c:pt idx="4172">
                  <c:v>300144.09243055555</c:v>
                </c:pt>
                <c:pt idx="4173">
                  <c:v>281458.09743055556</c:v>
                </c:pt>
                <c:pt idx="4174">
                  <c:v>268169.98263888888</c:v>
                </c:pt>
                <c:pt idx="4175">
                  <c:v>254752.5992361111</c:v>
                </c:pt>
                <c:pt idx="4176">
                  <c:v>251636.15601562499</c:v>
                </c:pt>
                <c:pt idx="4177">
                  <c:v>249575.74570312499</c:v>
                </c:pt>
                <c:pt idx="4178">
                  <c:v>248469.94882812499</c:v>
                </c:pt>
                <c:pt idx="4179">
                  <c:v>245901.31347222222</c:v>
                </c:pt>
                <c:pt idx="4180">
                  <c:v>255882.32714409722</c:v>
                </c:pt>
                <c:pt idx="4181">
                  <c:v>264937.84989583335</c:v>
                </c:pt>
                <c:pt idx="4182">
                  <c:v>269203.27779513889</c:v>
                </c:pt>
                <c:pt idx="4183">
                  <c:v>276813.5726388889</c:v>
                </c:pt>
                <c:pt idx="4184">
                  <c:v>284729.18119791668</c:v>
                </c:pt>
                <c:pt idx="4185">
                  <c:v>288015.49548611109</c:v>
                </c:pt>
                <c:pt idx="4186">
                  <c:v>293846.73666666669</c:v>
                </c:pt>
                <c:pt idx="4187">
                  <c:v>296621.22295138892</c:v>
                </c:pt>
                <c:pt idx="4188">
                  <c:v>299442.7549652778</c:v>
                </c:pt>
                <c:pt idx="4189">
                  <c:v>299285.79911458335</c:v>
                </c:pt>
                <c:pt idx="4190">
                  <c:v>299344.84375</c:v>
                </c:pt>
                <c:pt idx="4191">
                  <c:v>299275.03008680558</c:v>
                </c:pt>
                <c:pt idx="4192">
                  <c:v>298210.00545138889</c:v>
                </c:pt>
                <c:pt idx="4193">
                  <c:v>298092.59131944447</c:v>
                </c:pt>
                <c:pt idx="4194">
                  <c:v>297231.84267361113</c:v>
                </c:pt>
                <c:pt idx="4195">
                  <c:v>296700.37986111111</c:v>
                </c:pt>
                <c:pt idx="4196">
                  <c:v>293456.45836805558</c:v>
                </c:pt>
                <c:pt idx="4197">
                  <c:v>283087.47121527779</c:v>
                </c:pt>
                <c:pt idx="4198">
                  <c:v>273177.09434895834</c:v>
                </c:pt>
                <c:pt idx="4199">
                  <c:v>268496.01163194445</c:v>
                </c:pt>
                <c:pt idx="4200">
                  <c:v>266208.27578124998</c:v>
                </c:pt>
                <c:pt idx="4201">
                  <c:v>263298.66938368056</c:v>
                </c:pt>
                <c:pt idx="4202">
                  <c:v>262069.734375</c:v>
                </c:pt>
                <c:pt idx="4203">
                  <c:v>263333.03617187502</c:v>
                </c:pt>
                <c:pt idx="4204">
                  <c:v>267247.70324652776</c:v>
                </c:pt>
                <c:pt idx="4205">
                  <c:v>270433.68064236111</c:v>
                </c:pt>
                <c:pt idx="4206">
                  <c:v>272745.07803819445</c:v>
                </c:pt>
                <c:pt idx="4207">
                  <c:v>277874.93473958335</c:v>
                </c:pt>
                <c:pt idx="4208">
                  <c:v>284445.31777777779</c:v>
                </c:pt>
                <c:pt idx="4209">
                  <c:v>289913.29949652776</c:v>
                </c:pt>
                <c:pt idx="4210">
                  <c:v>295276.2434201389</c:v>
                </c:pt>
                <c:pt idx="4211">
                  <c:v>300120.3390972222</c:v>
                </c:pt>
                <c:pt idx="4212">
                  <c:v>302664.32322916668</c:v>
                </c:pt>
                <c:pt idx="4213">
                  <c:v>308352.86769097223</c:v>
                </c:pt>
                <c:pt idx="4214">
                  <c:v>310116.60579861113</c:v>
                </c:pt>
                <c:pt idx="4215">
                  <c:v>311758.33001736109</c:v>
                </c:pt>
                <c:pt idx="4216">
                  <c:v>310334.35302083334</c:v>
                </c:pt>
                <c:pt idx="4217">
                  <c:v>307553.25093749998</c:v>
                </c:pt>
                <c:pt idx="4218">
                  <c:v>303610.76227430557</c:v>
                </c:pt>
                <c:pt idx="4219">
                  <c:v>299549.35840277775</c:v>
                </c:pt>
                <c:pt idx="4220">
                  <c:v>294692.53751736111</c:v>
                </c:pt>
                <c:pt idx="4221">
                  <c:v>281475.71067708335</c:v>
                </c:pt>
                <c:pt idx="4222">
                  <c:v>270611.45199652779</c:v>
                </c:pt>
                <c:pt idx="4223">
                  <c:v>257320.59689236112</c:v>
                </c:pt>
                <c:pt idx="4224">
                  <c:v>248250.62630208334</c:v>
                </c:pt>
                <c:pt idx="4225">
                  <c:v>245108.875</c:v>
                </c:pt>
                <c:pt idx="4226">
                  <c:v>245108.875</c:v>
                </c:pt>
                <c:pt idx="4227">
                  <c:v>245870.45538194446</c:v>
                </c:pt>
                <c:pt idx="4228">
                  <c:v>253043.76777777777</c:v>
                </c:pt>
                <c:pt idx="4229">
                  <c:v>257322.33684027777</c:v>
                </c:pt>
                <c:pt idx="4230">
                  <c:v>258284.94845486112</c:v>
                </c:pt>
                <c:pt idx="4231">
                  <c:v>264139.56930555555</c:v>
                </c:pt>
                <c:pt idx="4232">
                  <c:v>272052.30640624999</c:v>
                </c:pt>
                <c:pt idx="4233">
                  <c:v>285116.23100694444</c:v>
                </c:pt>
                <c:pt idx="4234">
                  <c:v>288858.53774305555</c:v>
                </c:pt>
                <c:pt idx="4235">
                  <c:v>300101.26965277776</c:v>
                </c:pt>
                <c:pt idx="4236">
                  <c:v>304082.61838541669</c:v>
                </c:pt>
                <c:pt idx="4237">
                  <c:v>305822.25225694443</c:v>
                </c:pt>
                <c:pt idx="4238">
                  <c:v>307370.75288194447</c:v>
                </c:pt>
                <c:pt idx="4239">
                  <c:v>308466.11760416668</c:v>
                </c:pt>
                <c:pt idx="4240">
                  <c:v>304656.36770833336</c:v>
                </c:pt>
                <c:pt idx="4241">
                  <c:v>299294.28953125002</c:v>
                </c:pt>
                <c:pt idx="4242">
                  <c:v>294543.22973958333</c:v>
                </c:pt>
                <c:pt idx="4243">
                  <c:v>287512.71187499998</c:v>
                </c:pt>
                <c:pt idx="4244">
                  <c:v>282014.89309027779</c:v>
                </c:pt>
                <c:pt idx="4245">
                  <c:v>269374.07197916665</c:v>
                </c:pt>
                <c:pt idx="4246">
                  <c:v>256782.71549479166</c:v>
                </c:pt>
                <c:pt idx="4247">
                  <c:v>241827.68817708333</c:v>
                </c:pt>
                <c:pt idx="4248">
                  <c:v>234020.15993055556</c:v>
                </c:pt>
                <c:pt idx="4249">
                  <c:v>229593.15026041667</c:v>
                </c:pt>
                <c:pt idx="4250">
                  <c:v>227372.328125</c:v>
                </c:pt>
                <c:pt idx="4251">
                  <c:v>227608.88485243055</c:v>
                </c:pt>
                <c:pt idx="4252">
                  <c:v>232042.16893229168</c:v>
                </c:pt>
                <c:pt idx="4253">
                  <c:v>238099.50752604168</c:v>
                </c:pt>
                <c:pt idx="4254">
                  <c:v>243918.70155381944</c:v>
                </c:pt>
                <c:pt idx="4255">
                  <c:v>253215.00451388888</c:v>
                </c:pt>
                <c:pt idx="4256">
                  <c:v>261590.81014756946</c:v>
                </c:pt>
                <c:pt idx="4257">
                  <c:v>272289.55104166665</c:v>
                </c:pt>
                <c:pt idx="4258">
                  <c:v>276745.66345486109</c:v>
                </c:pt>
                <c:pt idx="4259">
                  <c:v>279050.8975520833</c:v>
                </c:pt>
                <c:pt idx="4260">
                  <c:v>279127.30859375</c:v>
                </c:pt>
                <c:pt idx="4261">
                  <c:v>280303.07968750002</c:v>
                </c:pt>
                <c:pt idx="4262">
                  <c:v>280360.80586805556</c:v>
                </c:pt>
                <c:pt idx="4263">
                  <c:v>280357.95486111112</c:v>
                </c:pt>
                <c:pt idx="4264">
                  <c:v>278625.70274305553</c:v>
                </c:pt>
                <c:pt idx="4265">
                  <c:v>277603.04869791667</c:v>
                </c:pt>
                <c:pt idx="4266">
                  <c:v>274716.53677083331</c:v>
                </c:pt>
                <c:pt idx="4267">
                  <c:v>271398.35069444444</c:v>
                </c:pt>
                <c:pt idx="4268">
                  <c:v>265532.67873263889</c:v>
                </c:pt>
                <c:pt idx="4269">
                  <c:v>253038.16394097221</c:v>
                </c:pt>
                <c:pt idx="4270">
                  <c:v>239180.55137152778</c:v>
                </c:pt>
                <c:pt idx="4271">
                  <c:v>227481.45217881945</c:v>
                </c:pt>
                <c:pt idx="4272">
                  <c:v>217796.05006944443</c:v>
                </c:pt>
                <c:pt idx="4273">
                  <c:v>214159.97265625</c:v>
                </c:pt>
                <c:pt idx="4274">
                  <c:v>212753.44088541667</c:v>
                </c:pt>
                <c:pt idx="4275">
                  <c:v>211469.140625</c:v>
                </c:pt>
                <c:pt idx="4276">
                  <c:v>211469.140625</c:v>
                </c:pt>
                <c:pt idx="4277">
                  <c:v>211815.59840277777</c:v>
                </c:pt>
                <c:pt idx="4278">
                  <c:v>221177.14917534724</c:v>
                </c:pt>
                <c:pt idx="4279">
                  <c:v>233931.29239583333</c:v>
                </c:pt>
                <c:pt idx="4280">
                  <c:v>251048.46830729165</c:v>
                </c:pt>
                <c:pt idx="4281">
                  <c:v>269020.65236979164</c:v>
                </c:pt>
                <c:pt idx="4282">
                  <c:v>276786.87904513889</c:v>
                </c:pt>
                <c:pt idx="4283">
                  <c:v>278487.37776041665</c:v>
                </c:pt>
                <c:pt idx="4284">
                  <c:v>281696.98940972221</c:v>
                </c:pt>
                <c:pt idx="4285">
                  <c:v>283718.68699652777</c:v>
                </c:pt>
                <c:pt idx="4286">
                  <c:v>286115.19190972223</c:v>
                </c:pt>
                <c:pt idx="4287">
                  <c:v>286571.70126736112</c:v>
                </c:pt>
                <c:pt idx="4288">
                  <c:v>286624.84975694446</c:v>
                </c:pt>
                <c:pt idx="4289">
                  <c:v>286551.48675347224</c:v>
                </c:pt>
                <c:pt idx="4290">
                  <c:v>285301.84222222224</c:v>
                </c:pt>
                <c:pt idx="4291">
                  <c:v>285061.28093750001</c:v>
                </c:pt>
                <c:pt idx="4292">
                  <c:v>280161.72696180554</c:v>
                </c:pt>
                <c:pt idx="4293">
                  <c:v>265400.21492187498</c:v>
                </c:pt>
                <c:pt idx="4294">
                  <c:v>249109.87631076388</c:v>
                </c:pt>
                <c:pt idx="4295">
                  <c:v>233398.14083333334</c:v>
                </c:pt>
                <c:pt idx="4296">
                  <c:v>220227.24169270834</c:v>
                </c:pt>
                <c:pt idx="4297">
                  <c:v>213617.93046875001</c:v>
                </c:pt>
                <c:pt idx="4298">
                  <c:v>212998.203125</c:v>
                </c:pt>
                <c:pt idx="4299">
                  <c:v>212998.203125</c:v>
                </c:pt>
                <c:pt idx="4300">
                  <c:v>213450.04175347224</c:v>
                </c:pt>
                <c:pt idx="4301">
                  <c:v>215845.17440104167</c:v>
                </c:pt>
                <c:pt idx="4302">
                  <c:v>218792.4444357639</c:v>
                </c:pt>
                <c:pt idx="4303">
                  <c:v>231693.73642361112</c:v>
                </c:pt>
                <c:pt idx="4304">
                  <c:v>245279.233671875</c:v>
                </c:pt>
                <c:pt idx="4305">
                  <c:v>259013.63401909723</c:v>
                </c:pt>
                <c:pt idx="4306">
                  <c:v>272904.34052951389</c:v>
                </c:pt>
                <c:pt idx="4307">
                  <c:v>276992.87822916667</c:v>
                </c:pt>
                <c:pt idx="4308">
                  <c:v>279745.72279513889</c:v>
                </c:pt>
                <c:pt idx="4309">
                  <c:v>279825.58911458333</c:v>
                </c:pt>
                <c:pt idx="4310">
                  <c:v>280044.51241319446</c:v>
                </c:pt>
                <c:pt idx="4311">
                  <c:v>280042.80902777775</c:v>
                </c:pt>
                <c:pt idx="4312">
                  <c:v>281491.91279513889</c:v>
                </c:pt>
                <c:pt idx="4313">
                  <c:v>283522.38720486109</c:v>
                </c:pt>
                <c:pt idx="4314">
                  <c:v>279526.78118055558</c:v>
                </c:pt>
                <c:pt idx="4315">
                  <c:v>277211.20692708332</c:v>
                </c:pt>
                <c:pt idx="4316">
                  <c:v>270281.1324652778</c:v>
                </c:pt>
                <c:pt idx="4317">
                  <c:v>259283.61417534723</c:v>
                </c:pt>
                <c:pt idx="4318">
                  <c:v>241184.32818576388</c:v>
                </c:pt>
                <c:pt idx="4319">
                  <c:v>230252.29887152778</c:v>
                </c:pt>
                <c:pt idx="4320">
                  <c:v>223107.46577256944</c:v>
                </c:pt>
                <c:pt idx="4321">
                  <c:v>222196.703125</c:v>
                </c:pt>
                <c:pt idx="4322">
                  <c:v>222092.12850694446</c:v>
                </c:pt>
                <c:pt idx="4323">
                  <c:v>219029.88880208333</c:v>
                </c:pt>
                <c:pt idx="4324">
                  <c:v>218851.73287326389</c:v>
                </c:pt>
                <c:pt idx="4325">
                  <c:v>234288.03241319445</c:v>
                </c:pt>
                <c:pt idx="4326">
                  <c:v>245721.22316840276</c:v>
                </c:pt>
                <c:pt idx="4327">
                  <c:v>252361.38322048611</c:v>
                </c:pt>
                <c:pt idx="4328">
                  <c:v>267176.91218749998</c:v>
                </c:pt>
                <c:pt idx="4329">
                  <c:v>284329.68088541669</c:v>
                </c:pt>
                <c:pt idx="4330">
                  <c:v>289347.51409722224</c:v>
                </c:pt>
                <c:pt idx="4331">
                  <c:v>291546.51302083331</c:v>
                </c:pt>
                <c:pt idx="4332">
                  <c:v>301155.92255208333</c:v>
                </c:pt>
                <c:pt idx="4333">
                  <c:v>309898.82940972224</c:v>
                </c:pt>
                <c:pt idx="4334">
                  <c:v>310861.39638888888</c:v>
                </c:pt>
                <c:pt idx="4335">
                  <c:v>309846.39536458335</c:v>
                </c:pt>
                <c:pt idx="4336">
                  <c:v>309402.87350694445</c:v>
                </c:pt>
                <c:pt idx="4337">
                  <c:v>306363.5518402778</c:v>
                </c:pt>
                <c:pt idx="4338">
                  <c:v>307065.58626736113</c:v>
                </c:pt>
                <c:pt idx="4339">
                  <c:v>300226.04850694444</c:v>
                </c:pt>
                <c:pt idx="4340">
                  <c:v>291432.78404513886</c:v>
                </c:pt>
                <c:pt idx="4341">
                  <c:v>275009.4921875</c:v>
                </c:pt>
                <c:pt idx="4342">
                  <c:v>255557.33618923611</c:v>
                </c:pt>
                <c:pt idx="4343">
                  <c:v>241027.41390625</c:v>
                </c:pt>
                <c:pt idx="4344">
                  <c:v>230579.22808159722</c:v>
                </c:pt>
                <c:pt idx="4345">
                  <c:v>225316.20988715277</c:v>
                </c:pt>
                <c:pt idx="4346">
                  <c:v>226877.16299479167</c:v>
                </c:pt>
                <c:pt idx="4347">
                  <c:v>226401.82347222223</c:v>
                </c:pt>
                <c:pt idx="4348">
                  <c:v>230201.27691840279</c:v>
                </c:pt>
                <c:pt idx="4349">
                  <c:v>240419.03327256945</c:v>
                </c:pt>
                <c:pt idx="4350">
                  <c:v>248966.70829861111</c:v>
                </c:pt>
                <c:pt idx="4351">
                  <c:v>263123.47993055556</c:v>
                </c:pt>
                <c:pt idx="4352">
                  <c:v>276673.34319444443</c:v>
                </c:pt>
                <c:pt idx="4353">
                  <c:v>293666.22189236112</c:v>
                </c:pt>
                <c:pt idx="4354">
                  <c:v>309795.47392361111</c:v>
                </c:pt>
                <c:pt idx="4355">
                  <c:v>316605.44842013891</c:v>
                </c:pt>
                <c:pt idx="4356">
                  <c:v>318814.70052083331</c:v>
                </c:pt>
                <c:pt idx="4357">
                  <c:v>320958.24934027781</c:v>
                </c:pt>
                <c:pt idx="4358">
                  <c:v>321050.42404513888</c:v>
                </c:pt>
                <c:pt idx="4359">
                  <c:v>322361.12928819447</c:v>
                </c:pt>
                <c:pt idx="4360">
                  <c:v>322754.69256944442</c:v>
                </c:pt>
                <c:pt idx="4361">
                  <c:v>322092.57138888887</c:v>
                </c:pt>
                <c:pt idx="4362">
                  <c:v>315682.54784722225</c:v>
                </c:pt>
                <c:pt idx="4363">
                  <c:v>312613.30861111113</c:v>
                </c:pt>
                <c:pt idx="4364">
                  <c:v>309186.46628472221</c:v>
                </c:pt>
                <c:pt idx="4365">
                  <c:v>291050.68753472221</c:v>
                </c:pt>
                <c:pt idx="4366">
                  <c:v>271992.7967013889</c:v>
                </c:pt>
                <c:pt idx="4367">
                  <c:v>253838.00128472221</c:v>
                </c:pt>
                <c:pt idx="4368">
                  <c:v>246754.77561631944</c:v>
                </c:pt>
                <c:pt idx="4369">
                  <c:v>243636.64534722222</c:v>
                </c:pt>
                <c:pt idx="4370">
                  <c:v>241692.73974826388</c:v>
                </c:pt>
                <c:pt idx="4371">
                  <c:v>244028.99725694445</c:v>
                </c:pt>
                <c:pt idx="4372">
                  <c:v>246764.77891493056</c:v>
                </c:pt>
                <c:pt idx="4373">
                  <c:v>259170.25481770834</c:v>
                </c:pt>
                <c:pt idx="4374">
                  <c:v>275108.68666666665</c:v>
                </c:pt>
                <c:pt idx="4375">
                  <c:v>296852.20600694447</c:v>
                </c:pt>
                <c:pt idx="4376">
                  <c:v>313356.58107638889</c:v>
                </c:pt>
                <c:pt idx="4377">
                  <c:v>325031.66678819444</c:v>
                </c:pt>
                <c:pt idx="4378">
                  <c:v>339578.02782986109</c:v>
                </c:pt>
                <c:pt idx="4379">
                  <c:v>349969.72991319443</c:v>
                </c:pt>
                <c:pt idx="4380">
                  <c:v>356262.76067708334</c:v>
                </c:pt>
                <c:pt idx="4381">
                  <c:v>357870.72717013891</c:v>
                </c:pt>
                <c:pt idx="4382">
                  <c:v>356877.0926909722</c:v>
                </c:pt>
                <c:pt idx="4383">
                  <c:v>355831.09682291665</c:v>
                </c:pt>
                <c:pt idx="4384">
                  <c:v>354754.25182291667</c:v>
                </c:pt>
                <c:pt idx="4385">
                  <c:v>351881.34503472224</c:v>
                </c:pt>
                <c:pt idx="4386">
                  <c:v>341961.73720486113</c:v>
                </c:pt>
                <c:pt idx="4387">
                  <c:v>334633.57149305556</c:v>
                </c:pt>
                <c:pt idx="4388">
                  <c:v>327775.28654513886</c:v>
                </c:pt>
                <c:pt idx="4389">
                  <c:v>306776.38574652775</c:v>
                </c:pt>
                <c:pt idx="4390">
                  <c:v>292063.15767361113</c:v>
                </c:pt>
                <c:pt idx="4391">
                  <c:v>285475.83460069442</c:v>
                </c:pt>
                <c:pt idx="4392">
                  <c:v>282085.18687500001</c:v>
                </c:pt>
                <c:pt idx="4393">
                  <c:v>277146.19484374998</c:v>
                </c:pt>
                <c:pt idx="4394">
                  <c:v>279362.54071180557</c:v>
                </c:pt>
                <c:pt idx="4395">
                  <c:v>281696.85737847222</c:v>
                </c:pt>
                <c:pt idx="4396">
                  <c:v>291885.08144097222</c:v>
                </c:pt>
                <c:pt idx="4397">
                  <c:v>302933.19182291668</c:v>
                </c:pt>
                <c:pt idx="4398">
                  <c:v>310736.6875</c:v>
                </c:pt>
                <c:pt idx="4399">
                  <c:v>314642.64784722222</c:v>
                </c:pt>
                <c:pt idx="4400">
                  <c:v>324916.38564236113</c:v>
                </c:pt>
                <c:pt idx="4401">
                  <c:v>331118.97934027779</c:v>
                </c:pt>
                <c:pt idx="4402">
                  <c:v>341432.98052083334</c:v>
                </c:pt>
                <c:pt idx="4403">
                  <c:v>349039.32069444447</c:v>
                </c:pt>
                <c:pt idx="4404">
                  <c:v>351037.21022569446</c:v>
                </c:pt>
                <c:pt idx="4405">
                  <c:v>353617.73743055557</c:v>
                </c:pt>
                <c:pt idx="4406">
                  <c:v>355103.97041666665</c:v>
                </c:pt>
                <c:pt idx="4407">
                  <c:v>353891.42973958334</c:v>
                </c:pt>
                <c:pt idx="4408">
                  <c:v>352310.76321180555</c:v>
                </c:pt>
                <c:pt idx="4409">
                  <c:v>350684.61130208336</c:v>
                </c:pt>
                <c:pt idx="4410">
                  <c:v>344754.05572916666</c:v>
                </c:pt>
                <c:pt idx="4411">
                  <c:v>338652.15545138891</c:v>
                </c:pt>
                <c:pt idx="4412">
                  <c:v>326912.14052083332</c:v>
                </c:pt>
                <c:pt idx="4413">
                  <c:v>319928.14631944447</c:v>
                </c:pt>
                <c:pt idx="4414">
                  <c:v>310387.56532986113</c:v>
                </c:pt>
                <c:pt idx="4415">
                  <c:v>302906.46437499998</c:v>
                </c:pt>
                <c:pt idx="4416">
                  <c:v>302404.21730902779</c:v>
                </c:pt>
                <c:pt idx="4417">
                  <c:v>297546.18765625003</c:v>
                </c:pt>
                <c:pt idx="4418">
                  <c:v>297496.125</c:v>
                </c:pt>
                <c:pt idx="4419">
                  <c:v>297552.1812673611</c:v>
                </c:pt>
                <c:pt idx="4420">
                  <c:v>300177.2003125</c:v>
                </c:pt>
                <c:pt idx="4421">
                  <c:v>303210.60788194445</c:v>
                </c:pt>
                <c:pt idx="4422">
                  <c:v>307912.25237847224</c:v>
                </c:pt>
                <c:pt idx="4423">
                  <c:v>319179.5887847222</c:v>
                </c:pt>
                <c:pt idx="4424">
                  <c:v>326641.78147569444</c:v>
                </c:pt>
                <c:pt idx="4425">
                  <c:v>333950.31630208332</c:v>
                </c:pt>
                <c:pt idx="4426">
                  <c:v>341626.68758680555</c:v>
                </c:pt>
                <c:pt idx="4427">
                  <c:v>348875.35807291669</c:v>
                </c:pt>
                <c:pt idx="4428">
                  <c:v>352081.7576388889</c:v>
                </c:pt>
                <c:pt idx="4429">
                  <c:v>357942.99739583331</c:v>
                </c:pt>
                <c:pt idx="4430">
                  <c:v>361555.39059027779</c:v>
                </c:pt>
                <c:pt idx="4431">
                  <c:v>362669.51869791665</c:v>
                </c:pt>
                <c:pt idx="4432">
                  <c:v>363344.36343750003</c:v>
                </c:pt>
                <c:pt idx="4433">
                  <c:v>362863.96753472224</c:v>
                </c:pt>
                <c:pt idx="4434">
                  <c:v>355211.46718749998</c:v>
                </c:pt>
                <c:pt idx="4435">
                  <c:v>346936.93461805553</c:v>
                </c:pt>
                <c:pt idx="4436">
                  <c:v>340561.47574652778</c:v>
                </c:pt>
                <c:pt idx="4437">
                  <c:v>326727.65289930557</c:v>
                </c:pt>
                <c:pt idx="4438">
                  <c:v>309809.62717013888</c:v>
                </c:pt>
                <c:pt idx="4439">
                  <c:v>300219.49869791669</c:v>
                </c:pt>
                <c:pt idx="4440">
                  <c:v>293276.31819444447</c:v>
                </c:pt>
                <c:pt idx="4441">
                  <c:v>288456.50923611113</c:v>
                </c:pt>
                <c:pt idx="4442">
                  <c:v>279304.63017361111</c:v>
                </c:pt>
                <c:pt idx="4443">
                  <c:v>276277.65625</c:v>
                </c:pt>
                <c:pt idx="4444">
                  <c:v>276775.9410590278</c:v>
                </c:pt>
                <c:pt idx="4445">
                  <c:v>287018.71178819443</c:v>
                </c:pt>
                <c:pt idx="4446">
                  <c:v>298390.0398090278</c:v>
                </c:pt>
                <c:pt idx="4447">
                  <c:v>307235.75953124999</c:v>
                </c:pt>
                <c:pt idx="4448">
                  <c:v>321221.41715277778</c:v>
                </c:pt>
                <c:pt idx="4449">
                  <c:v>330952.04855902778</c:v>
                </c:pt>
                <c:pt idx="4450">
                  <c:v>336363.39267361112</c:v>
                </c:pt>
                <c:pt idx="4451">
                  <c:v>340950.50854166667</c:v>
                </c:pt>
                <c:pt idx="4452">
                  <c:v>345792.41489583335</c:v>
                </c:pt>
                <c:pt idx="4453">
                  <c:v>347743.53961805557</c:v>
                </c:pt>
                <c:pt idx="4454">
                  <c:v>348765.5490277778</c:v>
                </c:pt>
                <c:pt idx="4455">
                  <c:v>352220.63944444444</c:v>
                </c:pt>
                <c:pt idx="4456">
                  <c:v>353521.2606597222</c:v>
                </c:pt>
                <c:pt idx="4457">
                  <c:v>351669.15052083333</c:v>
                </c:pt>
                <c:pt idx="4458">
                  <c:v>343891.51546874997</c:v>
                </c:pt>
                <c:pt idx="4459">
                  <c:v>341086.73760416667</c:v>
                </c:pt>
                <c:pt idx="4460">
                  <c:v>337302.72703125002</c:v>
                </c:pt>
                <c:pt idx="4461">
                  <c:v>318967.23234375002</c:v>
                </c:pt>
                <c:pt idx="4462">
                  <c:v>302452.04347222223</c:v>
                </c:pt>
                <c:pt idx="4463">
                  <c:v>298386.13211805554</c:v>
                </c:pt>
                <c:pt idx="4464">
                  <c:v>296678.19651041669</c:v>
                </c:pt>
                <c:pt idx="4465">
                  <c:v>289067.21571180556</c:v>
                </c:pt>
                <c:pt idx="4466">
                  <c:v>285746.28125</c:v>
                </c:pt>
                <c:pt idx="4467">
                  <c:v>285746.28125</c:v>
                </c:pt>
                <c:pt idx="4468">
                  <c:v>285784.8654340278</c:v>
                </c:pt>
                <c:pt idx="4469">
                  <c:v>287652.05243055557</c:v>
                </c:pt>
                <c:pt idx="4470">
                  <c:v>295473.16604166664</c:v>
                </c:pt>
                <c:pt idx="4471">
                  <c:v>306651.29067708331</c:v>
                </c:pt>
                <c:pt idx="4472">
                  <c:v>317711.18845486111</c:v>
                </c:pt>
                <c:pt idx="4473">
                  <c:v>328081.39390625001</c:v>
                </c:pt>
                <c:pt idx="4474">
                  <c:v>336611.88756944443</c:v>
                </c:pt>
                <c:pt idx="4475">
                  <c:v>343000.69491319446</c:v>
                </c:pt>
                <c:pt idx="4476">
                  <c:v>348877.20602430555</c:v>
                </c:pt>
                <c:pt idx="4477">
                  <c:v>353308.01736111112</c:v>
                </c:pt>
                <c:pt idx="4478">
                  <c:v>357941.35123263887</c:v>
                </c:pt>
                <c:pt idx="4479">
                  <c:v>359495.0498958333</c:v>
                </c:pt>
                <c:pt idx="4480">
                  <c:v>359982.08656249999</c:v>
                </c:pt>
                <c:pt idx="4481">
                  <c:v>358942.61913194443</c:v>
                </c:pt>
                <c:pt idx="4482">
                  <c:v>349914.58383680554</c:v>
                </c:pt>
                <c:pt idx="4483">
                  <c:v>343136.4513715278</c:v>
                </c:pt>
                <c:pt idx="4484">
                  <c:v>335219.23255208333</c:v>
                </c:pt>
                <c:pt idx="4485">
                  <c:v>320080.30484375003</c:v>
                </c:pt>
                <c:pt idx="4486">
                  <c:v>305565.32857638889</c:v>
                </c:pt>
                <c:pt idx="4487">
                  <c:v>302388.33842013887</c:v>
                </c:pt>
                <c:pt idx="4488">
                  <c:v>300827.41678819444</c:v>
                </c:pt>
                <c:pt idx="4489">
                  <c:v>293144.71359375003</c:v>
                </c:pt>
                <c:pt idx="4490">
                  <c:v>289932.78125</c:v>
                </c:pt>
                <c:pt idx="4491">
                  <c:v>290022.46473958332</c:v>
                </c:pt>
                <c:pt idx="4492">
                  <c:v>291882.80581597221</c:v>
                </c:pt>
                <c:pt idx="4493">
                  <c:v>293700.60203125002</c:v>
                </c:pt>
                <c:pt idx="4494">
                  <c:v>301308.94449652778</c:v>
                </c:pt>
                <c:pt idx="4495">
                  <c:v>315951.68211805553</c:v>
                </c:pt>
                <c:pt idx="4496">
                  <c:v>323771.51411458332</c:v>
                </c:pt>
                <c:pt idx="4497">
                  <c:v>330665.79928819445</c:v>
                </c:pt>
                <c:pt idx="4498">
                  <c:v>336613.74137152778</c:v>
                </c:pt>
                <c:pt idx="4499">
                  <c:v>340287.50159722223</c:v>
                </c:pt>
                <c:pt idx="4500">
                  <c:v>341928.02789930557</c:v>
                </c:pt>
                <c:pt idx="4501">
                  <c:v>342442.5509548611</c:v>
                </c:pt>
                <c:pt idx="4502">
                  <c:v>349201.34112847224</c:v>
                </c:pt>
                <c:pt idx="4503">
                  <c:v>355762.90345486114</c:v>
                </c:pt>
                <c:pt idx="4504">
                  <c:v>354577.81190972222</c:v>
                </c:pt>
                <c:pt idx="4505">
                  <c:v>350894.24133680557</c:v>
                </c:pt>
                <c:pt idx="4506">
                  <c:v>344849.86746527778</c:v>
                </c:pt>
                <c:pt idx="4507">
                  <c:v>340991.14454861113</c:v>
                </c:pt>
                <c:pt idx="4508">
                  <c:v>337753.44163194444</c:v>
                </c:pt>
                <c:pt idx="4509">
                  <c:v>319685.97539930558</c:v>
                </c:pt>
                <c:pt idx="4510">
                  <c:v>304829.78921875003</c:v>
                </c:pt>
                <c:pt idx="4511">
                  <c:v>302005.15104166669</c:v>
                </c:pt>
                <c:pt idx="4512">
                  <c:v>293813.13515624998</c:v>
                </c:pt>
                <c:pt idx="4513">
                  <c:v>288385.9758159722</c:v>
                </c:pt>
                <c:pt idx="4514">
                  <c:v>288509.74013888888</c:v>
                </c:pt>
                <c:pt idx="4515">
                  <c:v>290173.26953125</c:v>
                </c:pt>
                <c:pt idx="4516">
                  <c:v>295840.62326388888</c:v>
                </c:pt>
                <c:pt idx="4517">
                  <c:v>298489.69374999998</c:v>
                </c:pt>
                <c:pt idx="4518">
                  <c:v>300419.83460069442</c:v>
                </c:pt>
                <c:pt idx="4519">
                  <c:v>311600.25694444444</c:v>
                </c:pt>
                <c:pt idx="4520">
                  <c:v>320782.98664930556</c:v>
                </c:pt>
                <c:pt idx="4521">
                  <c:v>328535.86581597221</c:v>
                </c:pt>
                <c:pt idx="4522">
                  <c:v>330876.8347048611</c:v>
                </c:pt>
                <c:pt idx="4523">
                  <c:v>337948.97982638888</c:v>
                </c:pt>
                <c:pt idx="4524">
                  <c:v>341696.08713541669</c:v>
                </c:pt>
                <c:pt idx="4525">
                  <c:v>344017.61956597224</c:v>
                </c:pt>
                <c:pt idx="4526">
                  <c:v>344416.39026041667</c:v>
                </c:pt>
                <c:pt idx="4527">
                  <c:v>345550.46741319442</c:v>
                </c:pt>
                <c:pt idx="4528">
                  <c:v>345551.33461805555</c:v>
                </c:pt>
                <c:pt idx="4529">
                  <c:v>341201.89371527778</c:v>
                </c:pt>
                <c:pt idx="4530">
                  <c:v>335235.25406250003</c:v>
                </c:pt>
                <c:pt idx="4531">
                  <c:v>331840.70232638891</c:v>
                </c:pt>
                <c:pt idx="4532">
                  <c:v>326276.47590277781</c:v>
                </c:pt>
                <c:pt idx="4533">
                  <c:v>312872.4559722222</c:v>
                </c:pt>
                <c:pt idx="4534">
                  <c:v>301293.27291666664</c:v>
                </c:pt>
                <c:pt idx="4535">
                  <c:v>289799.22996527777</c:v>
                </c:pt>
                <c:pt idx="4536">
                  <c:v>281673.3178125</c:v>
                </c:pt>
                <c:pt idx="4537">
                  <c:v>275996.16850694444</c:v>
                </c:pt>
                <c:pt idx="4538">
                  <c:v>273918.63996527781</c:v>
                </c:pt>
                <c:pt idx="4539">
                  <c:v>275595.34277777775</c:v>
                </c:pt>
                <c:pt idx="4540">
                  <c:v>281879.2111111111</c:v>
                </c:pt>
                <c:pt idx="4541">
                  <c:v>288902.6690277778</c:v>
                </c:pt>
                <c:pt idx="4542">
                  <c:v>295426.6195138889</c:v>
                </c:pt>
                <c:pt idx="4543">
                  <c:v>301047.00972222222</c:v>
                </c:pt>
                <c:pt idx="4544">
                  <c:v>307460.38906249998</c:v>
                </c:pt>
                <c:pt idx="4545">
                  <c:v>314961.95965277776</c:v>
                </c:pt>
                <c:pt idx="4546">
                  <c:v>329187.08965277777</c:v>
                </c:pt>
                <c:pt idx="4547">
                  <c:v>342801.15232638887</c:v>
                </c:pt>
                <c:pt idx="4548">
                  <c:v>352989.96562500001</c:v>
                </c:pt>
                <c:pt idx="4549">
                  <c:v>356960.39711805555</c:v>
                </c:pt>
                <c:pt idx="4550">
                  <c:v>359136.96930555557</c:v>
                </c:pt>
                <c:pt idx="4551">
                  <c:v>358899.48840277776</c:v>
                </c:pt>
                <c:pt idx="4552">
                  <c:v>356870.09326388891</c:v>
                </c:pt>
                <c:pt idx="4553">
                  <c:v>350779.59545138892</c:v>
                </c:pt>
                <c:pt idx="4554">
                  <c:v>340257.98288194445</c:v>
                </c:pt>
                <c:pt idx="4555">
                  <c:v>331722.31184027781</c:v>
                </c:pt>
                <c:pt idx="4556">
                  <c:v>319771.97732638888</c:v>
                </c:pt>
                <c:pt idx="4557">
                  <c:v>300458.7732638889</c:v>
                </c:pt>
                <c:pt idx="4558">
                  <c:v>285116.69986111112</c:v>
                </c:pt>
                <c:pt idx="4559">
                  <c:v>271038.93079861114</c:v>
                </c:pt>
                <c:pt idx="4560">
                  <c:v>258452.17979166665</c:v>
                </c:pt>
                <c:pt idx="4561">
                  <c:v>256337.1173611111</c:v>
                </c:pt>
                <c:pt idx="4562">
                  <c:v>256333.65625</c:v>
                </c:pt>
                <c:pt idx="4563">
                  <c:v>256333.65625</c:v>
                </c:pt>
                <c:pt idx="4564">
                  <c:v>256625.58409722222</c:v>
                </c:pt>
                <c:pt idx="4565">
                  <c:v>263320.46876736113</c:v>
                </c:pt>
                <c:pt idx="4566">
                  <c:v>271113.34930555557</c:v>
                </c:pt>
                <c:pt idx="4567">
                  <c:v>285061.90354166669</c:v>
                </c:pt>
                <c:pt idx="4568">
                  <c:v>305122.77437499998</c:v>
                </c:pt>
                <c:pt idx="4569">
                  <c:v>322083.92965277779</c:v>
                </c:pt>
                <c:pt idx="4570">
                  <c:v>334577.95541666669</c:v>
                </c:pt>
                <c:pt idx="4571">
                  <c:v>342880.47774305556</c:v>
                </c:pt>
                <c:pt idx="4572">
                  <c:v>352017.02590277779</c:v>
                </c:pt>
                <c:pt idx="4573">
                  <c:v>356425.71871527779</c:v>
                </c:pt>
                <c:pt idx="4574">
                  <c:v>357947.72263888887</c:v>
                </c:pt>
                <c:pt idx="4575">
                  <c:v>358690.92781249998</c:v>
                </c:pt>
                <c:pt idx="4576">
                  <c:v>355625.34972222225</c:v>
                </c:pt>
                <c:pt idx="4577">
                  <c:v>348917.69402777776</c:v>
                </c:pt>
                <c:pt idx="4578">
                  <c:v>343121.37541666668</c:v>
                </c:pt>
                <c:pt idx="4579">
                  <c:v>335435.99086805555</c:v>
                </c:pt>
                <c:pt idx="4580">
                  <c:v>330030.51267361111</c:v>
                </c:pt>
                <c:pt idx="4581">
                  <c:v>306080.17767361109</c:v>
                </c:pt>
                <c:pt idx="4582">
                  <c:v>290927.8804861111</c:v>
                </c:pt>
                <c:pt idx="4583">
                  <c:v>279280.61548611108</c:v>
                </c:pt>
                <c:pt idx="4584">
                  <c:v>269340.61975694442</c:v>
                </c:pt>
                <c:pt idx="4585">
                  <c:v>264380.56840277778</c:v>
                </c:pt>
                <c:pt idx="4586">
                  <c:v>263414.125</c:v>
                </c:pt>
                <c:pt idx="4587">
                  <c:v>265869.44913194445</c:v>
                </c:pt>
                <c:pt idx="4588">
                  <c:v>270771.86743055558</c:v>
                </c:pt>
                <c:pt idx="4589">
                  <c:v>283129.90687499999</c:v>
                </c:pt>
                <c:pt idx="4590">
                  <c:v>297689.73145833332</c:v>
                </c:pt>
                <c:pt idx="4591">
                  <c:v>317875.59576388891</c:v>
                </c:pt>
                <c:pt idx="4592">
                  <c:v>329102.03329861112</c:v>
                </c:pt>
                <c:pt idx="4593">
                  <c:v>336949.57291666669</c:v>
                </c:pt>
                <c:pt idx="4594">
                  <c:v>346848.93815972219</c:v>
                </c:pt>
                <c:pt idx="4595">
                  <c:v>352011.86427083332</c:v>
                </c:pt>
                <c:pt idx="4596">
                  <c:v>355172.71114583331</c:v>
                </c:pt>
                <c:pt idx="4597">
                  <c:v>356433.77819444443</c:v>
                </c:pt>
                <c:pt idx="4598">
                  <c:v>356269.67312499997</c:v>
                </c:pt>
                <c:pt idx="4599">
                  <c:v>356239.83739583334</c:v>
                </c:pt>
                <c:pt idx="4600">
                  <c:v>354744.86409722222</c:v>
                </c:pt>
                <c:pt idx="4601">
                  <c:v>349691.66815972223</c:v>
                </c:pt>
                <c:pt idx="4602">
                  <c:v>340963.40854166669</c:v>
                </c:pt>
                <c:pt idx="4603">
                  <c:v>334062.97291666665</c:v>
                </c:pt>
                <c:pt idx="4604">
                  <c:v>332632.56329861109</c:v>
                </c:pt>
                <c:pt idx="4605">
                  <c:v>322826.60347222222</c:v>
                </c:pt>
                <c:pt idx="4606">
                  <c:v>307783.93986111111</c:v>
                </c:pt>
                <c:pt idx="4607">
                  <c:v>287701.3620486111</c:v>
                </c:pt>
                <c:pt idx="4608">
                  <c:v>278823.73340277775</c:v>
                </c:pt>
                <c:pt idx="4609">
                  <c:v>273700.14215277776</c:v>
                </c:pt>
                <c:pt idx="4610">
                  <c:v>272725.83194444445</c:v>
                </c:pt>
                <c:pt idx="4611">
                  <c:v>275305.05687500001</c:v>
                </c:pt>
                <c:pt idx="4612">
                  <c:v>280081.46902777778</c:v>
                </c:pt>
                <c:pt idx="4613">
                  <c:v>284547.37552083336</c:v>
                </c:pt>
                <c:pt idx="4614">
                  <c:v>296036.36875000002</c:v>
                </c:pt>
                <c:pt idx="4615">
                  <c:v>311721.1532638889</c:v>
                </c:pt>
                <c:pt idx="4616">
                  <c:v>331525.45354166668</c:v>
                </c:pt>
                <c:pt idx="4617">
                  <c:v>337503.2059375</c:v>
                </c:pt>
                <c:pt idx="4618">
                  <c:v>345403.9482986111</c:v>
                </c:pt>
                <c:pt idx="4619">
                  <c:v>354045.69579861109</c:v>
                </c:pt>
                <c:pt idx="4620">
                  <c:v>357989.04572916665</c:v>
                </c:pt>
                <c:pt idx="4621">
                  <c:v>361521.02322916669</c:v>
                </c:pt>
                <c:pt idx="4622">
                  <c:v>362872.00204861112</c:v>
                </c:pt>
                <c:pt idx="4623">
                  <c:v>363983.71114583331</c:v>
                </c:pt>
                <c:pt idx="4624">
                  <c:v>363880.00045138889</c:v>
                </c:pt>
                <c:pt idx="4625">
                  <c:v>363189.86076388886</c:v>
                </c:pt>
                <c:pt idx="4626">
                  <c:v>358619.72069444443</c:v>
                </c:pt>
                <c:pt idx="4627">
                  <c:v>348358.9657291667</c:v>
                </c:pt>
                <c:pt idx="4628">
                  <c:v>340883.63489583333</c:v>
                </c:pt>
                <c:pt idx="4629">
                  <c:v>330800.96868055558</c:v>
                </c:pt>
                <c:pt idx="4630">
                  <c:v>317646.27184027777</c:v>
                </c:pt>
                <c:pt idx="4631">
                  <c:v>300103.53659722221</c:v>
                </c:pt>
                <c:pt idx="4632">
                  <c:v>292816.0889583333</c:v>
                </c:pt>
                <c:pt idx="4633">
                  <c:v>288006.82819444442</c:v>
                </c:pt>
                <c:pt idx="4634">
                  <c:v>283542.34625</c:v>
                </c:pt>
                <c:pt idx="4635">
                  <c:v>282939.30125000002</c:v>
                </c:pt>
                <c:pt idx="4636">
                  <c:v>288542.86090277776</c:v>
                </c:pt>
                <c:pt idx="4637">
                  <c:v>305211.14885416668</c:v>
                </c:pt>
                <c:pt idx="4638">
                  <c:v>316001.68194444443</c:v>
                </c:pt>
                <c:pt idx="4639">
                  <c:v>326907.38923611114</c:v>
                </c:pt>
                <c:pt idx="4640">
                  <c:v>334106.27159722225</c:v>
                </c:pt>
                <c:pt idx="4641">
                  <c:v>339028.96774305555</c:v>
                </c:pt>
                <c:pt idx="4642">
                  <c:v>349454.35260416666</c:v>
                </c:pt>
                <c:pt idx="4643">
                  <c:v>354115.47166666668</c:v>
                </c:pt>
                <c:pt idx="4644">
                  <c:v>357106.74916666665</c:v>
                </c:pt>
                <c:pt idx="4645">
                  <c:v>358700.15784722223</c:v>
                </c:pt>
                <c:pt idx="4646">
                  <c:v>362387.98399305553</c:v>
                </c:pt>
                <c:pt idx="4647">
                  <c:v>365922.86281249998</c:v>
                </c:pt>
                <c:pt idx="4648">
                  <c:v>366174.78180555557</c:v>
                </c:pt>
                <c:pt idx="4649">
                  <c:v>364499.40086805553</c:v>
                </c:pt>
                <c:pt idx="4650">
                  <c:v>361246.62590277777</c:v>
                </c:pt>
                <c:pt idx="4651">
                  <c:v>351917.49930555554</c:v>
                </c:pt>
                <c:pt idx="4652">
                  <c:v>345435.93402777775</c:v>
                </c:pt>
                <c:pt idx="4653">
                  <c:v>333431.47635416669</c:v>
                </c:pt>
                <c:pt idx="4654">
                  <c:v>324144.45291666669</c:v>
                </c:pt>
                <c:pt idx="4655">
                  <c:v>299230.42173611111</c:v>
                </c:pt>
                <c:pt idx="4656">
                  <c:v>292000.92829861114</c:v>
                </c:pt>
                <c:pt idx="4657">
                  <c:v>287689.1773611111</c:v>
                </c:pt>
                <c:pt idx="4658">
                  <c:v>287373.40583333332</c:v>
                </c:pt>
                <c:pt idx="4659">
                  <c:v>285257.37413194444</c:v>
                </c:pt>
                <c:pt idx="4660">
                  <c:v>289988.91840277775</c:v>
                </c:pt>
                <c:pt idx="4661">
                  <c:v>302439.56597222225</c:v>
                </c:pt>
                <c:pt idx="4662">
                  <c:v>308792.20180555555</c:v>
                </c:pt>
                <c:pt idx="4663">
                  <c:v>318051.46041666664</c:v>
                </c:pt>
                <c:pt idx="4664">
                  <c:v>333000.74069444445</c:v>
                </c:pt>
                <c:pt idx="4665">
                  <c:v>337094.0106597222</c:v>
                </c:pt>
                <c:pt idx="4666">
                  <c:v>341189.72131944442</c:v>
                </c:pt>
                <c:pt idx="4667">
                  <c:v>351855.91402777779</c:v>
                </c:pt>
                <c:pt idx="4668">
                  <c:v>358341.11390624999</c:v>
                </c:pt>
                <c:pt idx="4669">
                  <c:v>363012.95100694447</c:v>
                </c:pt>
                <c:pt idx="4670">
                  <c:v>362989.38041666668</c:v>
                </c:pt>
                <c:pt idx="4671">
                  <c:v>363672.99031249998</c:v>
                </c:pt>
                <c:pt idx="4672">
                  <c:v>362968.54965277779</c:v>
                </c:pt>
                <c:pt idx="4673">
                  <c:v>355891.3434027778</c:v>
                </c:pt>
                <c:pt idx="4674">
                  <c:v>348133.99821180553</c:v>
                </c:pt>
                <c:pt idx="4675">
                  <c:v>338642.87321180553</c:v>
                </c:pt>
                <c:pt idx="4676">
                  <c:v>331090.17881944444</c:v>
                </c:pt>
                <c:pt idx="4677">
                  <c:v>320356.17499999999</c:v>
                </c:pt>
                <c:pt idx="4678">
                  <c:v>301013.59243055555</c:v>
                </c:pt>
                <c:pt idx="4679">
                  <c:v>279920.14569444442</c:v>
                </c:pt>
                <c:pt idx="4680">
                  <c:v>270067.98963541666</c:v>
                </c:pt>
                <c:pt idx="4681">
                  <c:v>264757.28777777776</c:v>
                </c:pt>
                <c:pt idx="4682">
                  <c:v>263432.625</c:v>
                </c:pt>
                <c:pt idx="4683">
                  <c:v>263432.625</c:v>
                </c:pt>
                <c:pt idx="4684">
                  <c:v>263815.75166666665</c:v>
                </c:pt>
                <c:pt idx="4685">
                  <c:v>268248.08781250002</c:v>
                </c:pt>
                <c:pt idx="4686">
                  <c:v>274575.0030208333</c:v>
                </c:pt>
                <c:pt idx="4687">
                  <c:v>282955.85135416669</c:v>
                </c:pt>
                <c:pt idx="4688">
                  <c:v>298902.84048611112</c:v>
                </c:pt>
                <c:pt idx="4689">
                  <c:v>326183.28364583332</c:v>
                </c:pt>
                <c:pt idx="4690">
                  <c:v>332718.32977430557</c:v>
                </c:pt>
                <c:pt idx="4691">
                  <c:v>344507.81100694445</c:v>
                </c:pt>
                <c:pt idx="4692">
                  <c:v>351162.60590277775</c:v>
                </c:pt>
                <c:pt idx="4693">
                  <c:v>354491.333125</c:v>
                </c:pt>
                <c:pt idx="4694">
                  <c:v>357245.20352430554</c:v>
                </c:pt>
                <c:pt idx="4695">
                  <c:v>358495.73246527778</c:v>
                </c:pt>
                <c:pt idx="4696">
                  <c:v>357720.92076388886</c:v>
                </c:pt>
                <c:pt idx="4697">
                  <c:v>356274.86965277779</c:v>
                </c:pt>
                <c:pt idx="4698">
                  <c:v>349544.56086805556</c:v>
                </c:pt>
                <c:pt idx="4699">
                  <c:v>340969.63427083334</c:v>
                </c:pt>
                <c:pt idx="4700">
                  <c:v>331168.52388888889</c:v>
                </c:pt>
                <c:pt idx="4701">
                  <c:v>317071.42381944443</c:v>
                </c:pt>
                <c:pt idx="4702">
                  <c:v>300276.74898437498</c:v>
                </c:pt>
                <c:pt idx="4703">
                  <c:v>293783.69430555555</c:v>
                </c:pt>
                <c:pt idx="4704">
                  <c:v>279849.88437500002</c:v>
                </c:pt>
                <c:pt idx="4705">
                  <c:v>271974.25333333336</c:v>
                </c:pt>
                <c:pt idx="4706">
                  <c:v>270238.8125</c:v>
                </c:pt>
                <c:pt idx="4707">
                  <c:v>268910.15722222225</c:v>
                </c:pt>
                <c:pt idx="4708">
                  <c:v>269001.49607638887</c:v>
                </c:pt>
                <c:pt idx="4709">
                  <c:v>275855.79468749999</c:v>
                </c:pt>
                <c:pt idx="4710">
                  <c:v>287878.89352430555</c:v>
                </c:pt>
                <c:pt idx="4711">
                  <c:v>295083.51788194443</c:v>
                </c:pt>
                <c:pt idx="4712">
                  <c:v>301686.86680555553</c:v>
                </c:pt>
                <c:pt idx="4713">
                  <c:v>323411.4762152778</c:v>
                </c:pt>
                <c:pt idx="4714">
                  <c:v>332980.79517361108</c:v>
                </c:pt>
                <c:pt idx="4715">
                  <c:v>343676.5124652778</c:v>
                </c:pt>
                <c:pt idx="4716">
                  <c:v>349063.6220138889</c:v>
                </c:pt>
                <c:pt idx="4717">
                  <c:v>353151.5143923611</c:v>
                </c:pt>
                <c:pt idx="4718">
                  <c:v>356150.60326388892</c:v>
                </c:pt>
                <c:pt idx="4719">
                  <c:v>356414.03822916665</c:v>
                </c:pt>
                <c:pt idx="4720">
                  <c:v>355215.0132986111</c:v>
                </c:pt>
                <c:pt idx="4721">
                  <c:v>350657.81260416668</c:v>
                </c:pt>
                <c:pt idx="4722">
                  <c:v>347414.7835763889</c:v>
                </c:pt>
                <c:pt idx="4723">
                  <c:v>337948.72927083331</c:v>
                </c:pt>
                <c:pt idx="4724">
                  <c:v>331794.86628472223</c:v>
                </c:pt>
                <c:pt idx="4725">
                  <c:v>321532.57097222219</c:v>
                </c:pt>
                <c:pt idx="4726">
                  <c:v>311529.61625000002</c:v>
                </c:pt>
                <c:pt idx="4727">
                  <c:v>302253.6619097222</c:v>
                </c:pt>
                <c:pt idx="4728">
                  <c:v>296067.76055555558</c:v>
                </c:pt>
                <c:pt idx="4729">
                  <c:v>294730.35781249998</c:v>
                </c:pt>
                <c:pt idx="4730">
                  <c:v>294237.65770833334</c:v>
                </c:pt>
                <c:pt idx="4731">
                  <c:v>293119.56736111111</c:v>
                </c:pt>
                <c:pt idx="4732">
                  <c:v>293807.67944444442</c:v>
                </c:pt>
                <c:pt idx="4733">
                  <c:v>299163.5186111111</c:v>
                </c:pt>
                <c:pt idx="4734">
                  <c:v>305130.18555555557</c:v>
                </c:pt>
                <c:pt idx="4735">
                  <c:v>312167.08347222221</c:v>
                </c:pt>
                <c:pt idx="4736">
                  <c:v>323533.18802083336</c:v>
                </c:pt>
                <c:pt idx="4737">
                  <c:v>335420.16020833334</c:v>
                </c:pt>
                <c:pt idx="4738">
                  <c:v>343457.53538194444</c:v>
                </c:pt>
                <c:pt idx="4739">
                  <c:v>355857.29923611111</c:v>
                </c:pt>
                <c:pt idx="4740">
                  <c:v>357977.76892361109</c:v>
                </c:pt>
                <c:pt idx="4741">
                  <c:v>360574.38940972224</c:v>
                </c:pt>
                <c:pt idx="4742">
                  <c:v>360535.06218750001</c:v>
                </c:pt>
                <c:pt idx="4743">
                  <c:v>361262.92427083332</c:v>
                </c:pt>
                <c:pt idx="4744">
                  <c:v>361527.19979166664</c:v>
                </c:pt>
                <c:pt idx="4745">
                  <c:v>356863.18083333335</c:v>
                </c:pt>
                <c:pt idx="4746">
                  <c:v>348801.54880208336</c:v>
                </c:pt>
                <c:pt idx="4747">
                  <c:v>342038.90041666664</c:v>
                </c:pt>
                <c:pt idx="4748">
                  <c:v>336532.81979166664</c:v>
                </c:pt>
                <c:pt idx="4749">
                  <c:v>317791.74739583331</c:v>
                </c:pt>
                <c:pt idx="4750">
                  <c:v>304442.62336805556</c:v>
                </c:pt>
                <c:pt idx="4751">
                  <c:v>293735.8094791667</c:v>
                </c:pt>
                <c:pt idx="4752">
                  <c:v>285573.21902777778</c:v>
                </c:pt>
                <c:pt idx="4753">
                  <c:v>278488.26986111113</c:v>
                </c:pt>
                <c:pt idx="4754">
                  <c:v>275507.375</c:v>
                </c:pt>
                <c:pt idx="4755">
                  <c:v>275671.82500000001</c:v>
                </c:pt>
                <c:pt idx="4756">
                  <c:v>280323.77374999999</c:v>
                </c:pt>
                <c:pt idx="4757">
                  <c:v>286980.79973958334</c:v>
                </c:pt>
                <c:pt idx="4758">
                  <c:v>293425.04461805557</c:v>
                </c:pt>
                <c:pt idx="4759">
                  <c:v>306922.60302083334</c:v>
                </c:pt>
                <c:pt idx="4760">
                  <c:v>321771.43954861112</c:v>
                </c:pt>
                <c:pt idx="4761">
                  <c:v>335634.58444444445</c:v>
                </c:pt>
                <c:pt idx="4762">
                  <c:v>344478.18319444446</c:v>
                </c:pt>
                <c:pt idx="4763">
                  <c:v>354174.27531250002</c:v>
                </c:pt>
                <c:pt idx="4764">
                  <c:v>356343.01624999999</c:v>
                </c:pt>
                <c:pt idx="4765">
                  <c:v>356557.38798611111</c:v>
                </c:pt>
                <c:pt idx="4766">
                  <c:v>356615.16597222222</c:v>
                </c:pt>
                <c:pt idx="4767">
                  <c:v>354693.11815972225</c:v>
                </c:pt>
                <c:pt idx="4768">
                  <c:v>351520.02697916667</c:v>
                </c:pt>
                <c:pt idx="4769">
                  <c:v>344729.54498263891</c:v>
                </c:pt>
                <c:pt idx="4770">
                  <c:v>338206.73361111112</c:v>
                </c:pt>
                <c:pt idx="4771">
                  <c:v>327155.60001736111</c:v>
                </c:pt>
                <c:pt idx="4772">
                  <c:v>313645.88923611114</c:v>
                </c:pt>
                <c:pt idx="4773">
                  <c:v>300170.37541666668</c:v>
                </c:pt>
                <c:pt idx="4774">
                  <c:v>291887.96180555556</c:v>
                </c:pt>
                <c:pt idx="4775">
                  <c:v>281409.78722222225</c:v>
                </c:pt>
                <c:pt idx="4776">
                  <c:v>275803.64368055557</c:v>
                </c:pt>
                <c:pt idx="4777">
                  <c:v>274363.07291666669</c:v>
                </c:pt>
                <c:pt idx="4778">
                  <c:v>274172.75</c:v>
                </c:pt>
                <c:pt idx="4779">
                  <c:v>274990.76041666669</c:v>
                </c:pt>
                <c:pt idx="4780">
                  <c:v>276739.80121527775</c:v>
                </c:pt>
                <c:pt idx="4781">
                  <c:v>278005.44861111109</c:v>
                </c:pt>
                <c:pt idx="4782">
                  <c:v>286615.01947916666</c:v>
                </c:pt>
                <c:pt idx="4783">
                  <c:v>293593.46864583332</c:v>
                </c:pt>
                <c:pt idx="4784">
                  <c:v>308683.70204861113</c:v>
                </c:pt>
                <c:pt idx="4785">
                  <c:v>318691.8485416667</c:v>
                </c:pt>
                <c:pt idx="4786">
                  <c:v>329680.53774305555</c:v>
                </c:pt>
                <c:pt idx="4787">
                  <c:v>330498.60947916668</c:v>
                </c:pt>
                <c:pt idx="4788">
                  <c:v>329833.88145833334</c:v>
                </c:pt>
                <c:pt idx="4789">
                  <c:v>332132.81986111111</c:v>
                </c:pt>
                <c:pt idx="4790">
                  <c:v>332469.62986111111</c:v>
                </c:pt>
                <c:pt idx="4791">
                  <c:v>332468.75694444444</c:v>
                </c:pt>
                <c:pt idx="4792">
                  <c:v>331452.5857638889</c:v>
                </c:pt>
                <c:pt idx="4793">
                  <c:v>330309.67493055557</c:v>
                </c:pt>
                <c:pt idx="4794">
                  <c:v>328008.28451388888</c:v>
                </c:pt>
                <c:pt idx="4795">
                  <c:v>323427.09020833333</c:v>
                </c:pt>
                <c:pt idx="4796">
                  <c:v>319159.41288194444</c:v>
                </c:pt>
                <c:pt idx="4797">
                  <c:v>308847.51017361111</c:v>
                </c:pt>
                <c:pt idx="4798">
                  <c:v>293373.21135416668</c:v>
                </c:pt>
                <c:pt idx="4799">
                  <c:v>278467.80260416667</c:v>
                </c:pt>
                <c:pt idx="4800">
                  <c:v>274375.60187499999</c:v>
                </c:pt>
                <c:pt idx="4801">
                  <c:v>274285.95409722225</c:v>
                </c:pt>
                <c:pt idx="4802">
                  <c:v>274289.5</c:v>
                </c:pt>
                <c:pt idx="4803">
                  <c:v>274289.5</c:v>
                </c:pt>
                <c:pt idx="4804">
                  <c:v>274552.50222222222</c:v>
                </c:pt>
                <c:pt idx="4805">
                  <c:v>281518.29684027779</c:v>
                </c:pt>
                <c:pt idx="4806">
                  <c:v>289865.05461805558</c:v>
                </c:pt>
                <c:pt idx="4807">
                  <c:v>296247.72479166667</c:v>
                </c:pt>
                <c:pt idx="4808">
                  <c:v>305181.87194444443</c:v>
                </c:pt>
                <c:pt idx="4809">
                  <c:v>318316.92336805555</c:v>
                </c:pt>
                <c:pt idx="4810">
                  <c:v>326593.37611111114</c:v>
                </c:pt>
                <c:pt idx="4811">
                  <c:v>332322.61458333331</c:v>
                </c:pt>
                <c:pt idx="4812">
                  <c:v>334390.27670138888</c:v>
                </c:pt>
                <c:pt idx="4813">
                  <c:v>336835.75982638891</c:v>
                </c:pt>
                <c:pt idx="4814">
                  <c:v>338190.68819444446</c:v>
                </c:pt>
                <c:pt idx="4815">
                  <c:v>339425.87586805556</c:v>
                </c:pt>
                <c:pt idx="4816">
                  <c:v>339386.96513888892</c:v>
                </c:pt>
                <c:pt idx="4817">
                  <c:v>337331.36708333332</c:v>
                </c:pt>
                <c:pt idx="4818">
                  <c:v>333502.92920138891</c:v>
                </c:pt>
                <c:pt idx="4819">
                  <c:v>330276.05864583334</c:v>
                </c:pt>
                <c:pt idx="4820">
                  <c:v>327333.50750000001</c:v>
                </c:pt>
                <c:pt idx="4821">
                  <c:v>313846.30065972224</c:v>
                </c:pt>
                <c:pt idx="4822">
                  <c:v>300622.27274305554</c:v>
                </c:pt>
                <c:pt idx="4823">
                  <c:v>296551.90267361113</c:v>
                </c:pt>
                <c:pt idx="4824">
                  <c:v>295770.45208333334</c:v>
                </c:pt>
                <c:pt idx="4825">
                  <c:v>291630.45124999998</c:v>
                </c:pt>
                <c:pt idx="4826">
                  <c:v>291154.36722222221</c:v>
                </c:pt>
                <c:pt idx="4827">
                  <c:v>291389.8125</c:v>
                </c:pt>
                <c:pt idx="4828">
                  <c:v>291612.93229166669</c:v>
                </c:pt>
                <c:pt idx="4829">
                  <c:v>292952.50371527777</c:v>
                </c:pt>
                <c:pt idx="4830">
                  <c:v>296798.32708333334</c:v>
                </c:pt>
                <c:pt idx="4831">
                  <c:v>303946.63767361111</c:v>
                </c:pt>
                <c:pt idx="4832">
                  <c:v>315298.79312500003</c:v>
                </c:pt>
                <c:pt idx="4833">
                  <c:v>333636.14234374999</c:v>
                </c:pt>
                <c:pt idx="4834">
                  <c:v>340393.27906249999</c:v>
                </c:pt>
                <c:pt idx="4835">
                  <c:v>348906.24315972225</c:v>
                </c:pt>
                <c:pt idx="4836">
                  <c:v>353375.0340625</c:v>
                </c:pt>
                <c:pt idx="4837">
                  <c:v>353997.42729166668</c:v>
                </c:pt>
                <c:pt idx="4838">
                  <c:v>354095.68487847224</c:v>
                </c:pt>
                <c:pt idx="4839">
                  <c:v>350844.17567708332</c:v>
                </c:pt>
                <c:pt idx="4840">
                  <c:v>346639.80906250002</c:v>
                </c:pt>
                <c:pt idx="4841">
                  <c:v>339930.05</c:v>
                </c:pt>
                <c:pt idx="4842">
                  <c:v>334075.60579861113</c:v>
                </c:pt>
                <c:pt idx="4843">
                  <c:v>329594.10708333331</c:v>
                </c:pt>
                <c:pt idx="4844">
                  <c:v>325010.89913194446</c:v>
                </c:pt>
                <c:pt idx="4845">
                  <c:v>309413.74180555553</c:v>
                </c:pt>
                <c:pt idx="4846">
                  <c:v>297147.45402777777</c:v>
                </c:pt>
                <c:pt idx="4847">
                  <c:v>290328.86708333332</c:v>
                </c:pt>
                <c:pt idx="4848">
                  <c:v>287108.66385416669</c:v>
                </c:pt>
                <c:pt idx="4849">
                  <c:v>285570</c:v>
                </c:pt>
                <c:pt idx="4850">
                  <c:v>285570</c:v>
                </c:pt>
                <c:pt idx="4851">
                  <c:v>285730.65500000003</c:v>
                </c:pt>
                <c:pt idx="4852">
                  <c:v>288873.71694444446</c:v>
                </c:pt>
                <c:pt idx="4853">
                  <c:v>290422.4375</c:v>
                </c:pt>
                <c:pt idx="4854">
                  <c:v>291971.94614583335</c:v>
                </c:pt>
                <c:pt idx="4855">
                  <c:v>303884.17201388889</c:v>
                </c:pt>
                <c:pt idx="4856">
                  <c:v>313719.14201388886</c:v>
                </c:pt>
                <c:pt idx="4857">
                  <c:v>320513.89538194443</c:v>
                </c:pt>
                <c:pt idx="4858">
                  <c:v>327379.58270833333</c:v>
                </c:pt>
                <c:pt idx="4859">
                  <c:v>336246.87451388891</c:v>
                </c:pt>
                <c:pt idx="4860">
                  <c:v>344159.47045138892</c:v>
                </c:pt>
                <c:pt idx="4861">
                  <c:v>345372.81177083333</c:v>
                </c:pt>
                <c:pt idx="4862">
                  <c:v>346493.71875</c:v>
                </c:pt>
                <c:pt idx="4863">
                  <c:v>346883.28920138889</c:v>
                </c:pt>
                <c:pt idx="4864">
                  <c:v>345575.28989583335</c:v>
                </c:pt>
                <c:pt idx="4865">
                  <c:v>340345.9689236111</c:v>
                </c:pt>
                <c:pt idx="4866">
                  <c:v>338788.61791666667</c:v>
                </c:pt>
                <c:pt idx="4867">
                  <c:v>334663.34593750001</c:v>
                </c:pt>
                <c:pt idx="4868">
                  <c:v>331149.00583333336</c:v>
                </c:pt>
                <c:pt idx="4869">
                  <c:v>311550.58958333335</c:v>
                </c:pt>
                <c:pt idx="4870">
                  <c:v>296380.18949652778</c:v>
                </c:pt>
                <c:pt idx="4871">
                  <c:v>287941.65187499998</c:v>
                </c:pt>
                <c:pt idx="4872">
                  <c:v>286988.1875</c:v>
                </c:pt>
                <c:pt idx="4873">
                  <c:v>286988.1875</c:v>
                </c:pt>
                <c:pt idx="4874">
                  <c:v>288291.82972222223</c:v>
                </c:pt>
                <c:pt idx="4875">
                  <c:v>289353.6925</c:v>
                </c:pt>
                <c:pt idx="4876">
                  <c:v>292521.17791666667</c:v>
                </c:pt>
                <c:pt idx="4877">
                  <c:v>294870.625</c:v>
                </c:pt>
                <c:pt idx="4878">
                  <c:v>296189.78749999998</c:v>
                </c:pt>
                <c:pt idx="4879">
                  <c:v>308099.72756944445</c:v>
                </c:pt>
                <c:pt idx="4880">
                  <c:v>321333.25970486109</c:v>
                </c:pt>
                <c:pt idx="4881">
                  <c:v>334322.95370659721</c:v>
                </c:pt>
                <c:pt idx="4882">
                  <c:v>345005.09114583331</c:v>
                </c:pt>
                <c:pt idx="4883">
                  <c:v>351899.18927083333</c:v>
                </c:pt>
                <c:pt idx="4884">
                  <c:v>357462.25552083331</c:v>
                </c:pt>
                <c:pt idx="4885">
                  <c:v>358265.67071180558</c:v>
                </c:pt>
                <c:pt idx="4886">
                  <c:v>358866.07958333334</c:v>
                </c:pt>
                <c:pt idx="4887">
                  <c:v>358723.86850694445</c:v>
                </c:pt>
                <c:pt idx="4888">
                  <c:v>358061.1984722222</c:v>
                </c:pt>
                <c:pt idx="4889">
                  <c:v>351069.10336805554</c:v>
                </c:pt>
                <c:pt idx="4890">
                  <c:v>341436.16177083331</c:v>
                </c:pt>
                <c:pt idx="4891">
                  <c:v>336921.3620486111</c:v>
                </c:pt>
                <c:pt idx="4892">
                  <c:v>330715.11875000002</c:v>
                </c:pt>
                <c:pt idx="4893">
                  <c:v>316479.78270833334</c:v>
                </c:pt>
                <c:pt idx="4894">
                  <c:v>303773.63333333336</c:v>
                </c:pt>
                <c:pt idx="4895">
                  <c:v>298901.10378472222</c:v>
                </c:pt>
                <c:pt idx="4896">
                  <c:v>298872.21875</c:v>
                </c:pt>
                <c:pt idx="4897">
                  <c:v>298872.21875</c:v>
                </c:pt>
                <c:pt idx="4898">
                  <c:v>298872.21875</c:v>
                </c:pt>
                <c:pt idx="4899">
                  <c:v>298872.21875</c:v>
                </c:pt>
                <c:pt idx="4900">
                  <c:v>299245.75388888887</c:v>
                </c:pt>
                <c:pt idx="4901">
                  <c:v>299581.73184027779</c:v>
                </c:pt>
                <c:pt idx="4902">
                  <c:v>302437.06684027775</c:v>
                </c:pt>
                <c:pt idx="4903">
                  <c:v>315854.26690972224</c:v>
                </c:pt>
                <c:pt idx="4904">
                  <c:v>325795.82817708334</c:v>
                </c:pt>
                <c:pt idx="4905">
                  <c:v>338558.93848958332</c:v>
                </c:pt>
                <c:pt idx="4906">
                  <c:v>344427.58493055555</c:v>
                </c:pt>
                <c:pt idx="4907">
                  <c:v>354454.15701388888</c:v>
                </c:pt>
                <c:pt idx="4908">
                  <c:v>365203.68802083336</c:v>
                </c:pt>
                <c:pt idx="4909">
                  <c:v>366294.55420138891</c:v>
                </c:pt>
                <c:pt idx="4910">
                  <c:v>366353.8323784722</c:v>
                </c:pt>
                <c:pt idx="4911">
                  <c:v>366239.3831597222</c:v>
                </c:pt>
                <c:pt idx="4912">
                  <c:v>362470.60713541665</c:v>
                </c:pt>
                <c:pt idx="4913">
                  <c:v>359843.64142361109</c:v>
                </c:pt>
                <c:pt idx="4914">
                  <c:v>350379.28225694445</c:v>
                </c:pt>
                <c:pt idx="4915">
                  <c:v>342232.42892361112</c:v>
                </c:pt>
                <c:pt idx="4916">
                  <c:v>334819.70600694447</c:v>
                </c:pt>
                <c:pt idx="4917">
                  <c:v>322792.28088541667</c:v>
                </c:pt>
                <c:pt idx="4918">
                  <c:v>306897.05347222224</c:v>
                </c:pt>
                <c:pt idx="4919">
                  <c:v>299318.76670138887</c:v>
                </c:pt>
                <c:pt idx="4920">
                  <c:v>298727.96875</c:v>
                </c:pt>
                <c:pt idx="4921">
                  <c:v>298727.96875</c:v>
                </c:pt>
                <c:pt idx="4922">
                  <c:v>298727.96875</c:v>
                </c:pt>
                <c:pt idx="4923">
                  <c:v>299272.51534722222</c:v>
                </c:pt>
                <c:pt idx="4924">
                  <c:v>302087.71000000002</c:v>
                </c:pt>
                <c:pt idx="4925">
                  <c:v>302537.78125</c:v>
                </c:pt>
                <c:pt idx="4926">
                  <c:v>305243.37065972225</c:v>
                </c:pt>
                <c:pt idx="4927">
                  <c:v>320077.4815625</c:v>
                </c:pt>
                <c:pt idx="4928">
                  <c:v>329412.479375</c:v>
                </c:pt>
                <c:pt idx="4929">
                  <c:v>337257.77229166665</c:v>
                </c:pt>
                <c:pt idx="4930">
                  <c:v>342437.27704861108</c:v>
                </c:pt>
                <c:pt idx="4931">
                  <c:v>354836.78802083334</c:v>
                </c:pt>
                <c:pt idx="4932">
                  <c:v>362257.96805555554</c:v>
                </c:pt>
                <c:pt idx="4933">
                  <c:v>365437.73177083331</c:v>
                </c:pt>
                <c:pt idx="4934">
                  <c:v>366448.98364583333</c:v>
                </c:pt>
                <c:pt idx="4935">
                  <c:v>366138.75305555557</c:v>
                </c:pt>
                <c:pt idx="4936">
                  <c:v>360636.73677083332</c:v>
                </c:pt>
                <c:pt idx="4937">
                  <c:v>351608.91631944443</c:v>
                </c:pt>
                <c:pt idx="4938">
                  <c:v>338794.37305555557</c:v>
                </c:pt>
                <c:pt idx="4939">
                  <c:v>327383.10770833335</c:v>
                </c:pt>
                <c:pt idx="4940">
                  <c:v>320186.11631944444</c:v>
                </c:pt>
                <c:pt idx="4941">
                  <c:v>313058.10701388889</c:v>
                </c:pt>
                <c:pt idx="4942">
                  <c:v>299713.31680555554</c:v>
                </c:pt>
                <c:pt idx="4943">
                  <c:v>290215.61298611108</c:v>
                </c:pt>
                <c:pt idx="4944">
                  <c:v>288832.44986111112</c:v>
                </c:pt>
                <c:pt idx="4945">
                  <c:v>288586.53875000001</c:v>
                </c:pt>
                <c:pt idx="4946">
                  <c:v>288589.24437500001</c:v>
                </c:pt>
                <c:pt idx="4947">
                  <c:v>289901.56385416666</c:v>
                </c:pt>
                <c:pt idx="4948">
                  <c:v>290287.06843749998</c:v>
                </c:pt>
                <c:pt idx="4949">
                  <c:v>290287.47062500002</c:v>
                </c:pt>
                <c:pt idx="4950">
                  <c:v>290311.74812499998</c:v>
                </c:pt>
                <c:pt idx="4951">
                  <c:v>291533.70624999999</c:v>
                </c:pt>
                <c:pt idx="4952">
                  <c:v>296597.96187499998</c:v>
                </c:pt>
                <c:pt idx="4953">
                  <c:v>308895.48458333331</c:v>
                </c:pt>
                <c:pt idx="4954">
                  <c:v>310969.97031250002</c:v>
                </c:pt>
                <c:pt idx="4955">
                  <c:v>312476.84041666664</c:v>
                </c:pt>
                <c:pt idx="4956">
                  <c:v>312618.73215277778</c:v>
                </c:pt>
                <c:pt idx="4957">
                  <c:v>312589.33791666664</c:v>
                </c:pt>
                <c:pt idx="4958">
                  <c:v>312706.51284722221</c:v>
                </c:pt>
                <c:pt idx="4959">
                  <c:v>312707.07708333334</c:v>
                </c:pt>
                <c:pt idx="4960">
                  <c:v>313377.63135416666</c:v>
                </c:pt>
                <c:pt idx="4961">
                  <c:v>313669.27472222224</c:v>
                </c:pt>
                <c:pt idx="4962">
                  <c:v>310485.53496527777</c:v>
                </c:pt>
                <c:pt idx="4963">
                  <c:v>306053.37583333335</c:v>
                </c:pt>
                <c:pt idx="4964">
                  <c:v>302942.10312500002</c:v>
                </c:pt>
                <c:pt idx="4965">
                  <c:v>294897.60628472222</c:v>
                </c:pt>
                <c:pt idx="4966">
                  <c:v>284849.98375000001</c:v>
                </c:pt>
                <c:pt idx="4967">
                  <c:v>274769.25552083331</c:v>
                </c:pt>
                <c:pt idx="4968">
                  <c:v>271236.82250000001</c:v>
                </c:pt>
                <c:pt idx="4969">
                  <c:v>270266.75</c:v>
                </c:pt>
                <c:pt idx="4970">
                  <c:v>270266.75</c:v>
                </c:pt>
                <c:pt idx="4971">
                  <c:v>270412.34000000003</c:v>
                </c:pt>
                <c:pt idx="4972">
                  <c:v>272052.63111111108</c:v>
                </c:pt>
                <c:pt idx="4973">
                  <c:v>274998.91444444447</c:v>
                </c:pt>
                <c:pt idx="4974">
                  <c:v>277206.54236111109</c:v>
                </c:pt>
                <c:pt idx="4975">
                  <c:v>280311.32555555558</c:v>
                </c:pt>
                <c:pt idx="4976">
                  <c:v>286910.50791666668</c:v>
                </c:pt>
                <c:pt idx="4977">
                  <c:v>303714.37434027781</c:v>
                </c:pt>
                <c:pt idx="4978">
                  <c:v>308668.72618055553</c:v>
                </c:pt>
                <c:pt idx="4979">
                  <c:v>310281.75145833334</c:v>
                </c:pt>
                <c:pt idx="4980">
                  <c:v>311218.50055555557</c:v>
                </c:pt>
                <c:pt idx="4981">
                  <c:v>312242.5290972222</c:v>
                </c:pt>
                <c:pt idx="4982">
                  <c:v>312358.86822916666</c:v>
                </c:pt>
                <c:pt idx="4983">
                  <c:v>312358.98263888888</c:v>
                </c:pt>
                <c:pt idx="4984">
                  <c:v>312360.96760416665</c:v>
                </c:pt>
                <c:pt idx="4985">
                  <c:v>310044.34694444446</c:v>
                </c:pt>
                <c:pt idx="4986">
                  <c:v>310306.56579861109</c:v>
                </c:pt>
                <c:pt idx="4987">
                  <c:v>308517.8259722222</c:v>
                </c:pt>
                <c:pt idx="4988">
                  <c:v>305712.29875000002</c:v>
                </c:pt>
                <c:pt idx="4989">
                  <c:v>293213.93041666667</c:v>
                </c:pt>
                <c:pt idx="4990">
                  <c:v>283302.0415625</c:v>
                </c:pt>
                <c:pt idx="4991">
                  <c:v>277491.9325</c:v>
                </c:pt>
                <c:pt idx="4992">
                  <c:v>276547.25</c:v>
                </c:pt>
                <c:pt idx="4993">
                  <c:v>275625.46999999997</c:v>
                </c:pt>
                <c:pt idx="4994">
                  <c:v>275409.25</c:v>
                </c:pt>
                <c:pt idx="4995">
                  <c:v>275610.38500000001</c:v>
                </c:pt>
                <c:pt idx="4996">
                  <c:v>277778.96010416665</c:v>
                </c:pt>
                <c:pt idx="4997">
                  <c:v>281078.81361111114</c:v>
                </c:pt>
                <c:pt idx="4998">
                  <c:v>289327.12381944444</c:v>
                </c:pt>
                <c:pt idx="4999">
                  <c:v>298088.81156250002</c:v>
                </c:pt>
                <c:pt idx="5000">
                  <c:v>315592.10340277775</c:v>
                </c:pt>
                <c:pt idx="5001">
                  <c:v>328024.32809027779</c:v>
                </c:pt>
                <c:pt idx="5002">
                  <c:v>331431.28281250002</c:v>
                </c:pt>
                <c:pt idx="5003">
                  <c:v>336251.85982638889</c:v>
                </c:pt>
                <c:pt idx="5004">
                  <c:v>351103.69750000001</c:v>
                </c:pt>
                <c:pt idx="5005">
                  <c:v>355309.94430555555</c:v>
                </c:pt>
                <c:pt idx="5006">
                  <c:v>355034.81680555554</c:v>
                </c:pt>
                <c:pt idx="5007">
                  <c:v>355452.04725694447</c:v>
                </c:pt>
                <c:pt idx="5008">
                  <c:v>356613.17109374999</c:v>
                </c:pt>
                <c:pt idx="5009">
                  <c:v>351632.99830729165</c:v>
                </c:pt>
                <c:pt idx="5010">
                  <c:v>342217.02295138891</c:v>
                </c:pt>
                <c:pt idx="5011">
                  <c:v>337609.28805555555</c:v>
                </c:pt>
                <c:pt idx="5012">
                  <c:v>332840.11578125</c:v>
                </c:pt>
                <c:pt idx="5013">
                  <c:v>320833.34281250002</c:v>
                </c:pt>
                <c:pt idx="5014">
                  <c:v>301215.3330902778</c:v>
                </c:pt>
                <c:pt idx="5015">
                  <c:v>293880.28704861109</c:v>
                </c:pt>
                <c:pt idx="5016">
                  <c:v>293059.00560763892</c:v>
                </c:pt>
                <c:pt idx="5017">
                  <c:v>295603.41666666669</c:v>
                </c:pt>
                <c:pt idx="5018">
                  <c:v>295944.125</c:v>
                </c:pt>
                <c:pt idx="5019">
                  <c:v>295956.70902777778</c:v>
                </c:pt>
                <c:pt idx="5020">
                  <c:v>296403.44201388891</c:v>
                </c:pt>
                <c:pt idx="5021">
                  <c:v>296508.84881944442</c:v>
                </c:pt>
                <c:pt idx="5022">
                  <c:v>299309.15427083336</c:v>
                </c:pt>
                <c:pt idx="5023">
                  <c:v>310689.88600694446</c:v>
                </c:pt>
                <c:pt idx="5024">
                  <c:v>323138.00723958336</c:v>
                </c:pt>
                <c:pt idx="5025">
                  <c:v>332317.07680555555</c:v>
                </c:pt>
                <c:pt idx="5026">
                  <c:v>336903.16763888887</c:v>
                </c:pt>
                <c:pt idx="5027">
                  <c:v>338131.22572916665</c:v>
                </c:pt>
                <c:pt idx="5028">
                  <c:v>338210.27270833333</c:v>
                </c:pt>
                <c:pt idx="5029">
                  <c:v>337205.99979166669</c:v>
                </c:pt>
                <c:pt idx="5030">
                  <c:v>335412.80388888891</c:v>
                </c:pt>
                <c:pt idx="5031">
                  <c:v>335346.19899305556</c:v>
                </c:pt>
                <c:pt idx="5032">
                  <c:v>335005.9895138889</c:v>
                </c:pt>
                <c:pt idx="5033">
                  <c:v>331289.87503472221</c:v>
                </c:pt>
                <c:pt idx="5034">
                  <c:v>329156.46364583331</c:v>
                </c:pt>
                <c:pt idx="5035">
                  <c:v>326502.90440972225</c:v>
                </c:pt>
                <c:pt idx="5036">
                  <c:v>324205.72725694446</c:v>
                </c:pt>
                <c:pt idx="5037">
                  <c:v>307327.59222222224</c:v>
                </c:pt>
                <c:pt idx="5038">
                  <c:v>292735.53848090279</c:v>
                </c:pt>
                <c:pt idx="5039">
                  <c:v>284769.49350694445</c:v>
                </c:pt>
                <c:pt idx="5040">
                  <c:v>282569.919375</c:v>
                </c:pt>
                <c:pt idx="5041">
                  <c:v>275266.44142361113</c:v>
                </c:pt>
                <c:pt idx="5042">
                  <c:v>271566.51270833332</c:v>
                </c:pt>
                <c:pt idx="5043">
                  <c:v>272728.42319444445</c:v>
                </c:pt>
                <c:pt idx="5044">
                  <c:v>281139.29256944446</c:v>
                </c:pt>
                <c:pt idx="5045">
                  <c:v>283724.0625</c:v>
                </c:pt>
                <c:pt idx="5046">
                  <c:v>284307.93170138891</c:v>
                </c:pt>
                <c:pt idx="5047">
                  <c:v>295253.40447916667</c:v>
                </c:pt>
                <c:pt idx="5048">
                  <c:v>309096.78538194444</c:v>
                </c:pt>
                <c:pt idx="5049">
                  <c:v>321016.46270833333</c:v>
                </c:pt>
                <c:pt idx="5050">
                  <c:v>325843.70475694444</c:v>
                </c:pt>
                <c:pt idx="5051">
                  <c:v>331950.62930555554</c:v>
                </c:pt>
                <c:pt idx="5052">
                  <c:v>332500.20017361111</c:v>
                </c:pt>
                <c:pt idx="5053">
                  <c:v>332561.52107638889</c:v>
                </c:pt>
                <c:pt idx="5054">
                  <c:v>332495.30010416667</c:v>
                </c:pt>
                <c:pt idx="5055">
                  <c:v>332440.03548611113</c:v>
                </c:pt>
                <c:pt idx="5056">
                  <c:v>333122.97222222225</c:v>
                </c:pt>
                <c:pt idx="5057">
                  <c:v>333339.09083333332</c:v>
                </c:pt>
                <c:pt idx="5058">
                  <c:v>329920.21614583331</c:v>
                </c:pt>
                <c:pt idx="5059">
                  <c:v>325614.1122222222</c:v>
                </c:pt>
                <c:pt idx="5060">
                  <c:v>323517.16684027779</c:v>
                </c:pt>
                <c:pt idx="5061">
                  <c:v>310184.69489583332</c:v>
                </c:pt>
                <c:pt idx="5062">
                  <c:v>296521.58461805555</c:v>
                </c:pt>
                <c:pt idx="5063">
                  <c:v>285490.23555555556</c:v>
                </c:pt>
                <c:pt idx="5064">
                  <c:v>273921.16468749999</c:v>
                </c:pt>
                <c:pt idx="5065">
                  <c:v>266645.5724652778</c:v>
                </c:pt>
                <c:pt idx="5066">
                  <c:v>265060.71569444443</c:v>
                </c:pt>
                <c:pt idx="5067">
                  <c:v>264601.35930555558</c:v>
                </c:pt>
                <c:pt idx="5068">
                  <c:v>276164.73468749999</c:v>
                </c:pt>
                <c:pt idx="5069">
                  <c:v>284171.46493055555</c:v>
                </c:pt>
                <c:pt idx="5070">
                  <c:v>290001.31239583332</c:v>
                </c:pt>
                <c:pt idx="5071">
                  <c:v>294618.698125</c:v>
                </c:pt>
                <c:pt idx="5072">
                  <c:v>307584.6695486111</c:v>
                </c:pt>
                <c:pt idx="5073">
                  <c:v>322300.71555555554</c:v>
                </c:pt>
                <c:pt idx="5074">
                  <c:v>331609.97611111111</c:v>
                </c:pt>
                <c:pt idx="5075">
                  <c:v>345701.10770833335</c:v>
                </c:pt>
                <c:pt idx="5076">
                  <c:v>354211.72791666666</c:v>
                </c:pt>
                <c:pt idx="5077">
                  <c:v>358076.64267361112</c:v>
                </c:pt>
                <c:pt idx="5078">
                  <c:v>360039.24857638887</c:v>
                </c:pt>
                <c:pt idx="5079">
                  <c:v>362574.43718750001</c:v>
                </c:pt>
                <c:pt idx="5080">
                  <c:v>360927.78239583335</c:v>
                </c:pt>
                <c:pt idx="5081">
                  <c:v>355580.39730902779</c:v>
                </c:pt>
                <c:pt idx="5082">
                  <c:v>348539.35677083331</c:v>
                </c:pt>
                <c:pt idx="5083">
                  <c:v>344663.27555555553</c:v>
                </c:pt>
                <c:pt idx="5084">
                  <c:v>334968.94684027776</c:v>
                </c:pt>
                <c:pt idx="5085">
                  <c:v>322698.125</c:v>
                </c:pt>
                <c:pt idx="5086">
                  <c:v>314599.93208333332</c:v>
                </c:pt>
                <c:pt idx="5087">
                  <c:v>307117.2086111111</c:v>
                </c:pt>
                <c:pt idx="5088">
                  <c:v>301168.8882986111</c:v>
                </c:pt>
                <c:pt idx="5089">
                  <c:v>299464.66093750001</c:v>
                </c:pt>
                <c:pt idx="5090">
                  <c:v>299750.47038194444</c:v>
                </c:pt>
                <c:pt idx="5091">
                  <c:v>301853.84375</c:v>
                </c:pt>
                <c:pt idx="5092">
                  <c:v>306564.90364583331</c:v>
                </c:pt>
                <c:pt idx="5093">
                  <c:v>314613.81166666665</c:v>
                </c:pt>
                <c:pt idx="5094">
                  <c:v>321609.84670138889</c:v>
                </c:pt>
                <c:pt idx="5095">
                  <c:v>327184.29458333331</c:v>
                </c:pt>
                <c:pt idx="5096">
                  <c:v>333119.57243055553</c:v>
                </c:pt>
                <c:pt idx="5097">
                  <c:v>336046.80111111113</c:v>
                </c:pt>
                <c:pt idx="5098">
                  <c:v>339020.1407986111</c:v>
                </c:pt>
                <c:pt idx="5099">
                  <c:v>346349.72489583335</c:v>
                </c:pt>
                <c:pt idx="5100">
                  <c:v>350633.23315972224</c:v>
                </c:pt>
                <c:pt idx="5101">
                  <c:v>352665.98475694447</c:v>
                </c:pt>
                <c:pt idx="5102">
                  <c:v>353240.85684027779</c:v>
                </c:pt>
                <c:pt idx="5103">
                  <c:v>353381.88868055557</c:v>
                </c:pt>
                <c:pt idx="5104">
                  <c:v>353263.3851388889</c:v>
                </c:pt>
                <c:pt idx="5105">
                  <c:v>350991.84625</c:v>
                </c:pt>
                <c:pt idx="5106">
                  <c:v>347158.89531250001</c:v>
                </c:pt>
                <c:pt idx="5107">
                  <c:v>343665.80940972222</c:v>
                </c:pt>
                <c:pt idx="5108">
                  <c:v>339042.1922916667</c:v>
                </c:pt>
                <c:pt idx="5109">
                  <c:v>329288.23836805555</c:v>
                </c:pt>
                <c:pt idx="5110">
                  <c:v>320847.89975694445</c:v>
                </c:pt>
                <c:pt idx="5111">
                  <c:v>314221.11583333334</c:v>
                </c:pt>
                <c:pt idx="5112">
                  <c:v>314310.51225694444</c:v>
                </c:pt>
                <c:pt idx="5113">
                  <c:v>314937.47402777779</c:v>
                </c:pt>
                <c:pt idx="5114">
                  <c:v>314934.71875</c:v>
                </c:pt>
                <c:pt idx="5115">
                  <c:v>314428.67364583333</c:v>
                </c:pt>
                <c:pt idx="5116">
                  <c:v>314402.34381944442</c:v>
                </c:pt>
                <c:pt idx="5117">
                  <c:v>314837.66017361113</c:v>
                </c:pt>
                <c:pt idx="5118">
                  <c:v>317133.18619791669</c:v>
                </c:pt>
                <c:pt idx="5119">
                  <c:v>326102.10569444444</c:v>
                </c:pt>
                <c:pt idx="5120">
                  <c:v>335448.52538194443</c:v>
                </c:pt>
                <c:pt idx="5121">
                  <c:v>336901.2834027778</c:v>
                </c:pt>
                <c:pt idx="5122">
                  <c:v>338576.64743055555</c:v>
                </c:pt>
                <c:pt idx="5123">
                  <c:v>343249.2686458333</c:v>
                </c:pt>
                <c:pt idx="5124">
                  <c:v>344767.48729166668</c:v>
                </c:pt>
                <c:pt idx="5125">
                  <c:v>346096.34156249999</c:v>
                </c:pt>
                <c:pt idx="5126">
                  <c:v>346664.00343749998</c:v>
                </c:pt>
                <c:pt idx="5127">
                  <c:v>347384.86583333334</c:v>
                </c:pt>
                <c:pt idx="5128">
                  <c:v>347380.52277777781</c:v>
                </c:pt>
                <c:pt idx="5129">
                  <c:v>345094.75489583332</c:v>
                </c:pt>
                <c:pt idx="5130">
                  <c:v>341041.06364583335</c:v>
                </c:pt>
                <c:pt idx="5131">
                  <c:v>337027.88611111109</c:v>
                </c:pt>
                <c:pt idx="5132">
                  <c:v>336845.71875</c:v>
                </c:pt>
                <c:pt idx="5133">
                  <c:v>334860.64208333334</c:v>
                </c:pt>
                <c:pt idx="5134">
                  <c:v>324172.33263888891</c:v>
                </c:pt>
                <c:pt idx="5135">
                  <c:v>316591.91118055553</c:v>
                </c:pt>
                <c:pt idx="5136">
                  <c:v>316681.71875</c:v>
                </c:pt>
                <c:pt idx="5137">
                  <c:v>316595.35861111112</c:v>
                </c:pt>
                <c:pt idx="5138">
                  <c:v>316593.09375</c:v>
                </c:pt>
                <c:pt idx="5139">
                  <c:v>316589.54784722225</c:v>
                </c:pt>
                <c:pt idx="5140">
                  <c:v>316593.09375</c:v>
                </c:pt>
                <c:pt idx="5141">
                  <c:v>316948.23208333331</c:v>
                </c:pt>
                <c:pt idx="5142">
                  <c:v>318056.85840277775</c:v>
                </c:pt>
                <c:pt idx="5143">
                  <c:v>323969.09375</c:v>
                </c:pt>
                <c:pt idx="5144">
                  <c:v>335099.36090277776</c:v>
                </c:pt>
                <c:pt idx="5145">
                  <c:v>338938.8173263889</c:v>
                </c:pt>
                <c:pt idx="5146">
                  <c:v>340101.76642361109</c:v>
                </c:pt>
                <c:pt idx="5147">
                  <c:v>344343.40732638887</c:v>
                </c:pt>
                <c:pt idx="5148">
                  <c:v>347751.48649305553</c:v>
                </c:pt>
                <c:pt idx="5149">
                  <c:v>351681.3073611111</c:v>
                </c:pt>
                <c:pt idx="5150">
                  <c:v>354722.07694444444</c:v>
                </c:pt>
                <c:pt idx="5151">
                  <c:v>355973.05371527775</c:v>
                </c:pt>
                <c:pt idx="5152">
                  <c:v>354071.13756944443</c:v>
                </c:pt>
                <c:pt idx="5153">
                  <c:v>349906.68822916667</c:v>
                </c:pt>
                <c:pt idx="5154">
                  <c:v>343204.80496527778</c:v>
                </c:pt>
                <c:pt idx="5155">
                  <c:v>335778.58729166666</c:v>
                </c:pt>
                <c:pt idx="5156">
                  <c:v>333112.97305555554</c:v>
                </c:pt>
                <c:pt idx="5157">
                  <c:v>325519.54940972221</c:v>
                </c:pt>
                <c:pt idx="5158">
                  <c:v>312408.49979166669</c:v>
                </c:pt>
                <c:pt idx="5159">
                  <c:v>303624.39124999999</c:v>
                </c:pt>
                <c:pt idx="5160">
                  <c:v>301882.50694444444</c:v>
                </c:pt>
                <c:pt idx="5161">
                  <c:v>301666.43347222224</c:v>
                </c:pt>
                <c:pt idx="5162">
                  <c:v>302216.72343750001</c:v>
                </c:pt>
                <c:pt idx="5163">
                  <c:v>303018.9321875</c:v>
                </c:pt>
                <c:pt idx="5164">
                  <c:v>304910.2574652778</c:v>
                </c:pt>
                <c:pt idx="5165">
                  <c:v>305442.52951388888</c:v>
                </c:pt>
                <c:pt idx="5166">
                  <c:v>308241.83868055558</c:v>
                </c:pt>
                <c:pt idx="5167">
                  <c:v>317663.50994791667</c:v>
                </c:pt>
                <c:pt idx="5168">
                  <c:v>331578.75371527777</c:v>
                </c:pt>
                <c:pt idx="5169">
                  <c:v>335965.60541666666</c:v>
                </c:pt>
                <c:pt idx="5170">
                  <c:v>344025.29062500002</c:v>
                </c:pt>
                <c:pt idx="5171">
                  <c:v>355011.75722222222</c:v>
                </c:pt>
                <c:pt idx="5172">
                  <c:v>364323.03868055553</c:v>
                </c:pt>
                <c:pt idx="5173">
                  <c:v>369971.75597222225</c:v>
                </c:pt>
                <c:pt idx="5174">
                  <c:v>370677.95517361112</c:v>
                </c:pt>
                <c:pt idx="5175">
                  <c:v>369726.81718750001</c:v>
                </c:pt>
                <c:pt idx="5176">
                  <c:v>368964.84027777775</c:v>
                </c:pt>
                <c:pt idx="5177">
                  <c:v>364151.9271875</c:v>
                </c:pt>
                <c:pt idx="5178">
                  <c:v>353923.22336805554</c:v>
                </c:pt>
                <c:pt idx="5179">
                  <c:v>344522.49760416668</c:v>
                </c:pt>
                <c:pt idx="5180">
                  <c:v>338350.28097222222</c:v>
                </c:pt>
                <c:pt idx="5181">
                  <c:v>327776.29232638888</c:v>
                </c:pt>
                <c:pt idx="5182">
                  <c:v>314712.56388888886</c:v>
                </c:pt>
                <c:pt idx="5183">
                  <c:v>304938.32815972221</c:v>
                </c:pt>
                <c:pt idx="5184">
                  <c:v>300864.93524305557</c:v>
                </c:pt>
                <c:pt idx="5185">
                  <c:v>298088.64704861114</c:v>
                </c:pt>
                <c:pt idx="5186">
                  <c:v>297926.41125</c:v>
                </c:pt>
                <c:pt idx="5187">
                  <c:v>300629.94569444447</c:v>
                </c:pt>
                <c:pt idx="5188">
                  <c:v>304853.05215277779</c:v>
                </c:pt>
                <c:pt idx="5189">
                  <c:v>306724.08663194446</c:v>
                </c:pt>
                <c:pt idx="5190">
                  <c:v>311930.44951388892</c:v>
                </c:pt>
                <c:pt idx="5191">
                  <c:v>314798.99361111113</c:v>
                </c:pt>
                <c:pt idx="5192">
                  <c:v>323697.34420138889</c:v>
                </c:pt>
                <c:pt idx="5193">
                  <c:v>333677.77982638887</c:v>
                </c:pt>
                <c:pt idx="5194">
                  <c:v>340476.76041666669</c:v>
                </c:pt>
                <c:pt idx="5195">
                  <c:v>341087.91024305555</c:v>
                </c:pt>
                <c:pt idx="5196">
                  <c:v>342809.59496527776</c:v>
                </c:pt>
                <c:pt idx="5197">
                  <c:v>346038.0126041667</c:v>
                </c:pt>
                <c:pt idx="5198">
                  <c:v>350116.52406249999</c:v>
                </c:pt>
                <c:pt idx="5199">
                  <c:v>350417.7007986111</c:v>
                </c:pt>
                <c:pt idx="5200">
                  <c:v>350493.81444444443</c:v>
                </c:pt>
                <c:pt idx="5201">
                  <c:v>349363.70052083331</c:v>
                </c:pt>
                <c:pt idx="5202">
                  <c:v>343784.69451388891</c:v>
                </c:pt>
                <c:pt idx="5203">
                  <c:v>338357.69760416669</c:v>
                </c:pt>
                <c:pt idx="5204">
                  <c:v>335253.43260416668</c:v>
                </c:pt>
                <c:pt idx="5205">
                  <c:v>317053.00842013891</c:v>
                </c:pt>
                <c:pt idx="5206">
                  <c:v>298289.684140625</c:v>
                </c:pt>
                <c:pt idx="5207">
                  <c:v>285172.82432291668</c:v>
                </c:pt>
                <c:pt idx="5208">
                  <c:v>276099.68765625003</c:v>
                </c:pt>
                <c:pt idx="5209">
                  <c:v>273184.90722222225</c:v>
                </c:pt>
                <c:pt idx="5210">
                  <c:v>271086.89053819445</c:v>
                </c:pt>
                <c:pt idx="5211">
                  <c:v>270958.76486111112</c:v>
                </c:pt>
                <c:pt idx="5212">
                  <c:v>273861.17421874998</c:v>
                </c:pt>
                <c:pt idx="5213">
                  <c:v>277626.69147569442</c:v>
                </c:pt>
                <c:pt idx="5214">
                  <c:v>282505.01866319444</c:v>
                </c:pt>
                <c:pt idx="5215">
                  <c:v>292897.36939236108</c:v>
                </c:pt>
                <c:pt idx="5216">
                  <c:v>303094.91223958333</c:v>
                </c:pt>
                <c:pt idx="5217">
                  <c:v>312056.62140624999</c:v>
                </c:pt>
                <c:pt idx="5218">
                  <c:v>326519.0355034722</c:v>
                </c:pt>
                <c:pt idx="5219">
                  <c:v>332826.40543402778</c:v>
                </c:pt>
                <c:pt idx="5220">
                  <c:v>342394.9867013889</c:v>
                </c:pt>
                <c:pt idx="5221">
                  <c:v>344655.86034722225</c:v>
                </c:pt>
                <c:pt idx="5222">
                  <c:v>345284.03189236112</c:v>
                </c:pt>
                <c:pt idx="5223">
                  <c:v>345655.47315972223</c:v>
                </c:pt>
                <c:pt idx="5224">
                  <c:v>345774.79906250001</c:v>
                </c:pt>
                <c:pt idx="5225">
                  <c:v>345261.86690972222</c:v>
                </c:pt>
                <c:pt idx="5226">
                  <c:v>333637.75442708336</c:v>
                </c:pt>
                <c:pt idx="5227">
                  <c:v>324923.43567708333</c:v>
                </c:pt>
                <c:pt idx="5228">
                  <c:v>316734.88130208332</c:v>
                </c:pt>
                <c:pt idx="5229">
                  <c:v>302438.67572916666</c:v>
                </c:pt>
                <c:pt idx="5230">
                  <c:v>289540.70371527778</c:v>
                </c:pt>
                <c:pt idx="5231">
                  <c:v>270454.86609375</c:v>
                </c:pt>
                <c:pt idx="5232">
                  <c:v>262016.78185763888</c:v>
                </c:pt>
                <c:pt idx="5233">
                  <c:v>262168.31088541669</c:v>
                </c:pt>
                <c:pt idx="5234">
                  <c:v>262179.6875</c:v>
                </c:pt>
                <c:pt idx="5235">
                  <c:v>260780.42316840278</c:v>
                </c:pt>
                <c:pt idx="5236">
                  <c:v>262855.58349826391</c:v>
                </c:pt>
                <c:pt idx="5237">
                  <c:v>269582.04572916665</c:v>
                </c:pt>
                <c:pt idx="5238">
                  <c:v>279754.61142361112</c:v>
                </c:pt>
                <c:pt idx="5239">
                  <c:v>291754.65833333333</c:v>
                </c:pt>
                <c:pt idx="5240">
                  <c:v>304953.57831597223</c:v>
                </c:pt>
                <c:pt idx="5241">
                  <c:v>322291.42255208333</c:v>
                </c:pt>
                <c:pt idx="5242">
                  <c:v>331348.54548611114</c:v>
                </c:pt>
                <c:pt idx="5243">
                  <c:v>335844.36522569443</c:v>
                </c:pt>
                <c:pt idx="5244">
                  <c:v>338722.24538194446</c:v>
                </c:pt>
                <c:pt idx="5245">
                  <c:v>342839.78491319442</c:v>
                </c:pt>
                <c:pt idx="5246">
                  <c:v>343243.15473090275</c:v>
                </c:pt>
                <c:pt idx="5247">
                  <c:v>344022.32447916665</c:v>
                </c:pt>
                <c:pt idx="5248">
                  <c:v>342617.64493055554</c:v>
                </c:pt>
                <c:pt idx="5249">
                  <c:v>340763.8696875</c:v>
                </c:pt>
                <c:pt idx="5250">
                  <c:v>336179.30777777778</c:v>
                </c:pt>
                <c:pt idx="5251">
                  <c:v>331506.37083333335</c:v>
                </c:pt>
                <c:pt idx="5252">
                  <c:v>318713.52527777775</c:v>
                </c:pt>
                <c:pt idx="5253">
                  <c:v>293652.92562499997</c:v>
                </c:pt>
                <c:pt idx="5254">
                  <c:v>283225.53614583332</c:v>
                </c:pt>
                <c:pt idx="5255">
                  <c:v>272155.42562499997</c:v>
                </c:pt>
                <c:pt idx="5256">
                  <c:v>266110.58430555556</c:v>
                </c:pt>
                <c:pt idx="5257">
                  <c:v>261232.33145833333</c:v>
                </c:pt>
                <c:pt idx="5258">
                  <c:v>260261.53125</c:v>
                </c:pt>
                <c:pt idx="5259">
                  <c:v>259168.83454861111</c:v>
                </c:pt>
                <c:pt idx="5260">
                  <c:v>258004.77831597222</c:v>
                </c:pt>
                <c:pt idx="5261">
                  <c:v>263333.30940972222</c:v>
                </c:pt>
                <c:pt idx="5262">
                  <c:v>267884.96270833333</c:v>
                </c:pt>
                <c:pt idx="5263">
                  <c:v>276989.65458333335</c:v>
                </c:pt>
                <c:pt idx="5264">
                  <c:v>288330.49954861111</c:v>
                </c:pt>
                <c:pt idx="5265">
                  <c:v>308845.34506944445</c:v>
                </c:pt>
                <c:pt idx="5266">
                  <c:v>323863.97812500002</c:v>
                </c:pt>
                <c:pt idx="5267">
                  <c:v>334165.89579861111</c:v>
                </c:pt>
                <c:pt idx="5268">
                  <c:v>339579.5984027778</c:v>
                </c:pt>
                <c:pt idx="5269">
                  <c:v>341295.39600694447</c:v>
                </c:pt>
                <c:pt idx="5270">
                  <c:v>342994.46003472223</c:v>
                </c:pt>
                <c:pt idx="5271">
                  <c:v>344488.74156250001</c:v>
                </c:pt>
                <c:pt idx="5272">
                  <c:v>342787.68711805553</c:v>
                </c:pt>
                <c:pt idx="5273">
                  <c:v>339443.11163194443</c:v>
                </c:pt>
                <c:pt idx="5274">
                  <c:v>337452.2996875</c:v>
                </c:pt>
                <c:pt idx="5275">
                  <c:v>330086.1951388889</c:v>
                </c:pt>
                <c:pt idx="5276">
                  <c:v>315228.2398611111</c:v>
                </c:pt>
                <c:pt idx="5277">
                  <c:v>292092.21618055558</c:v>
                </c:pt>
                <c:pt idx="5278">
                  <c:v>279868.23333333334</c:v>
                </c:pt>
                <c:pt idx="5279">
                  <c:v>266874.28999999998</c:v>
                </c:pt>
                <c:pt idx="5280">
                  <c:v>259701.47425347223</c:v>
                </c:pt>
                <c:pt idx="5281">
                  <c:v>256226.59375</c:v>
                </c:pt>
                <c:pt idx="5282">
                  <c:v>256223.98348958333</c:v>
                </c:pt>
                <c:pt idx="5283">
                  <c:v>257298.23230902778</c:v>
                </c:pt>
                <c:pt idx="5284">
                  <c:v>258216.59472222222</c:v>
                </c:pt>
                <c:pt idx="5285">
                  <c:v>258511.00880208332</c:v>
                </c:pt>
                <c:pt idx="5286">
                  <c:v>268534.79930555553</c:v>
                </c:pt>
                <c:pt idx="5287">
                  <c:v>284341.96225694445</c:v>
                </c:pt>
                <c:pt idx="5288">
                  <c:v>299884.81899305555</c:v>
                </c:pt>
                <c:pt idx="5289">
                  <c:v>316161.56302083336</c:v>
                </c:pt>
                <c:pt idx="5290">
                  <c:v>328086.73763888888</c:v>
                </c:pt>
                <c:pt idx="5291">
                  <c:v>329599.36225694447</c:v>
                </c:pt>
                <c:pt idx="5292">
                  <c:v>332521.22312500002</c:v>
                </c:pt>
                <c:pt idx="5293">
                  <c:v>335157.435</c:v>
                </c:pt>
                <c:pt idx="5294">
                  <c:v>335373.70465277776</c:v>
                </c:pt>
                <c:pt idx="5295">
                  <c:v>334465.30857638887</c:v>
                </c:pt>
                <c:pt idx="5296">
                  <c:v>332884.16670138889</c:v>
                </c:pt>
                <c:pt idx="5297">
                  <c:v>332181.02708333335</c:v>
                </c:pt>
                <c:pt idx="5298">
                  <c:v>328286.6198611111</c:v>
                </c:pt>
                <c:pt idx="5299">
                  <c:v>324031.6507638889</c:v>
                </c:pt>
                <c:pt idx="5300">
                  <c:v>319773.88899305556</c:v>
                </c:pt>
                <c:pt idx="5301">
                  <c:v>299112.15347222221</c:v>
                </c:pt>
                <c:pt idx="5302">
                  <c:v>282175.73673611111</c:v>
                </c:pt>
                <c:pt idx="5303">
                  <c:v>268413.3405902778</c:v>
                </c:pt>
                <c:pt idx="5304">
                  <c:v>261755.0648263889</c:v>
                </c:pt>
                <c:pt idx="5305">
                  <c:v>260738.58598958334</c:v>
                </c:pt>
                <c:pt idx="5306">
                  <c:v>260540.375</c:v>
                </c:pt>
                <c:pt idx="5307">
                  <c:v>260540.375</c:v>
                </c:pt>
                <c:pt idx="5308">
                  <c:v>261639.66</c:v>
                </c:pt>
                <c:pt idx="5309">
                  <c:v>261678.875</c:v>
                </c:pt>
                <c:pt idx="5310">
                  <c:v>264374.81760416669</c:v>
                </c:pt>
                <c:pt idx="5311">
                  <c:v>273891.92552083335</c:v>
                </c:pt>
                <c:pt idx="5312">
                  <c:v>287552.69187500002</c:v>
                </c:pt>
                <c:pt idx="5313">
                  <c:v>300855.55687500001</c:v>
                </c:pt>
                <c:pt idx="5314">
                  <c:v>321006.4353472222</c:v>
                </c:pt>
                <c:pt idx="5315">
                  <c:v>323379.85795138887</c:v>
                </c:pt>
                <c:pt idx="5316">
                  <c:v>323387.4245486111</c:v>
                </c:pt>
                <c:pt idx="5317">
                  <c:v>323526.76069444447</c:v>
                </c:pt>
                <c:pt idx="5318">
                  <c:v>321436.51770833333</c:v>
                </c:pt>
                <c:pt idx="5319">
                  <c:v>321436.11812499998</c:v>
                </c:pt>
                <c:pt idx="5320">
                  <c:v>321458.07604166667</c:v>
                </c:pt>
                <c:pt idx="5321">
                  <c:v>321441.27819444443</c:v>
                </c:pt>
                <c:pt idx="5322">
                  <c:v>321256.05270833336</c:v>
                </c:pt>
                <c:pt idx="5323">
                  <c:v>318438.60277777776</c:v>
                </c:pt>
                <c:pt idx="5324">
                  <c:v>313908.53635416669</c:v>
                </c:pt>
                <c:pt idx="5325">
                  <c:v>298201.81899305555</c:v>
                </c:pt>
                <c:pt idx="5326">
                  <c:v>279982.71690972225</c:v>
                </c:pt>
                <c:pt idx="5327">
                  <c:v>272767.25319444446</c:v>
                </c:pt>
                <c:pt idx="5328">
                  <c:v>266071.4298611111</c:v>
                </c:pt>
                <c:pt idx="5329">
                  <c:v>261765.34375</c:v>
                </c:pt>
                <c:pt idx="5330">
                  <c:v>261761.79784722222</c:v>
                </c:pt>
                <c:pt idx="5331">
                  <c:v>261765.34375</c:v>
                </c:pt>
                <c:pt idx="5332">
                  <c:v>262110.45571180555</c:v>
                </c:pt>
                <c:pt idx="5333">
                  <c:v>265903.66795138887</c:v>
                </c:pt>
                <c:pt idx="5334">
                  <c:v>270383.18142361112</c:v>
                </c:pt>
                <c:pt idx="5335">
                  <c:v>279864.44902777777</c:v>
                </c:pt>
                <c:pt idx="5336">
                  <c:v>296708.65944444446</c:v>
                </c:pt>
                <c:pt idx="5337">
                  <c:v>318230.22215277777</c:v>
                </c:pt>
                <c:pt idx="5338">
                  <c:v>332645.07305555558</c:v>
                </c:pt>
                <c:pt idx="5339">
                  <c:v>338587.31295138889</c:v>
                </c:pt>
                <c:pt idx="5340">
                  <c:v>338547.70246527781</c:v>
                </c:pt>
                <c:pt idx="5341">
                  <c:v>340286.8096875</c:v>
                </c:pt>
                <c:pt idx="5342">
                  <c:v>342267.31361111114</c:v>
                </c:pt>
                <c:pt idx="5343">
                  <c:v>343515.19736111112</c:v>
                </c:pt>
                <c:pt idx="5344">
                  <c:v>344445.45538194443</c:v>
                </c:pt>
                <c:pt idx="5345">
                  <c:v>342527.52583333332</c:v>
                </c:pt>
                <c:pt idx="5346">
                  <c:v>338217.09041666664</c:v>
                </c:pt>
                <c:pt idx="5347">
                  <c:v>332294.77833333332</c:v>
                </c:pt>
                <c:pt idx="5348">
                  <c:v>326482.55777777778</c:v>
                </c:pt>
                <c:pt idx="5349">
                  <c:v>307162.83524305554</c:v>
                </c:pt>
                <c:pt idx="5350">
                  <c:v>284384.84104166669</c:v>
                </c:pt>
                <c:pt idx="5351">
                  <c:v>275486.75072916667</c:v>
                </c:pt>
                <c:pt idx="5352">
                  <c:v>269319.31572916667</c:v>
                </c:pt>
                <c:pt idx="5353">
                  <c:v>266239.59569444443</c:v>
                </c:pt>
                <c:pt idx="5354">
                  <c:v>266241.46701388888</c:v>
                </c:pt>
                <c:pt idx="5355">
                  <c:v>267270.84048611112</c:v>
                </c:pt>
                <c:pt idx="5356">
                  <c:v>270193.37486111111</c:v>
                </c:pt>
                <c:pt idx="5357">
                  <c:v>277243.6275</c:v>
                </c:pt>
                <c:pt idx="5358">
                  <c:v>283628.62604166666</c:v>
                </c:pt>
                <c:pt idx="5359">
                  <c:v>291626.15677083336</c:v>
                </c:pt>
                <c:pt idx="5360">
                  <c:v>312825.43597222224</c:v>
                </c:pt>
                <c:pt idx="5361">
                  <c:v>328769.85243055556</c:v>
                </c:pt>
                <c:pt idx="5362">
                  <c:v>335843.44586805557</c:v>
                </c:pt>
                <c:pt idx="5363">
                  <c:v>346460.09944444447</c:v>
                </c:pt>
                <c:pt idx="5364">
                  <c:v>351084.21871527779</c:v>
                </c:pt>
                <c:pt idx="5365">
                  <c:v>355053.76989583333</c:v>
                </c:pt>
                <c:pt idx="5366">
                  <c:v>356337.05906250002</c:v>
                </c:pt>
                <c:pt idx="5367">
                  <c:v>362886.93666666665</c:v>
                </c:pt>
                <c:pt idx="5368">
                  <c:v>363109.48017361108</c:v>
                </c:pt>
                <c:pt idx="5369">
                  <c:v>360541.27583333332</c:v>
                </c:pt>
                <c:pt idx="5370">
                  <c:v>352302.0520138889</c:v>
                </c:pt>
                <c:pt idx="5371">
                  <c:v>345887.23579861113</c:v>
                </c:pt>
                <c:pt idx="5372">
                  <c:v>339017.80517361109</c:v>
                </c:pt>
                <c:pt idx="5373">
                  <c:v>311494.64659722225</c:v>
                </c:pt>
                <c:pt idx="5374">
                  <c:v>293147.68262152775</c:v>
                </c:pt>
                <c:pt idx="5375">
                  <c:v>287585.375</c:v>
                </c:pt>
                <c:pt idx="5376">
                  <c:v>280853.08510416665</c:v>
                </c:pt>
                <c:pt idx="5377">
                  <c:v>277944.69659722224</c:v>
                </c:pt>
                <c:pt idx="5378">
                  <c:v>276599.35864583333</c:v>
                </c:pt>
                <c:pt idx="5379">
                  <c:v>276922.45055555558</c:v>
                </c:pt>
                <c:pt idx="5380">
                  <c:v>277393.10513888887</c:v>
                </c:pt>
                <c:pt idx="5381">
                  <c:v>281064.34777777776</c:v>
                </c:pt>
                <c:pt idx="5382">
                  <c:v>284688.51631944446</c:v>
                </c:pt>
                <c:pt idx="5383">
                  <c:v>292863.42944444442</c:v>
                </c:pt>
                <c:pt idx="5384">
                  <c:v>311715.31128472224</c:v>
                </c:pt>
                <c:pt idx="5385">
                  <c:v>328975.51546874997</c:v>
                </c:pt>
                <c:pt idx="5386">
                  <c:v>347520.03625</c:v>
                </c:pt>
                <c:pt idx="5387">
                  <c:v>366422.03291666665</c:v>
                </c:pt>
                <c:pt idx="5388">
                  <c:v>369060.48899305554</c:v>
                </c:pt>
                <c:pt idx="5389">
                  <c:v>375029.01430555555</c:v>
                </c:pt>
                <c:pt idx="5390">
                  <c:v>377168.09204861108</c:v>
                </c:pt>
                <c:pt idx="5391">
                  <c:v>377428.08868055558</c:v>
                </c:pt>
                <c:pt idx="5392">
                  <c:v>376389.82291666669</c:v>
                </c:pt>
                <c:pt idx="5393">
                  <c:v>372150.93920138892</c:v>
                </c:pt>
                <c:pt idx="5394">
                  <c:v>364590.71215277776</c:v>
                </c:pt>
                <c:pt idx="5395">
                  <c:v>351594.68906250002</c:v>
                </c:pt>
                <c:pt idx="5396">
                  <c:v>343163.41177083331</c:v>
                </c:pt>
                <c:pt idx="5397">
                  <c:v>322362.20121527778</c:v>
                </c:pt>
                <c:pt idx="5398">
                  <c:v>308641.36052083335</c:v>
                </c:pt>
                <c:pt idx="5399">
                  <c:v>300311.64531250001</c:v>
                </c:pt>
                <c:pt idx="5400">
                  <c:v>295631.40770833334</c:v>
                </c:pt>
                <c:pt idx="5401">
                  <c:v>295470.87114583334</c:v>
                </c:pt>
                <c:pt idx="5402">
                  <c:v>291390.45694444445</c:v>
                </c:pt>
                <c:pt idx="5403">
                  <c:v>289610.96881944442</c:v>
                </c:pt>
                <c:pt idx="5404">
                  <c:v>289856.42909722222</c:v>
                </c:pt>
                <c:pt idx="5405">
                  <c:v>298715.60003472224</c:v>
                </c:pt>
                <c:pt idx="5406">
                  <c:v>306103.06374999997</c:v>
                </c:pt>
                <c:pt idx="5407">
                  <c:v>314017.46482638887</c:v>
                </c:pt>
                <c:pt idx="5408">
                  <c:v>330633.94013888889</c:v>
                </c:pt>
                <c:pt idx="5409">
                  <c:v>340132.24604166666</c:v>
                </c:pt>
                <c:pt idx="5410">
                  <c:v>349922.25638888887</c:v>
                </c:pt>
                <c:pt idx="5411">
                  <c:v>358240.24343749997</c:v>
                </c:pt>
                <c:pt idx="5412">
                  <c:v>365121.43277777778</c:v>
                </c:pt>
                <c:pt idx="5413">
                  <c:v>372709.09425347223</c:v>
                </c:pt>
                <c:pt idx="5414">
                  <c:v>378113.73541666666</c:v>
                </c:pt>
                <c:pt idx="5415">
                  <c:v>379336.36687500001</c:v>
                </c:pt>
                <c:pt idx="5416">
                  <c:v>380940.31774305558</c:v>
                </c:pt>
                <c:pt idx="5417">
                  <c:v>379262.67001736112</c:v>
                </c:pt>
                <c:pt idx="5418">
                  <c:v>372255.41833333333</c:v>
                </c:pt>
                <c:pt idx="5419">
                  <c:v>364346.09043402778</c:v>
                </c:pt>
                <c:pt idx="5420">
                  <c:v>358996.77164930553</c:v>
                </c:pt>
                <c:pt idx="5421">
                  <c:v>341906.23020833335</c:v>
                </c:pt>
                <c:pt idx="5422">
                  <c:v>325818.84756944445</c:v>
                </c:pt>
                <c:pt idx="5423">
                  <c:v>315412.82552083331</c:v>
                </c:pt>
                <c:pt idx="5424">
                  <c:v>312761.61614583334</c:v>
                </c:pt>
                <c:pt idx="5425">
                  <c:v>314501.53802083334</c:v>
                </c:pt>
                <c:pt idx="5426">
                  <c:v>315065.76663194445</c:v>
                </c:pt>
                <c:pt idx="5427">
                  <c:v>315237.5575</c:v>
                </c:pt>
                <c:pt idx="5428">
                  <c:v>320890.1432986111</c:v>
                </c:pt>
                <c:pt idx="5429">
                  <c:v>323625.29781249998</c:v>
                </c:pt>
                <c:pt idx="5430">
                  <c:v>326942.71222222224</c:v>
                </c:pt>
                <c:pt idx="5431">
                  <c:v>332093.33256944444</c:v>
                </c:pt>
                <c:pt idx="5432">
                  <c:v>345576.01395833335</c:v>
                </c:pt>
                <c:pt idx="5433">
                  <c:v>351532.14385416667</c:v>
                </c:pt>
                <c:pt idx="5434">
                  <c:v>358768.0910763889</c:v>
                </c:pt>
                <c:pt idx="5435">
                  <c:v>364764.59732638887</c:v>
                </c:pt>
                <c:pt idx="5436">
                  <c:v>378367.54045138886</c:v>
                </c:pt>
                <c:pt idx="5437">
                  <c:v>384314.70093749999</c:v>
                </c:pt>
                <c:pt idx="5438">
                  <c:v>384750.84489583335</c:v>
                </c:pt>
                <c:pt idx="5439">
                  <c:v>384181.15336805553</c:v>
                </c:pt>
                <c:pt idx="5440">
                  <c:v>382199.60871527781</c:v>
                </c:pt>
                <c:pt idx="5441">
                  <c:v>380526.8304513889</c:v>
                </c:pt>
                <c:pt idx="5442">
                  <c:v>370279.2032986111</c:v>
                </c:pt>
                <c:pt idx="5443">
                  <c:v>363090.57288194442</c:v>
                </c:pt>
                <c:pt idx="5444">
                  <c:v>353900.9295138889</c:v>
                </c:pt>
                <c:pt idx="5445">
                  <c:v>345050.27402777778</c:v>
                </c:pt>
                <c:pt idx="5446">
                  <c:v>331792.48859374999</c:v>
                </c:pt>
                <c:pt idx="5447">
                  <c:v>319649.7210763889</c:v>
                </c:pt>
                <c:pt idx="5448">
                  <c:v>315464.42663194443</c:v>
                </c:pt>
                <c:pt idx="5449">
                  <c:v>312154.45246527781</c:v>
                </c:pt>
                <c:pt idx="5450">
                  <c:v>312145</c:v>
                </c:pt>
                <c:pt idx="5451">
                  <c:v>312145</c:v>
                </c:pt>
                <c:pt idx="5452">
                  <c:v>312142.38975694444</c:v>
                </c:pt>
                <c:pt idx="5453">
                  <c:v>312145</c:v>
                </c:pt>
                <c:pt idx="5454">
                  <c:v>316464.28618055553</c:v>
                </c:pt>
                <c:pt idx="5455">
                  <c:v>325146.44</c:v>
                </c:pt>
                <c:pt idx="5456">
                  <c:v>340797.06447916664</c:v>
                </c:pt>
                <c:pt idx="5457">
                  <c:v>347058.2244097222</c:v>
                </c:pt>
                <c:pt idx="5458">
                  <c:v>352449.93690972222</c:v>
                </c:pt>
                <c:pt idx="5459">
                  <c:v>361738.34805555554</c:v>
                </c:pt>
                <c:pt idx="5460">
                  <c:v>369973.24392361112</c:v>
                </c:pt>
                <c:pt idx="5461">
                  <c:v>377634.09958333336</c:v>
                </c:pt>
                <c:pt idx="5462">
                  <c:v>380326.39874999999</c:v>
                </c:pt>
                <c:pt idx="5463">
                  <c:v>382364.03718749998</c:v>
                </c:pt>
                <c:pt idx="5464">
                  <c:v>380314.79076388892</c:v>
                </c:pt>
                <c:pt idx="5465">
                  <c:v>376614.45402777777</c:v>
                </c:pt>
                <c:pt idx="5466">
                  <c:v>368153.12142361113</c:v>
                </c:pt>
                <c:pt idx="5467">
                  <c:v>357881.67524305556</c:v>
                </c:pt>
                <c:pt idx="5468">
                  <c:v>352384.2244097222</c:v>
                </c:pt>
                <c:pt idx="5469">
                  <c:v>339706.36378472223</c:v>
                </c:pt>
                <c:pt idx="5470">
                  <c:v>328029.63312499999</c:v>
                </c:pt>
                <c:pt idx="5471">
                  <c:v>323422.89791666664</c:v>
                </c:pt>
                <c:pt idx="5472">
                  <c:v>321687.22499999998</c:v>
                </c:pt>
                <c:pt idx="5473">
                  <c:v>321602.04468749999</c:v>
                </c:pt>
                <c:pt idx="5474">
                  <c:v>321603.03125</c:v>
                </c:pt>
                <c:pt idx="5475">
                  <c:v>321588.5706597222</c:v>
                </c:pt>
                <c:pt idx="5476">
                  <c:v>321260.875</c:v>
                </c:pt>
                <c:pt idx="5477">
                  <c:v>321394.36506944447</c:v>
                </c:pt>
                <c:pt idx="5478">
                  <c:v>322497.53798611113</c:v>
                </c:pt>
                <c:pt idx="5479">
                  <c:v>327543.77770833333</c:v>
                </c:pt>
                <c:pt idx="5480">
                  <c:v>346195.75614583335</c:v>
                </c:pt>
                <c:pt idx="5481">
                  <c:v>352137.30659722222</c:v>
                </c:pt>
                <c:pt idx="5482">
                  <c:v>356515.88732638891</c:v>
                </c:pt>
                <c:pt idx="5483">
                  <c:v>362943.13305555558</c:v>
                </c:pt>
                <c:pt idx="5484">
                  <c:v>370309.82109375001</c:v>
                </c:pt>
                <c:pt idx="5485">
                  <c:v>375846.07586805557</c:v>
                </c:pt>
                <c:pt idx="5486">
                  <c:v>377210.46972222225</c:v>
                </c:pt>
                <c:pt idx="5487">
                  <c:v>380643.37236111111</c:v>
                </c:pt>
                <c:pt idx="5488">
                  <c:v>381717.31579861109</c:v>
                </c:pt>
                <c:pt idx="5489">
                  <c:v>378797.10079861112</c:v>
                </c:pt>
                <c:pt idx="5490">
                  <c:v>366297.58864583331</c:v>
                </c:pt>
                <c:pt idx="5491">
                  <c:v>356540.15833333333</c:v>
                </c:pt>
                <c:pt idx="5492">
                  <c:v>349687.0412152778</c:v>
                </c:pt>
                <c:pt idx="5493">
                  <c:v>339097.30927083333</c:v>
                </c:pt>
                <c:pt idx="5494">
                  <c:v>327299.41944444447</c:v>
                </c:pt>
                <c:pt idx="5495">
                  <c:v>315817.52218750003</c:v>
                </c:pt>
                <c:pt idx="5496">
                  <c:v>315774.3125</c:v>
                </c:pt>
                <c:pt idx="5497">
                  <c:v>315690.54218749999</c:v>
                </c:pt>
                <c:pt idx="5498">
                  <c:v>315682.17284722225</c:v>
                </c:pt>
                <c:pt idx="5499">
                  <c:v>315682.17284722225</c:v>
                </c:pt>
                <c:pt idx="5500">
                  <c:v>315685.71875</c:v>
                </c:pt>
                <c:pt idx="5501">
                  <c:v>315685.71875</c:v>
                </c:pt>
                <c:pt idx="5502">
                  <c:v>316581.44350694446</c:v>
                </c:pt>
                <c:pt idx="5503">
                  <c:v>323653.15604166669</c:v>
                </c:pt>
                <c:pt idx="5504">
                  <c:v>340526.03840277781</c:v>
                </c:pt>
                <c:pt idx="5505">
                  <c:v>345522.82118055556</c:v>
                </c:pt>
                <c:pt idx="5506">
                  <c:v>352088.19970486109</c:v>
                </c:pt>
                <c:pt idx="5507">
                  <c:v>359202.87538194447</c:v>
                </c:pt>
                <c:pt idx="5508">
                  <c:v>360733.36336805555</c:v>
                </c:pt>
                <c:pt idx="5509">
                  <c:v>362126.91065972223</c:v>
                </c:pt>
                <c:pt idx="5510">
                  <c:v>362085.58065972221</c:v>
                </c:pt>
                <c:pt idx="5511">
                  <c:v>363560.45149305556</c:v>
                </c:pt>
                <c:pt idx="5512">
                  <c:v>365059.13899305556</c:v>
                </c:pt>
                <c:pt idx="5513">
                  <c:v>361122.48857638892</c:v>
                </c:pt>
                <c:pt idx="5514">
                  <c:v>354988.96149305557</c:v>
                </c:pt>
                <c:pt idx="5515">
                  <c:v>353573.47402777779</c:v>
                </c:pt>
                <c:pt idx="5516">
                  <c:v>349436.39732638886</c:v>
                </c:pt>
                <c:pt idx="5517">
                  <c:v>338358.47072916664</c:v>
                </c:pt>
                <c:pt idx="5518">
                  <c:v>326371.35302083334</c:v>
                </c:pt>
                <c:pt idx="5519">
                  <c:v>317326.50194444443</c:v>
                </c:pt>
                <c:pt idx="5520">
                  <c:v>317022.9561111111</c:v>
                </c:pt>
                <c:pt idx="5521">
                  <c:v>316946.24625000003</c:v>
                </c:pt>
                <c:pt idx="5522">
                  <c:v>316939.15625</c:v>
                </c:pt>
                <c:pt idx="5523">
                  <c:v>316939.15625</c:v>
                </c:pt>
                <c:pt idx="5524">
                  <c:v>316939.15625</c:v>
                </c:pt>
                <c:pt idx="5525">
                  <c:v>316939.15625</c:v>
                </c:pt>
                <c:pt idx="5526">
                  <c:v>317989.06833333336</c:v>
                </c:pt>
                <c:pt idx="5527">
                  <c:v>323223.23802083335</c:v>
                </c:pt>
                <c:pt idx="5528">
                  <c:v>340231.20269097225</c:v>
                </c:pt>
                <c:pt idx="5529">
                  <c:v>342970.27388888889</c:v>
                </c:pt>
                <c:pt idx="5530">
                  <c:v>354291.25333333336</c:v>
                </c:pt>
                <c:pt idx="5531">
                  <c:v>363143.37343749998</c:v>
                </c:pt>
                <c:pt idx="5532">
                  <c:v>372930.44253472221</c:v>
                </c:pt>
                <c:pt idx="5533">
                  <c:v>374430.63614583336</c:v>
                </c:pt>
                <c:pt idx="5534">
                  <c:v>374813.38774305553</c:v>
                </c:pt>
                <c:pt idx="5535">
                  <c:v>375768.69083333336</c:v>
                </c:pt>
                <c:pt idx="5536">
                  <c:v>376218.06364583335</c:v>
                </c:pt>
                <c:pt idx="5537">
                  <c:v>372141.62597222225</c:v>
                </c:pt>
                <c:pt idx="5538">
                  <c:v>360470.03222222225</c:v>
                </c:pt>
                <c:pt idx="5539">
                  <c:v>353700.10128472222</c:v>
                </c:pt>
                <c:pt idx="5540">
                  <c:v>346796.49055555556</c:v>
                </c:pt>
                <c:pt idx="5541">
                  <c:v>325096.53229166666</c:v>
                </c:pt>
                <c:pt idx="5542">
                  <c:v>306974.69839409721</c:v>
                </c:pt>
                <c:pt idx="5543">
                  <c:v>297986.23444444442</c:v>
                </c:pt>
                <c:pt idx="5544">
                  <c:v>295256.1845138889</c:v>
                </c:pt>
                <c:pt idx="5545">
                  <c:v>294870.43687500001</c:v>
                </c:pt>
                <c:pt idx="5546">
                  <c:v>294672.35809027776</c:v>
                </c:pt>
                <c:pt idx="5547">
                  <c:v>294462.78125</c:v>
                </c:pt>
                <c:pt idx="5548">
                  <c:v>297757.40708333335</c:v>
                </c:pt>
                <c:pt idx="5549">
                  <c:v>298681.51624999999</c:v>
                </c:pt>
                <c:pt idx="5550">
                  <c:v>301351.12246527779</c:v>
                </c:pt>
                <c:pt idx="5551">
                  <c:v>307003.2029513889</c:v>
                </c:pt>
                <c:pt idx="5552">
                  <c:v>320086.28999999998</c:v>
                </c:pt>
                <c:pt idx="5553">
                  <c:v>334322.92236111109</c:v>
                </c:pt>
                <c:pt idx="5554">
                  <c:v>343222.17642361112</c:v>
                </c:pt>
                <c:pt idx="5555">
                  <c:v>348828.22592013888</c:v>
                </c:pt>
                <c:pt idx="5556">
                  <c:v>364874.41739583336</c:v>
                </c:pt>
                <c:pt idx="5557">
                  <c:v>368447.93677083333</c:v>
                </c:pt>
                <c:pt idx="5558">
                  <c:v>368925.22246527777</c:v>
                </c:pt>
                <c:pt idx="5559">
                  <c:v>368481.84177083336</c:v>
                </c:pt>
                <c:pt idx="5560">
                  <c:v>366058.02913194447</c:v>
                </c:pt>
                <c:pt idx="5561">
                  <c:v>360963.61725694442</c:v>
                </c:pt>
                <c:pt idx="5562">
                  <c:v>348527.97805555555</c:v>
                </c:pt>
                <c:pt idx="5563">
                  <c:v>341724.74277777778</c:v>
                </c:pt>
                <c:pt idx="5564">
                  <c:v>324607.97876736108</c:v>
                </c:pt>
                <c:pt idx="5565">
                  <c:v>305666.70024305553</c:v>
                </c:pt>
                <c:pt idx="5566">
                  <c:v>290167.69119791669</c:v>
                </c:pt>
                <c:pt idx="5567">
                  <c:v>282332.05409722222</c:v>
                </c:pt>
                <c:pt idx="5568">
                  <c:v>280036.91961805557</c:v>
                </c:pt>
                <c:pt idx="5569">
                  <c:v>279967.65625</c:v>
                </c:pt>
                <c:pt idx="5570">
                  <c:v>279958.43402777775</c:v>
                </c:pt>
                <c:pt idx="5571">
                  <c:v>279950.56444444443</c:v>
                </c:pt>
                <c:pt idx="5572">
                  <c:v>279954.11034722225</c:v>
                </c:pt>
                <c:pt idx="5573">
                  <c:v>280144.79079861112</c:v>
                </c:pt>
                <c:pt idx="5574">
                  <c:v>284511.58190972224</c:v>
                </c:pt>
                <c:pt idx="5575">
                  <c:v>286803.17993055558</c:v>
                </c:pt>
                <c:pt idx="5576">
                  <c:v>305711.20451388886</c:v>
                </c:pt>
                <c:pt idx="5577">
                  <c:v>326457.80086805555</c:v>
                </c:pt>
                <c:pt idx="5578">
                  <c:v>333994.86848958331</c:v>
                </c:pt>
                <c:pt idx="5579">
                  <c:v>339220.09256944444</c:v>
                </c:pt>
                <c:pt idx="5580">
                  <c:v>350942.96899305558</c:v>
                </c:pt>
                <c:pt idx="5581">
                  <c:v>353885.89246527775</c:v>
                </c:pt>
                <c:pt idx="5582">
                  <c:v>354823.21375</c:v>
                </c:pt>
                <c:pt idx="5583">
                  <c:v>354930.37486111111</c:v>
                </c:pt>
                <c:pt idx="5584">
                  <c:v>353635.34788194444</c:v>
                </c:pt>
                <c:pt idx="5585">
                  <c:v>348176.04145833332</c:v>
                </c:pt>
                <c:pt idx="5586">
                  <c:v>340818.41604166664</c:v>
                </c:pt>
                <c:pt idx="5587">
                  <c:v>333055.62375000003</c:v>
                </c:pt>
                <c:pt idx="5588">
                  <c:v>321835.83451388887</c:v>
                </c:pt>
                <c:pt idx="5589">
                  <c:v>298023.31156250002</c:v>
                </c:pt>
                <c:pt idx="5590">
                  <c:v>278442.73958333331</c:v>
                </c:pt>
                <c:pt idx="5591">
                  <c:v>270778.4744097222</c:v>
                </c:pt>
                <c:pt idx="5592">
                  <c:v>266201.42756944447</c:v>
                </c:pt>
                <c:pt idx="5593">
                  <c:v>262703.19932291668</c:v>
                </c:pt>
                <c:pt idx="5594">
                  <c:v>260662.140625</c:v>
                </c:pt>
                <c:pt idx="5595">
                  <c:v>260638.22008680555</c:v>
                </c:pt>
                <c:pt idx="5596">
                  <c:v>261107.65833333333</c:v>
                </c:pt>
                <c:pt idx="5597">
                  <c:v>266927.94874999998</c:v>
                </c:pt>
                <c:pt idx="5598">
                  <c:v>278660.37107638887</c:v>
                </c:pt>
                <c:pt idx="5599">
                  <c:v>289974.21552083333</c:v>
                </c:pt>
                <c:pt idx="5600">
                  <c:v>299740.06597222225</c:v>
                </c:pt>
                <c:pt idx="5601">
                  <c:v>319023.52300347225</c:v>
                </c:pt>
                <c:pt idx="5602">
                  <c:v>338131.43961805553</c:v>
                </c:pt>
                <c:pt idx="5603">
                  <c:v>343268.62135416665</c:v>
                </c:pt>
                <c:pt idx="5604">
                  <c:v>349744.20569444442</c:v>
                </c:pt>
                <c:pt idx="5605">
                  <c:v>355955.55458333332</c:v>
                </c:pt>
                <c:pt idx="5606">
                  <c:v>361677.67697916669</c:v>
                </c:pt>
                <c:pt idx="5607">
                  <c:v>362557.21250000002</c:v>
                </c:pt>
                <c:pt idx="5608">
                  <c:v>360241.75899305556</c:v>
                </c:pt>
                <c:pt idx="5609">
                  <c:v>357756.18586805556</c:v>
                </c:pt>
                <c:pt idx="5610">
                  <c:v>346700.9920138889</c:v>
                </c:pt>
                <c:pt idx="5611">
                  <c:v>334381.55583333335</c:v>
                </c:pt>
                <c:pt idx="5612">
                  <c:v>312003.53177083336</c:v>
                </c:pt>
                <c:pt idx="5613">
                  <c:v>295230.40559027781</c:v>
                </c:pt>
                <c:pt idx="5614">
                  <c:v>281325.15017361112</c:v>
                </c:pt>
                <c:pt idx="5615">
                  <c:v>273034.03239583335</c:v>
                </c:pt>
                <c:pt idx="5616">
                  <c:v>263736.5223784722</c:v>
                </c:pt>
                <c:pt idx="5617">
                  <c:v>261515.046875</c:v>
                </c:pt>
                <c:pt idx="5618">
                  <c:v>261688.34949652778</c:v>
                </c:pt>
                <c:pt idx="5619">
                  <c:v>264057.82815972221</c:v>
                </c:pt>
                <c:pt idx="5620">
                  <c:v>269259.41437499999</c:v>
                </c:pt>
                <c:pt idx="5621">
                  <c:v>274590.06069444446</c:v>
                </c:pt>
                <c:pt idx="5622">
                  <c:v>279504.84555555554</c:v>
                </c:pt>
                <c:pt idx="5623">
                  <c:v>297220.9534722222</c:v>
                </c:pt>
                <c:pt idx="5624">
                  <c:v>321425.2079166667</c:v>
                </c:pt>
                <c:pt idx="5625">
                  <c:v>331897.5412152778</c:v>
                </c:pt>
                <c:pt idx="5626">
                  <c:v>339383.42017361108</c:v>
                </c:pt>
                <c:pt idx="5627">
                  <c:v>342653.1695486111</c:v>
                </c:pt>
                <c:pt idx="5628">
                  <c:v>343536.68555555557</c:v>
                </c:pt>
                <c:pt idx="5629">
                  <c:v>343569.32399305556</c:v>
                </c:pt>
                <c:pt idx="5630">
                  <c:v>343711.91805555555</c:v>
                </c:pt>
                <c:pt idx="5631">
                  <c:v>343785.4187152778</c:v>
                </c:pt>
                <c:pt idx="5632">
                  <c:v>343639.54246527777</c:v>
                </c:pt>
                <c:pt idx="5633">
                  <c:v>339970.53052083333</c:v>
                </c:pt>
                <c:pt idx="5634">
                  <c:v>335417.08034722222</c:v>
                </c:pt>
                <c:pt idx="5635">
                  <c:v>332550.77506944444</c:v>
                </c:pt>
                <c:pt idx="5636">
                  <c:v>326237.67906250001</c:v>
                </c:pt>
                <c:pt idx="5637">
                  <c:v>308917.22802083334</c:v>
                </c:pt>
                <c:pt idx="5638">
                  <c:v>292086.00055555557</c:v>
                </c:pt>
                <c:pt idx="5639">
                  <c:v>286569.60034722224</c:v>
                </c:pt>
                <c:pt idx="5640">
                  <c:v>279764.5047916667</c:v>
                </c:pt>
                <c:pt idx="5641">
                  <c:v>278436.6875</c:v>
                </c:pt>
                <c:pt idx="5642">
                  <c:v>278750.43576388888</c:v>
                </c:pt>
                <c:pt idx="5643">
                  <c:v>281250.55781249999</c:v>
                </c:pt>
                <c:pt idx="5644">
                  <c:v>280813.6851736111</c:v>
                </c:pt>
                <c:pt idx="5645">
                  <c:v>283039.89927083335</c:v>
                </c:pt>
                <c:pt idx="5646">
                  <c:v>287641.56895833334</c:v>
                </c:pt>
                <c:pt idx="5647">
                  <c:v>299431.18347222224</c:v>
                </c:pt>
                <c:pt idx="5648">
                  <c:v>315081.75868055556</c:v>
                </c:pt>
                <c:pt idx="5649">
                  <c:v>334569.55605902779</c:v>
                </c:pt>
                <c:pt idx="5650">
                  <c:v>341711.44920138887</c:v>
                </c:pt>
                <c:pt idx="5651">
                  <c:v>345703.2159375</c:v>
                </c:pt>
                <c:pt idx="5652">
                  <c:v>349486.49826388888</c:v>
                </c:pt>
                <c:pt idx="5653">
                  <c:v>349924.03666666668</c:v>
                </c:pt>
                <c:pt idx="5654">
                  <c:v>349920.5861111111</c:v>
                </c:pt>
                <c:pt idx="5655">
                  <c:v>350786.21822916664</c:v>
                </c:pt>
                <c:pt idx="5656">
                  <c:v>350777.18888888886</c:v>
                </c:pt>
                <c:pt idx="5657">
                  <c:v>346817.61579861114</c:v>
                </c:pt>
                <c:pt idx="5658">
                  <c:v>343026.93652777775</c:v>
                </c:pt>
                <c:pt idx="5659">
                  <c:v>336868.7379340278</c:v>
                </c:pt>
                <c:pt idx="5660">
                  <c:v>327760.13003472221</c:v>
                </c:pt>
                <c:pt idx="5661">
                  <c:v>308869.88874999998</c:v>
                </c:pt>
                <c:pt idx="5662">
                  <c:v>293496.48520833335</c:v>
                </c:pt>
                <c:pt idx="5663">
                  <c:v>290166.96875</c:v>
                </c:pt>
                <c:pt idx="5664">
                  <c:v>289245.60461805557</c:v>
                </c:pt>
                <c:pt idx="5665">
                  <c:v>289059.26475694444</c:v>
                </c:pt>
                <c:pt idx="5666">
                  <c:v>289061.875</c:v>
                </c:pt>
                <c:pt idx="5667">
                  <c:v>291101.19218750001</c:v>
                </c:pt>
                <c:pt idx="5668">
                  <c:v>292614.70756944444</c:v>
                </c:pt>
                <c:pt idx="5669">
                  <c:v>294455.68461805553</c:v>
                </c:pt>
                <c:pt idx="5670">
                  <c:v>300088.65125</c:v>
                </c:pt>
                <c:pt idx="5671">
                  <c:v>311556.18565972225</c:v>
                </c:pt>
                <c:pt idx="5672">
                  <c:v>330076.96602430556</c:v>
                </c:pt>
                <c:pt idx="5673">
                  <c:v>342234.21112847223</c:v>
                </c:pt>
                <c:pt idx="5674">
                  <c:v>349481.85534722224</c:v>
                </c:pt>
                <c:pt idx="5675">
                  <c:v>352680.2061458333</c:v>
                </c:pt>
                <c:pt idx="5676">
                  <c:v>353596.0809722222</c:v>
                </c:pt>
                <c:pt idx="5677">
                  <c:v>354191.92057291669</c:v>
                </c:pt>
                <c:pt idx="5678">
                  <c:v>356146.44940972223</c:v>
                </c:pt>
                <c:pt idx="5679">
                  <c:v>356303.69187500002</c:v>
                </c:pt>
                <c:pt idx="5680">
                  <c:v>355434.46465277777</c:v>
                </c:pt>
                <c:pt idx="5681">
                  <c:v>352976.97975694446</c:v>
                </c:pt>
                <c:pt idx="5682">
                  <c:v>348794.84413194447</c:v>
                </c:pt>
                <c:pt idx="5683">
                  <c:v>347133.5837847222</c:v>
                </c:pt>
                <c:pt idx="5684">
                  <c:v>343593.86875000002</c:v>
                </c:pt>
                <c:pt idx="5685">
                  <c:v>329340.03951388889</c:v>
                </c:pt>
                <c:pt idx="5686">
                  <c:v>314907.17440972221</c:v>
                </c:pt>
                <c:pt idx="5687">
                  <c:v>306417.86958333332</c:v>
                </c:pt>
                <c:pt idx="5688">
                  <c:v>302852.26211805554</c:v>
                </c:pt>
                <c:pt idx="5689">
                  <c:v>302706.4375</c:v>
                </c:pt>
                <c:pt idx="5690">
                  <c:v>302153.19906249997</c:v>
                </c:pt>
                <c:pt idx="5691">
                  <c:v>301164.90625</c:v>
                </c:pt>
                <c:pt idx="5692">
                  <c:v>301269.25194444443</c:v>
                </c:pt>
                <c:pt idx="5693">
                  <c:v>302717.29597222223</c:v>
                </c:pt>
                <c:pt idx="5694">
                  <c:v>303960.43793402775</c:v>
                </c:pt>
                <c:pt idx="5695">
                  <c:v>314146.66489583335</c:v>
                </c:pt>
                <c:pt idx="5696">
                  <c:v>334500.36128472222</c:v>
                </c:pt>
                <c:pt idx="5697">
                  <c:v>339224.74815972225</c:v>
                </c:pt>
                <c:pt idx="5698">
                  <c:v>345810.25874999998</c:v>
                </c:pt>
                <c:pt idx="5699">
                  <c:v>353580.77864583331</c:v>
                </c:pt>
                <c:pt idx="5700">
                  <c:v>361811.3778472222</c:v>
                </c:pt>
                <c:pt idx="5701">
                  <c:v>365537.2501736111</c:v>
                </c:pt>
                <c:pt idx="5702">
                  <c:v>369076.63215277781</c:v>
                </c:pt>
                <c:pt idx="5703">
                  <c:v>370366.87447916664</c:v>
                </c:pt>
                <c:pt idx="5704">
                  <c:v>370927.53326388891</c:v>
                </c:pt>
                <c:pt idx="5705">
                  <c:v>368088.32871527778</c:v>
                </c:pt>
                <c:pt idx="5706">
                  <c:v>358123.95427083335</c:v>
                </c:pt>
                <c:pt idx="5707">
                  <c:v>352623.60878472222</c:v>
                </c:pt>
                <c:pt idx="5708">
                  <c:v>342908.51892361109</c:v>
                </c:pt>
                <c:pt idx="5709">
                  <c:v>317329.30572916666</c:v>
                </c:pt>
                <c:pt idx="5710">
                  <c:v>301172.19191840279</c:v>
                </c:pt>
                <c:pt idx="5711">
                  <c:v>292570.27880208334</c:v>
                </c:pt>
                <c:pt idx="5712">
                  <c:v>289077.35873263888</c:v>
                </c:pt>
                <c:pt idx="5713">
                  <c:v>288700.21984375</c:v>
                </c:pt>
                <c:pt idx="5714">
                  <c:v>290357.98538194445</c:v>
                </c:pt>
                <c:pt idx="5715">
                  <c:v>289837.03105902777</c:v>
                </c:pt>
                <c:pt idx="5716">
                  <c:v>290795.59388888889</c:v>
                </c:pt>
                <c:pt idx="5717">
                  <c:v>292554.53546874999</c:v>
                </c:pt>
                <c:pt idx="5718">
                  <c:v>295705.85286458331</c:v>
                </c:pt>
                <c:pt idx="5719">
                  <c:v>298707.61923611112</c:v>
                </c:pt>
                <c:pt idx="5720">
                  <c:v>308289.33227430558</c:v>
                </c:pt>
                <c:pt idx="5721">
                  <c:v>328773.77156249998</c:v>
                </c:pt>
                <c:pt idx="5722">
                  <c:v>343459.54123263888</c:v>
                </c:pt>
                <c:pt idx="5723">
                  <c:v>350846.9939409722</c:v>
                </c:pt>
                <c:pt idx="5724">
                  <c:v>356972.4034027778</c:v>
                </c:pt>
                <c:pt idx="5725">
                  <c:v>358299.85109374998</c:v>
                </c:pt>
                <c:pt idx="5726">
                  <c:v>359223.18772569444</c:v>
                </c:pt>
                <c:pt idx="5727">
                  <c:v>360894.00006944442</c:v>
                </c:pt>
                <c:pt idx="5728">
                  <c:v>361205.51583333331</c:v>
                </c:pt>
                <c:pt idx="5729">
                  <c:v>355665.02746527776</c:v>
                </c:pt>
                <c:pt idx="5730">
                  <c:v>349980.53807291668</c:v>
                </c:pt>
                <c:pt idx="5731">
                  <c:v>338670.13050347223</c:v>
                </c:pt>
                <c:pt idx="5732">
                  <c:v>323969.21760416665</c:v>
                </c:pt>
                <c:pt idx="5733">
                  <c:v>306390.65097222221</c:v>
                </c:pt>
                <c:pt idx="5734">
                  <c:v>296420.00008680555</c:v>
                </c:pt>
                <c:pt idx="5735">
                  <c:v>293504.28260416666</c:v>
                </c:pt>
                <c:pt idx="5736">
                  <c:v>292467.3125</c:v>
                </c:pt>
                <c:pt idx="5737">
                  <c:v>292377.70204861113</c:v>
                </c:pt>
                <c:pt idx="5738">
                  <c:v>292378.6875</c:v>
                </c:pt>
                <c:pt idx="5739">
                  <c:v>293627.32401041669</c:v>
                </c:pt>
                <c:pt idx="5740">
                  <c:v>299581.01765624998</c:v>
                </c:pt>
                <c:pt idx="5741">
                  <c:v>303680.11838541669</c:v>
                </c:pt>
                <c:pt idx="5742">
                  <c:v>309191.26368055557</c:v>
                </c:pt>
                <c:pt idx="5743">
                  <c:v>317858.6795138889</c:v>
                </c:pt>
                <c:pt idx="5744">
                  <c:v>330029.59510416666</c:v>
                </c:pt>
                <c:pt idx="5745">
                  <c:v>344920.67850694444</c:v>
                </c:pt>
                <c:pt idx="5746">
                  <c:v>350948.22079861112</c:v>
                </c:pt>
                <c:pt idx="5747">
                  <c:v>358452.40567708336</c:v>
                </c:pt>
                <c:pt idx="5748">
                  <c:v>362050.07895833335</c:v>
                </c:pt>
                <c:pt idx="5749">
                  <c:v>364061.98654513888</c:v>
                </c:pt>
                <c:pt idx="5750">
                  <c:v>370569.92336805555</c:v>
                </c:pt>
                <c:pt idx="5751">
                  <c:v>372260.22614583332</c:v>
                </c:pt>
                <c:pt idx="5752">
                  <c:v>372761.77755208331</c:v>
                </c:pt>
                <c:pt idx="5753">
                  <c:v>366558.54093750002</c:v>
                </c:pt>
                <c:pt idx="5754">
                  <c:v>356292.54421874997</c:v>
                </c:pt>
                <c:pt idx="5755">
                  <c:v>348841.79293402779</c:v>
                </c:pt>
                <c:pt idx="5756">
                  <c:v>334413.53494791669</c:v>
                </c:pt>
                <c:pt idx="5757">
                  <c:v>313024.52355902776</c:v>
                </c:pt>
                <c:pt idx="5758">
                  <c:v>291698.70961805555</c:v>
                </c:pt>
                <c:pt idx="5759">
                  <c:v>283381.84574652778</c:v>
                </c:pt>
                <c:pt idx="5760">
                  <c:v>276417.54696180555</c:v>
                </c:pt>
                <c:pt idx="5761">
                  <c:v>275582.76328125002</c:v>
                </c:pt>
                <c:pt idx="5762">
                  <c:v>275565.48534722225</c:v>
                </c:pt>
                <c:pt idx="5763">
                  <c:v>275566.42097222223</c:v>
                </c:pt>
                <c:pt idx="5764">
                  <c:v>275569.03125</c:v>
                </c:pt>
                <c:pt idx="5765">
                  <c:v>280750.33722222224</c:v>
                </c:pt>
                <c:pt idx="5766">
                  <c:v>287861.37541666668</c:v>
                </c:pt>
                <c:pt idx="5767">
                  <c:v>297073.97182291665</c:v>
                </c:pt>
                <c:pt idx="5768">
                  <c:v>320859.56145833334</c:v>
                </c:pt>
                <c:pt idx="5769">
                  <c:v>337819.91800347221</c:v>
                </c:pt>
                <c:pt idx="5770">
                  <c:v>343273.40498263889</c:v>
                </c:pt>
                <c:pt idx="5771">
                  <c:v>356162.43380208331</c:v>
                </c:pt>
                <c:pt idx="5772">
                  <c:v>365023.03288194444</c:v>
                </c:pt>
                <c:pt idx="5773">
                  <c:v>374483.56225694442</c:v>
                </c:pt>
                <c:pt idx="5774">
                  <c:v>376546.55020833336</c:v>
                </c:pt>
                <c:pt idx="5775">
                  <c:v>377328.25385416666</c:v>
                </c:pt>
                <c:pt idx="5776">
                  <c:v>377033.85177083331</c:v>
                </c:pt>
                <c:pt idx="5777">
                  <c:v>373288.55489583331</c:v>
                </c:pt>
                <c:pt idx="5778">
                  <c:v>363420.33095486113</c:v>
                </c:pt>
                <c:pt idx="5779">
                  <c:v>355590.50487847225</c:v>
                </c:pt>
                <c:pt idx="5780">
                  <c:v>343228.50626736111</c:v>
                </c:pt>
                <c:pt idx="5781">
                  <c:v>320758.94237847225</c:v>
                </c:pt>
                <c:pt idx="5782">
                  <c:v>299091.50802083331</c:v>
                </c:pt>
                <c:pt idx="5783">
                  <c:v>288323.31227430556</c:v>
                </c:pt>
                <c:pt idx="5784">
                  <c:v>279375.58282986109</c:v>
                </c:pt>
                <c:pt idx="5785">
                  <c:v>278388.12696180557</c:v>
                </c:pt>
                <c:pt idx="5786">
                  <c:v>278677.50925347221</c:v>
                </c:pt>
                <c:pt idx="5787">
                  <c:v>277927.21875</c:v>
                </c:pt>
                <c:pt idx="5788">
                  <c:v>277927.21875</c:v>
                </c:pt>
                <c:pt idx="5789">
                  <c:v>283347.03298611112</c:v>
                </c:pt>
                <c:pt idx="5790">
                  <c:v>289655.61013888888</c:v>
                </c:pt>
                <c:pt idx="5791">
                  <c:v>307486.73211805557</c:v>
                </c:pt>
                <c:pt idx="5792">
                  <c:v>329012.33124999999</c:v>
                </c:pt>
                <c:pt idx="5793">
                  <c:v>342212.42475694447</c:v>
                </c:pt>
                <c:pt idx="5794">
                  <c:v>350803.84578124998</c:v>
                </c:pt>
                <c:pt idx="5795">
                  <c:v>358649.27685763891</c:v>
                </c:pt>
                <c:pt idx="5796">
                  <c:v>367270.16791666666</c:v>
                </c:pt>
                <c:pt idx="5797">
                  <c:v>375423.16501736111</c:v>
                </c:pt>
                <c:pt idx="5798">
                  <c:v>376928.82055555558</c:v>
                </c:pt>
                <c:pt idx="5799">
                  <c:v>377021.33437499998</c:v>
                </c:pt>
                <c:pt idx="5800">
                  <c:v>376550.70501736109</c:v>
                </c:pt>
                <c:pt idx="5801">
                  <c:v>371928.58911458333</c:v>
                </c:pt>
                <c:pt idx="5802">
                  <c:v>359269.23104166664</c:v>
                </c:pt>
                <c:pt idx="5803">
                  <c:v>348217.10322916665</c:v>
                </c:pt>
                <c:pt idx="5804">
                  <c:v>341793.70557291666</c:v>
                </c:pt>
                <c:pt idx="5805">
                  <c:v>323681.47126736114</c:v>
                </c:pt>
                <c:pt idx="5806">
                  <c:v>308742.87274305557</c:v>
                </c:pt>
                <c:pt idx="5807">
                  <c:v>297770.13776041666</c:v>
                </c:pt>
                <c:pt idx="5808">
                  <c:v>292376.56319444446</c:v>
                </c:pt>
                <c:pt idx="5809">
                  <c:v>291238.27345486113</c:v>
                </c:pt>
                <c:pt idx="5810">
                  <c:v>291151.29055555555</c:v>
                </c:pt>
                <c:pt idx="5811">
                  <c:v>291097.125</c:v>
                </c:pt>
                <c:pt idx="5812">
                  <c:v>291151.29055555555</c:v>
                </c:pt>
                <c:pt idx="5813">
                  <c:v>293336.13383680553</c:v>
                </c:pt>
                <c:pt idx="5814">
                  <c:v>296966.61088541668</c:v>
                </c:pt>
                <c:pt idx="5815">
                  <c:v>307774.60317708331</c:v>
                </c:pt>
                <c:pt idx="5816">
                  <c:v>325696.30031249998</c:v>
                </c:pt>
                <c:pt idx="5817">
                  <c:v>335038.41236111108</c:v>
                </c:pt>
                <c:pt idx="5818">
                  <c:v>342342.19543402776</c:v>
                </c:pt>
                <c:pt idx="5819">
                  <c:v>348447.25894097221</c:v>
                </c:pt>
                <c:pt idx="5820">
                  <c:v>351165.75480902777</c:v>
                </c:pt>
                <c:pt idx="5821">
                  <c:v>352630.05652777775</c:v>
                </c:pt>
                <c:pt idx="5822">
                  <c:v>354512.54895833333</c:v>
                </c:pt>
                <c:pt idx="5823">
                  <c:v>355935.91649305553</c:v>
                </c:pt>
                <c:pt idx="5824">
                  <c:v>358173.68753472221</c:v>
                </c:pt>
                <c:pt idx="5825">
                  <c:v>357894.68901041668</c:v>
                </c:pt>
                <c:pt idx="5826">
                  <c:v>353311.69779513887</c:v>
                </c:pt>
                <c:pt idx="5827">
                  <c:v>349022.72420138889</c:v>
                </c:pt>
                <c:pt idx="5828">
                  <c:v>343658.7634722222</c:v>
                </c:pt>
                <c:pt idx="5829">
                  <c:v>321753.9170486111</c:v>
                </c:pt>
                <c:pt idx="5830">
                  <c:v>303833.32967013889</c:v>
                </c:pt>
                <c:pt idx="5831">
                  <c:v>291578.66986111109</c:v>
                </c:pt>
                <c:pt idx="5832">
                  <c:v>285635.46875</c:v>
                </c:pt>
                <c:pt idx="5833">
                  <c:v>285547.97618055553</c:v>
                </c:pt>
                <c:pt idx="5834">
                  <c:v>285507.06736111111</c:v>
                </c:pt>
                <c:pt idx="5835">
                  <c:v>284184.50243055553</c:v>
                </c:pt>
                <c:pt idx="5836">
                  <c:v>284364.14092013892</c:v>
                </c:pt>
                <c:pt idx="5837">
                  <c:v>288589.14003472222</c:v>
                </c:pt>
                <c:pt idx="5838">
                  <c:v>290252.0373090278</c:v>
                </c:pt>
                <c:pt idx="5839">
                  <c:v>294279.23774305556</c:v>
                </c:pt>
                <c:pt idx="5840">
                  <c:v>313241.83347222221</c:v>
                </c:pt>
                <c:pt idx="5841">
                  <c:v>329553.07374999998</c:v>
                </c:pt>
                <c:pt idx="5842">
                  <c:v>341509.57897569443</c:v>
                </c:pt>
                <c:pt idx="5843">
                  <c:v>353500.17743055557</c:v>
                </c:pt>
                <c:pt idx="5844">
                  <c:v>370438.88868055557</c:v>
                </c:pt>
                <c:pt idx="5845">
                  <c:v>377753.53494791669</c:v>
                </c:pt>
                <c:pt idx="5846">
                  <c:v>383929.68159722222</c:v>
                </c:pt>
                <c:pt idx="5847">
                  <c:v>386046.59168402775</c:v>
                </c:pt>
                <c:pt idx="5848">
                  <c:v>384788.57515624998</c:v>
                </c:pt>
                <c:pt idx="5849">
                  <c:v>375426.18901041668</c:v>
                </c:pt>
                <c:pt idx="5850">
                  <c:v>362238.34684027778</c:v>
                </c:pt>
                <c:pt idx="5851">
                  <c:v>358948.15649305558</c:v>
                </c:pt>
                <c:pt idx="5852">
                  <c:v>348653.21802083333</c:v>
                </c:pt>
                <c:pt idx="5853">
                  <c:v>331207.3701736111</c:v>
                </c:pt>
                <c:pt idx="5854">
                  <c:v>311945.8270659722</c:v>
                </c:pt>
                <c:pt idx="5855">
                  <c:v>291021.87147569447</c:v>
                </c:pt>
                <c:pt idx="5856">
                  <c:v>283211.47015625</c:v>
                </c:pt>
                <c:pt idx="5857">
                  <c:v>281639.64689236111</c:v>
                </c:pt>
                <c:pt idx="5858">
                  <c:v>274698.85588541668</c:v>
                </c:pt>
                <c:pt idx="5859">
                  <c:v>272569.28125</c:v>
                </c:pt>
                <c:pt idx="5860">
                  <c:v>273336.58937499998</c:v>
                </c:pt>
                <c:pt idx="5861">
                  <c:v>279716.50255208334</c:v>
                </c:pt>
                <c:pt idx="5862">
                  <c:v>283838.34111111111</c:v>
                </c:pt>
                <c:pt idx="5863">
                  <c:v>291931.65605902777</c:v>
                </c:pt>
                <c:pt idx="5864">
                  <c:v>310576.31203124998</c:v>
                </c:pt>
                <c:pt idx="5865">
                  <c:v>329940.06475694443</c:v>
                </c:pt>
                <c:pt idx="5866">
                  <c:v>342659.58652777778</c:v>
                </c:pt>
                <c:pt idx="5867">
                  <c:v>345816.66013888887</c:v>
                </c:pt>
                <c:pt idx="5868">
                  <c:v>348578.72796875</c:v>
                </c:pt>
                <c:pt idx="5869">
                  <c:v>353630.53206597222</c:v>
                </c:pt>
                <c:pt idx="5870">
                  <c:v>354550.07342013891</c:v>
                </c:pt>
                <c:pt idx="5871">
                  <c:v>353639.73593750002</c:v>
                </c:pt>
                <c:pt idx="5872">
                  <c:v>350668.44477430556</c:v>
                </c:pt>
                <c:pt idx="5873">
                  <c:v>343542.12984374998</c:v>
                </c:pt>
                <c:pt idx="5874">
                  <c:v>335162.50934027776</c:v>
                </c:pt>
                <c:pt idx="5875">
                  <c:v>327934.78079861111</c:v>
                </c:pt>
                <c:pt idx="5876">
                  <c:v>322192.49421874998</c:v>
                </c:pt>
                <c:pt idx="5877">
                  <c:v>306390.69010416669</c:v>
                </c:pt>
                <c:pt idx="5878">
                  <c:v>291581.98710069444</c:v>
                </c:pt>
                <c:pt idx="5879">
                  <c:v>287316.31579861109</c:v>
                </c:pt>
                <c:pt idx="5880">
                  <c:v>284952.3220659722</c:v>
                </c:pt>
                <c:pt idx="5881">
                  <c:v>281537.9680034722</c:v>
                </c:pt>
                <c:pt idx="5882">
                  <c:v>279991.03125</c:v>
                </c:pt>
                <c:pt idx="5883">
                  <c:v>279991.03125</c:v>
                </c:pt>
                <c:pt idx="5884">
                  <c:v>284051.03251736111</c:v>
                </c:pt>
                <c:pt idx="5885">
                  <c:v>287200.34765625</c:v>
                </c:pt>
                <c:pt idx="5886">
                  <c:v>290128.8368229167</c:v>
                </c:pt>
                <c:pt idx="5887">
                  <c:v>294441.31298611109</c:v>
                </c:pt>
                <c:pt idx="5888">
                  <c:v>314680.66194444447</c:v>
                </c:pt>
                <c:pt idx="5889">
                  <c:v>321986.66163194447</c:v>
                </c:pt>
                <c:pt idx="5890">
                  <c:v>325993.07326388889</c:v>
                </c:pt>
                <c:pt idx="5891">
                  <c:v>332660.04559027776</c:v>
                </c:pt>
                <c:pt idx="5892">
                  <c:v>341672.02561631944</c:v>
                </c:pt>
                <c:pt idx="5893">
                  <c:v>343761.53809027775</c:v>
                </c:pt>
                <c:pt idx="5894">
                  <c:v>341629.18005208333</c:v>
                </c:pt>
                <c:pt idx="5895">
                  <c:v>341063.05038194446</c:v>
                </c:pt>
                <c:pt idx="5896">
                  <c:v>339495.13602430554</c:v>
                </c:pt>
                <c:pt idx="5897">
                  <c:v>335861.19423611113</c:v>
                </c:pt>
                <c:pt idx="5898">
                  <c:v>332555.85987847223</c:v>
                </c:pt>
                <c:pt idx="5899">
                  <c:v>328072.37246527779</c:v>
                </c:pt>
                <c:pt idx="5900">
                  <c:v>324744.74755208334</c:v>
                </c:pt>
                <c:pt idx="5901">
                  <c:v>314832.27984375</c:v>
                </c:pt>
                <c:pt idx="5902">
                  <c:v>301963.83790798613</c:v>
                </c:pt>
                <c:pt idx="5903">
                  <c:v>294179.75567708333</c:v>
                </c:pt>
                <c:pt idx="5904">
                  <c:v>289079.5575</c:v>
                </c:pt>
                <c:pt idx="5905">
                  <c:v>287826.40625</c:v>
                </c:pt>
                <c:pt idx="5906">
                  <c:v>287826.40625</c:v>
                </c:pt>
                <c:pt idx="5907">
                  <c:v>287890.27526041667</c:v>
                </c:pt>
                <c:pt idx="5908">
                  <c:v>289199.24288194446</c:v>
                </c:pt>
                <c:pt idx="5909">
                  <c:v>288087.91734375001</c:v>
                </c:pt>
                <c:pt idx="5910">
                  <c:v>288785.32343749999</c:v>
                </c:pt>
                <c:pt idx="5911">
                  <c:v>295263.44888888887</c:v>
                </c:pt>
                <c:pt idx="5912">
                  <c:v>302467.55008680554</c:v>
                </c:pt>
                <c:pt idx="5913">
                  <c:v>324008.94822916668</c:v>
                </c:pt>
                <c:pt idx="5914">
                  <c:v>335801.36131944443</c:v>
                </c:pt>
                <c:pt idx="5915">
                  <c:v>339169.22527777776</c:v>
                </c:pt>
                <c:pt idx="5916">
                  <c:v>339372.74020833336</c:v>
                </c:pt>
                <c:pt idx="5917">
                  <c:v>339514.75739583332</c:v>
                </c:pt>
                <c:pt idx="5918">
                  <c:v>338329.43685763888</c:v>
                </c:pt>
                <c:pt idx="5919">
                  <c:v>337777.53383680555</c:v>
                </c:pt>
                <c:pt idx="5920">
                  <c:v>336783.32274305553</c:v>
                </c:pt>
                <c:pt idx="5921">
                  <c:v>333555.92281249998</c:v>
                </c:pt>
                <c:pt idx="5922">
                  <c:v>328629.66006944445</c:v>
                </c:pt>
                <c:pt idx="5923">
                  <c:v>324019.00109375</c:v>
                </c:pt>
                <c:pt idx="5924">
                  <c:v>310194.51649305556</c:v>
                </c:pt>
                <c:pt idx="5925">
                  <c:v>297056.07892361109</c:v>
                </c:pt>
                <c:pt idx="5926">
                  <c:v>292090.04149305553</c:v>
                </c:pt>
                <c:pt idx="5927">
                  <c:v>285739.0243229167</c:v>
                </c:pt>
                <c:pt idx="5928">
                  <c:v>283529.21421875001</c:v>
                </c:pt>
                <c:pt idx="5929">
                  <c:v>282673.96875</c:v>
                </c:pt>
                <c:pt idx="5930">
                  <c:v>282668.74819444446</c:v>
                </c:pt>
                <c:pt idx="5931">
                  <c:v>282673.96875</c:v>
                </c:pt>
                <c:pt idx="5932">
                  <c:v>282673.96875</c:v>
                </c:pt>
                <c:pt idx="5933">
                  <c:v>285294.75786458334</c:v>
                </c:pt>
                <c:pt idx="5934">
                  <c:v>290374.7736111111</c:v>
                </c:pt>
                <c:pt idx="5935">
                  <c:v>294998.81590277777</c:v>
                </c:pt>
                <c:pt idx="5936">
                  <c:v>300204.79078124999</c:v>
                </c:pt>
                <c:pt idx="5937">
                  <c:v>303994.02156249998</c:v>
                </c:pt>
                <c:pt idx="5938">
                  <c:v>313278.78559027775</c:v>
                </c:pt>
                <c:pt idx="5939">
                  <c:v>318608.22295138892</c:v>
                </c:pt>
                <c:pt idx="5940">
                  <c:v>327306.38265624997</c:v>
                </c:pt>
                <c:pt idx="5941">
                  <c:v>327816.34173611109</c:v>
                </c:pt>
                <c:pt idx="5942">
                  <c:v>328070.11447916669</c:v>
                </c:pt>
                <c:pt idx="5943">
                  <c:v>324885.28151041665</c:v>
                </c:pt>
                <c:pt idx="5944">
                  <c:v>322007.39425347222</c:v>
                </c:pt>
                <c:pt idx="5945">
                  <c:v>319530.60079861112</c:v>
                </c:pt>
                <c:pt idx="5946">
                  <c:v>314108.84125</c:v>
                </c:pt>
                <c:pt idx="5947">
                  <c:v>307974.04649305553</c:v>
                </c:pt>
                <c:pt idx="5948">
                  <c:v>295939.64288194443</c:v>
                </c:pt>
                <c:pt idx="5949">
                  <c:v>288954.26175347221</c:v>
                </c:pt>
                <c:pt idx="5950">
                  <c:v>285270.55005208333</c:v>
                </c:pt>
                <c:pt idx="5951">
                  <c:v>283146.59625</c:v>
                </c:pt>
                <c:pt idx="5952">
                  <c:v>283359.93258680555</c:v>
                </c:pt>
                <c:pt idx="5953">
                  <c:v>284117.48350694444</c:v>
                </c:pt>
                <c:pt idx="5954">
                  <c:v>284120.09375</c:v>
                </c:pt>
                <c:pt idx="5955">
                  <c:v>284120.09375</c:v>
                </c:pt>
                <c:pt idx="5956">
                  <c:v>284116.54784722225</c:v>
                </c:pt>
                <c:pt idx="5957">
                  <c:v>284120.09375</c:v>
                </c:pt>
                <c:pt idx="5958">
                  <c:v>284117.48350694444</c:v>
                </c:pt>
                <c:pt idx="5959">
                  <c:v>287232.67322916666</c:v>
                </c:pt>
                <c:pt idx="5960">
                  <c:v>294260.32690972224</c:v>
                </c:pt>
                <c:pt idx="5961">
                  <c:v>301333.89217013889</c:v>
                </c:pt>
                <c:pt idx="5962">
                  <c:v>307178.6273263889</c:v>
                </c:pt>
                <c:pt idx="5963">
                  <c:v>307980.7072048611</c:v>
                </c:pt>
                <c:pt idx="5964">
                  <c:v>308679.80739583331</c:v>
                </c:pt>
                <c:pt idx="5965">
                  <c:v>312195.57434027776</c:v>
                </c:pt>
                <c:pt idx="5966">
                  <c:v>315971.40722222225</c:v>
                </c:pt>
                <c:pt idx="5967">
                  <c:v>316143.92442708334</c:v>
                </c:pt>
                <c:pt idx="5968">
                  <c:v>315442.63230902777</c:v>
                </c:pt>
                <c:pt idx="5969">
                  <c:v>310515.10456597223</c:v>
                </c:pt>
                <c:pt idx="5970">
                  <c:v>304266.23694444442</c:v>
                </c:pt>
                <c:pt idx="5971">
                  <c:v>299124.29175347224</c:v>
                </c:pt>
                <c:pt idx="5972">
                  <c:v>287102.07444444444</c:v>
                </c:pt>
                <c:pt idx="5973">
                  <c:v>276459.63461805554</c:v>
                </c:pt>
                <c:pt idx="5974">
                  <c:v>270138.74482638889</c:v>
                </c:pt>
                <c:pt idx="5975">
                  <c:v>268861.46517361113</c:v>
                </c:pt>
                <c:pt idx="5976">
                  <c:v>264556.18182291667</c:v>
                </c:pt>
                <c:pt idx="5977">
                  <c:v>263290.6875</c:v>
                </c:pt>
                <c:pt idx="5978">
                  <c:v>263287.14159722225</c:v>
                </c:pt>
                <c:pt idx="5979">
                  <c:v>263563.8075</c:v>
                </c:pt>
                <c:pt idx="5980">
                  <c:v>266765.71779513889</c:v>
                </c:pt>
                <c:pt idx="5981">
                  <c:v>268455.19038194447</c:v>
                </c:pt>
                <c:pt idx="5982">
                  <c:v>270191.61038194445</c:v>
                </c:pt>
                <c:pt idx="5983">
                  <c:v>272982.32256944443</c:v>
                </c:pt>
                <c:pt idx="5984">
                  <c:v>285044.78126736113</c:v>
                </c:pt>
                <c:pt idx="5985">
                  <c:v>300377.28571180557</c:v>
                </c:pt>
                <c:pt idx="5986">
                  <c:v>313766.47125868057</c:v>
                </c:pt>
                <c:pt idx="5987">
                  <c:v>315200.30829861108</c:v>
                </c:pt>
                <c:pt idx="5988">
                  <c:v>315087.75598958333</c:v>
                </c:pt>
                <c:pt idx="5989">
                  <c:v>315207.88097222225</c:v>
                </c:pt>
                <c:pt idx="5990">
                  <c:v>317578.31177083333</c:v>
                </c:pt>
                <c:pt idx="5991">
                  <c:v>317915.93289930554</c:v>
                </c:pt>
                <c:pt idx="5992">
                  <c:v>317807.17388888891</c:v>
                </c:pt>
                <c:pt idx="5993">
                  <c:v>317617.77904513892</c:v>
                </c:pt>
                <c:pt idx="5994">
                  <c:v>314754.11458333331</c:v>
                </c:pt>
                <c:pt idx="5995">
                  <c:v>307167.58755208331</c:v>
                </c:pt>
                <c:pt idx="5996">
                  <c:v>290032.24444444443</c:v>
                </c:pt>
                <c:pt idx="5997">
                  <c:v>269478.98800347222</c:v>
                </c:pt>
                <c:pt idx="5998">
                  <c:v>257954.76555555555</c:v>
                </c:pt>
                <c:pt idx="5999">
                  <c:v>250962.10524305556</c:v>
                </c:pt>
                <c:pt idx="6000">
                  <c:v>245218.78592013888</c:v>
                </c:pt>
                <c:pt idx="6001">
                  <c:v>241868.99651041668</c:v>
                </c:pt>
                <c:pt idx="6002">
                  <c:v>239327.34375</c:v>
                </c:pt>
                <c:pt idx="6003">
                  <c:v>240352.79894965279</c:v>
                </c:pt>
                <c:pt idx="6004">
                  <c:v>243577.32218749999</c:v>
                </c:pt>
                <c:pt idx="6005">
                  <c:v>247372.34423611112</c:v>
                </c:pt>
                <c:pt idx="6006">
                  <c:v>249142.56068576389</c:v>
                </c:pt>
                <c:pt idx="6007">
                  <c:v>256405.97390625</c:v>
                </c:pt>
                <c:pt idx="6008">
                  <c:v>275346.81713541667</c:v>
                </c:pt>
                <c:pt idx="6009">
                  <c:v>285329.25725694443</c:v>
                </c:pt>
                <c:pt idx="6010">
                  <c:v>297209.67965277779</c:v>
                </c:pt>
                <c:pt idx="6011">
                  <c:v>301707.61772569444</c:v>
                </c:pt>
                <c:pt idx="6012">
                  <c:v>304119.26975694444</c:v>
                </c:pt>
                <c:pt idx="6013">
                  <c:v>305629.64434027777</c:v>
                </c:pt>
                <c:pt idx="6014">
                  <c:v>306092.81541666668</c:v>
                </c:pt>
                <c:pt idx="6015">
                  <c:v>306096.04864583333</c:v>
                </c:pt>
                <c:pt idx="6016">
                  <c:v>306025.92003472225</c:v>
                </c:pt>
                <c:pt idx="6017">
                  <c:v>301590.42695312499</c:v>
                </c:pt>
                <c:pt idx="6018">
                  <c:v>296179.71130208333</c:v>
                </c:pt>
                <c:pt idx="6019">
                  <c:v>286384.8801388889</c:v>
                </c:pt>
                <c:pt idx="6020">
                  <c:v>269316.50717013888</c:v>
                </c:pt>
                <c:pt idx="6021">
                  <c:v>254117.14733506946</c:v>
                </c:pt>
                <c:pt idx="6022">
                  <c:v>238450.97010416666</c:v>
                </c:pt>
                <c:pt idx="6023">
                  <c:v>231958.77591145833</c:v>
                </c:pt>
                <c:pt idx="6024">
                  <c:v>226716.68430555557</c:v>
                </c:pt>
                <c:pt idx="6025">
                  <c:v>225028.921875</c:v>
                </c:pt>
                <c:pt idx="6026">
                  <c:v>225028.921875</c:v>
                </c:pt>
                <c:pt idx="6027">
                  <c:v>225028.921875</c:v>
                </c:pt>
                <c:pt idx="6028">
                  <c:v>227634.90937499999</c:v>
                </c:pt>
                <c:pt idx="6029">
                  <c:v>228907.87597222222</c:v>
                </c:pt>
                <c:pt idx="6030">
                  <c:v>229069.62145833333</c:v>
                </c:pt>
                <c:pt idx="6031">
                  <c:v>235581.66642361111</c:v>
                </c:pt>
                <c:pt idx="6032">
                  <c:v>244329.24661024305</c:v>
                </c:pt>
                <c:pt idx="6033">
                  <c:v>255998.22907118057</c:v>
                </c:pt>
                <c:pt idx="6034">
                  <c:v>269568.17982638889</c:v>
                </c:pt>
                <c:pt idx="6035">
                  <c:v>278373.92043402779</c:v>
                </c:pt>
                <c:pt idx="6036">
                  <c:v>281722.48479166668</c:v>
                </c:pt>
                <c:pt idx="6037">
                  <c:v>281885.44374999998</c:v>
                </c:pt>
                <c:pt idx="6038">
                  <c:v>281965.84631944442</c:v>
                </c:pt>
                <c:pt idx="6039">
                  <c:v>281965.1912326389</c:v>
                </c:pt>
                <c:pt idx="6040">
                  <c:v>281728.69862847222</c:v>
                </c:pt>
                <c:pt idx="6041">
                  <c:v>279585.01876736112</c:v>
                </c:pt>
                <c:pt idx="6042">
                  <c:v>278477.11675347225</c:v>
                </c:pt>
                <c:pt idx="6043">
                  <c:v>272209.69868055556</c:v>
                </c:pt>
                <c:pt idx="6044">
                  <c:v>258628.06296006945</c:v>
                </c:pt>
                <c:pt idx="6045">
                  <c:v>246586.33998697918</c:v>
                </c:pt>
                <c:pt idx="6046">
                  <c:v>239991.78138888889</c:v>
                </c:pt>
                <c:pt idx="6047">
                  <c:v>238108.56514756943</c:v>
                </c:pt>
                <c:pt idx="6048">
                  <c:v>231164.12888020833</c:v>
                </c:pt>
                <c:pt idx="6049">
                  <c:v>226551.0564670139</c:v>
                </c:pt>
                <c:pt idx="6050">
                  <c:v>216973.59343750001</c:v>
                </c:pt>
                <c:pt idx="6051">
                  <c:v>217246.06631944445</c:v>
                </c:pt>
                <c:pt idx="6052">
                  <c:v>229009.03862847222</c:v>
                </c:pt>
                <c:pt idx="6053">
                  <c:v>236221.70923611111</c:v>
                </c:pt>
                <c:pt idx="6054">
                  <c:v>237794.25156249999</c:v>
                </c:pt>
                <c:pt idx="6055">
                  <c:v>240186.35848524305</c:v>
                </c:pt>
                <c:pt idx="6056">
                  <c:v>245386.13978298611</c:v>
                </c:pt>
                <c:pt idx="6057">
                  <c:v>255651.28621527777</c:v>
                </c:pt>
                <c:pt idx="6058">
                  <c:v>257564.49546006945</c:v>
                </c:pt>
                <c:pt idx="6059">
                  <c:v>260145.8836892361</c:v>
                </c:pt>
                <c:pt idx="6060">
                  <c:v>265680.86954861111</c:v>
                </c:pt>
                <c:pt idx="6061">
                  <c:v>267628.28076388891</c:v>
                </c:pt>
                <c:pt idx="6062">
                  <c:v>267360.19190972223</c:v>
                </c:pt>
                <c:pt idx="6063">
                  <c:v>267925.64586805558</c:v>
                </c:pt>
                <c:pt idx="6064">
                  <c:v>266601.1787673611</c:v>
                </c:pt>
                <c:pt idx="6065">
                  <c:v>261802.41506944445</c:v>
                </c:pt>
                <c:pt idx="6066">
                  <c:v>259382.20878472223</c:v>
                </c:pt>
                <c:pt idx="6067">
                  <c:v>253232.80135416667</c:v>
                </c:pt>
                <c:pt idx="6068">
                  <c:v>247172.48355034721</c:v>
                </c:pt>
                <c:pt idx="6069">
                  <c:v>241039.73362847223</c:v>
                </c:pt>
                <c:pt idx="6070">
                  <c:v>235560.24033854165</c:v>
                </c:pt>
                <c:pt idx="6071">
                  <c:v>227569.8400173611</c:v>
                </c:pt>
                <c:pt idx="6072">
                  <c:v>218390.59105034723</c:v>
                </c:pt>
                <c:pt idx="6073">
                  <c:v>216167.62597222222</c:v>
                </c:pt>
                <c:pt idx="6074">
                  <c:v>217647.38333767361</c:v>
                </c:pt>
                <c:pt idx="6075">
                  <c:v>224724.14512152778</c:v>
                </c:pt>
                <c:pt idx="6076">
                  <c:v>239979.22196614582</c:v>
                </c:pt>
                <c:pt idx="6077">
                  <c:v>246129.2546267361</c:v>
                </c:pt>
                <c:pt idx="6078">
                  <c:v>249450.49673611112</c:v>
                </c:pt>
                <c:pt idx="6079">
                  <c:v>253065.33450520833</c:v>
                </c:pt>
                <c:pt idx="6080">
                  <c:v>261937.93502604167</c:v>
                </c:pt>
                <c:pt idx="6081">
                  <c:v>274541.51052083331</c:v>
                </c:pt>
                <c:pt idx="6082">
                  <c:v>279290.34284722223</c:v>
                </c:pt>
                <c:pt idx="6083">
                  <c:v>284188.60404513887</c:v>
                </c:pt>
                <c:pt idx="6084">
                  <c:v>285972.7984548611</c:v>
                </c:pt>
                <c:pt idx="6085">
                  <c:v>288097.16895833332</c:v>
                </c:pt>
                <c:pt idx="6086">
                  <c:v>289934.78977430554</c:v>
                </c:pt>
                <c:pt idx="6087">
                  <c:v>290099.87161458336</c:v>
                </c:pt>
                <c:pt idx="6088">
                  <c:v>290018.69809027779</c:v>
                </c:pt>
                <c:pt idx="6089">
                  <c:v>289183.42390624998</c:v>
                </c:pt>
                <c:pt idx="6090">
                  <c:v>285837.23140624998</c:v>
                </c:pt>
                <c:pt idx="6091">
                  <c:v>285364.18576388888</c:v>
                </c:pt>
                <c:pt idx="6092">
                  <c:v>284418.94026041665</c:v>
                </c:pt>
                <c:pt idx="6093">
                  <c:v>268636.11852430558</c:v>
                </c:pt>
                <c:pt idx="6094">
                  <c:v>257912.53004340277</c:v>
                </c:pt>
                <c:pt idx="6095">
                  <c:v>256223.96139322917</c:v>
                </c:pt>
                <c:pt idx="6096">
                  <c:v>256556.69101562499</c:v>
                </c:pt>
                <c:pt idx="6097">
                  <c:v>256466.75097222222</c:v>
                </c:pt>
                <c:pt idx="6098">
                  <c:v>256855.55006944443</c:v>
                </c:pt>
                <c:pt idx="6099">
                  <c:v>258786.00097222222</c:v>
                </c:pt>
                <c:pt idx="6100">
                  <c:v>260453.14585937501</c:v>
                </c:pt>
                <c:pt idx="6101">
                  <c:v>262663.12255208334</c:v>
                </c:pt>
                <c:pt idx="6102">
                  <c:v>269382.38362847222</c:v>
                </c:pt>
                <c:pt idx="6103">
                  <c:v>274098.0601736111</c:v>
                </c:pt>
                <c:pt idx="6104">
                  <c:v>281007.65711805556</c:v>
                </c:pt>
                <c:pt idx="6105">
                  <c:v>291085.36864583334</c:v>
                </c:pt>
                <c:pt idx="6106">
                  <c:v>293803.84031250002</c:v>
                </c:pt>
                <c:pt idx="6107">
                  <c:v>298041.55171874998</c:v>
                </c:pt>
                <c:pt idx="6108">
                  <c:v>299424.6970659722</c:v>
                </c:pt>
                <c:pt idx="6109">
                  <c:v>298628.52677083336</c:v>
                </c:pt>
                <c:pt idx="6110">
                  <c:v>296724.5667534722</c:v>
                </c:pt>
                <c:pt idx="6111">
                  <c:v>296669.94809027779</c:v>
                </c:pt>
                <c:pt idx="6112">
                  <c:v>296591.99538194446</c:v>
                </c:pt>
                <c:pt idx="6113">
                  <c:v>295895.14930555556</c:v>
                </c:pt>
                <c:pt idx="6114">
                  <c:v>295116.22861111112</c:v>
                </c:pt>
                <c:pt idx="6115">
                  <c:v>293604.3779861111</c:v>
                </c:pt>
                <c:pt idx="6116">
                  <c:v>288412.14763888891</c:v>
                </c:pt>
                <c:pt idx="6117">
                  <c:v>275925.58815972222</c:v>
                </c:pt>
                <c:pt idx="6118">
                  <c:v>265985.15523437498</c:v>
                </c:pt>
                <c:pt idx="6119">
                  <c:v>250646.66716145835</c:v>
                </c:pt>
                <c:pt idx="6120">
                  <c:v>244156.28231770833</c:v>
                </c:pt>
                <c:pt idx="6121">
                  <c:v>241862.85532986111</c:v>
                </c:pt>
                <c:pt idx="6122">
                  <c:v>240761.66182291668</c:v>
                </c:pt>
                <c:pt idx="6123">
                  <c:v>241887.96786458333</c:v>
                </c:pt>
                <c:pt idx="6124">
                  <c:v>243936.79811631943</c:v>
                </c:pt>
                <c:pt idx="6125">
                  <c:v>248221.45092881945</c:v>
                </c:pt>
                <c:pt idx="6126">
                  <c:v>255478.17835503473</c:v>
                </c:pt>
                <c:pt idx="6127">
                  <c:v>268502.80810763891</c:v>
                </c:pt>
                <c:pt idx="6128">
                  <c:v>281638.13907986111</c:v>
                </c:pt>
                <c:pt idx="6129">
                  <c:v>295550.4749826389</c:v>
                </c:pt>
                <c:pt idx="6130">
                  <c:v>303121.66664930555</c:v>
                </c:pt>
                <c:pt idx="6131">
                  <c:v>309999.52175347222</c:v>
                </c:pt>
                <c:pt idx="6132">
                  <c:v>317911.14430555556</c:v>
                </c:pt>
                <c:pt idx="6133">
                  <c:v>320625.9742361111</c:v>
                </c:pt>
                <c:pt idx="6134">
                  <c:v>322981.87914062501</c:v>
                </c:pt>
                <c:pt idx="6135">
                  <c:v>328608.85493923613</c:v>
                </c:pt>
                <c:pt idx="6136">
                  <c:v>330390.4896875</c:v>
                </c:pt>
                <c:pt idx="6137">
                  <c:v>329714.03857638891</c:v>
                </c:pt>
                <c:pt idx="6138">
                  <c:v>326464.63564236113</c:v>
                </c:pt>
                <c:pt idx="6139">
                  <c:v>319864.37310763891</c:v>
                </c:pt>
                <c:pt idx="6140">
                  <c:v>312668.79501736112</c:v>
                </c:pt>
                <c:pt idx="6141">
                  <c:v>300260.16682291665</c:v>
                </c:pt>
                <c:pt idx="6142">
                  <c:v>280576.80690972222</c:v>
                </c:pt>
                <c:pt idx="6143">
                  <c:v>267828.17289930553</c:v>
                </c:pt>
                <c:pt idx="6144">
                  <c:v>266888.62694444443</c:v>
                </c:pt>
                <c:pt idx="6145">
                  <c:v>266804.63121527777</c:v>
                </c:pt>
                <c:pt idx="6146">
                  <c:v>266807.09375</c:v>
                </c:pt>
                <c:pt idx="6147">
                  <c:v>266807.09375</c:v>
                </c:pt>
                <c:pt idx="6148">
                  <c:v>266912.98434027779</c:v>
                </c:pt>
                <c:pt idx="6149">
                  <c:v>268396.64607638889</c:v>
                </c:pt>
                <c:pt idx="6150">
                  <c:v>270202.45833333331</c:v>
                </c:pt>
                <c:pt idx="6151">
                  <c:v>273745.91253472224</c:v>
                </c:pt>
                <c:pt idx="6152">
                  <c:v>285305.27184027777</c:v>
                </c:pt>
                <c:pt idx="6153">
                  <c:v>292568.6130815972</c:v>
                </c:pt>
                <c:pt idx="6154">
                  <c:v>305220.30192708335</c:v>
                </c:pt>
                <c:pt idx="6155">
                  <c:v>314823.35921874997</c:v>
                </c:pt>
                <c:pt idx="6156">
                  <c:v>313869.52923611109</c:v>
                </c:pt>
                <c:pt idx="6157">
                  <c:v>317130.76515624998</c:v>
                </c:pt>
                <c:pt idx="6158">
                  <c:v>320699.23586805555</c:v>
                </c:pt>
                <c:pt idx="6159">
                  <c:v>320959.25423611113</c:v>
                </c:pt>
                <c:pt idx="6160">
                  <c:v>322012.93274305557</c:v>
                </c:pt>
                <c:pt idx="6161">
                  <c:v>321235.91751736111</c:v>
                </c:pt>
                <c:pt idx="6162">
                  <c:v>317824.39467013889</c:v>
                </c:pt>
                <c:pt idx="6163">
                  <c:v>309903.53918402776</c:v>
                </c:pt>
                <c:pt idx="6164">
                  <c:v>302669.54657986108</c:v>
                </c:pt>
                <c:pt idx="6165">
                  <c:v>292731.61723958334</c:v>
                </c:pt>
                <c:pt idx="6166">
                  <c:v>282416.36850694445</c:v>
                </c:pt>
                <c:pt idx="6167">
                  <c:v>276859.53125</c:v>
                </c:pt>
                <c:pt idx="6168">
                  <c:v>276946.40234375</c:v>
                </c:pt>
                <c:pt idx="6169">
                  <c:v>276864.20703125</c:v>
                </c:pt>
                <c:pt idx="6170">
                  <c:v>278328.75053819444</c:v>
                </c:pt>
                <c:pt idx="6171">
                  <c:v>279252.75</c:v>
                </c:pt>
                <c:pt idx="6172">
                  <c:v>279252.75</c:v>
                </c:pt>
                <c:pt idx="6173">
                  <c:v>279247.52951388888</c:v>
                </c:pt>
                <c:pt idx="6174">
                  <c:v>280244.55892361113</c:v>
                </c:pt>
                <c:pt idx="6175">
                  <c:v>283615.38604166667</c:v>
                </c:pt>
                <c:pt idx="6176">
                  <c:v>293172.17203125003</c:v>
                </c:pt>
                <c:pt idx="6177">
                  <c:v>301978.47866319446</c:v>
                </c:pt>
                <c:pt idx="6178">
                  <c:v>316455.91842881945</c:v>
                </c:pt>
                <c:pt idx="6179">
                  <c:v>322996.1779340278</c:v>
                </c:pt>
                <c:pt idx="6180">
                  <c:v>324236.18704861111</c:v>
                </c:pt>
                <c:pt idx="6181">
                  <c:v>325196.22404513886</c:v>
                </c:pt>
                <c:pt idx="6182">
                  <c:v>328483.98439236113</c:v>
                </c:pt>
                <c:pt idx="6183">
                  <c:v>328738.56234374997</c:v>
                </c:pt>
                <c:pt idx="6184">
                  <c:v>328866.48307291669</c:v>
                </c:pt>
                <c:pt idx="6185">
                  <c:v>328565.05939236109</c:v>
                </c:pt>
                <c:pt idx="6186">
                  <c:v>327113.4247222222</c:v>
                </c:pt>
                <c:pt idx="6187">
                  <c:v>317319.90069444443</c:v>
                </c:pt>
                <c:pt idx="6188">
                  <c:v>307315.7393402778</c:v>
                </c:pt>
                <c:pt idx="6189">
                  <c:v>288582.24085069442</c:v>
                </c:pt>
                <c:pt idx="6190">
                  <c:v>274801.90756944445</c:v>
                </c:pt>
                <c:pt idx="6191">
                  <c:v>268586.38835069444</c:v>
                </c:pt>
                <c:pt idx="6192">
                  <c:v>267664.00390625</c:v>
                </c:pt>
                <c:pt idx="6193">
                  <c:v>267579.24921874999</c:v>
                </c:pt>
                <c:pt idx="6194">
                  <c:v>268713.47909722221</c:v>
                </c:pt>
                <c:pt idx="6195">
                  <c:v>269791.90625</c:v>
                </c:pt>
                <c:pt idx="6196">
                  <c:v>271812.42989583331</c:v>
                </c:pt>
                <c:pt idx="6197">
                  <c:v>277804.26449652779</c:v>
                </c:pt>
                <c:pt idx="6198">
                  <c:v>278122.07640625001</c:v>
                </c:pt>
                <c:pt idx="6199">
                  <c:v>285695.66597222222</c:v>
                </c:pt>
                <c:pt idx="6200">
                  <c:v>299388.02272569446</c:v>
                </c:pt>
                <c:pt idx="6201">
                  <c:v>314451.63067708333</c:v>
                </c:pt>
                <c:pt idx="6202">
                  <c:v>329983.36452256946</c:v>
                </c:pt>
                <c:pt idx="6203">
                  <c:v>341218.78664930555</c:v>
                </c:pt>
                <c:pt idx="6204">
                  <c:v>342827.12437500001</c:v>
                </c:pt>
                <c:pt idx="6205">
                  <c:v>346182.83868055558</c:v>
                </c:pt>
                <c:pt idx="6206">
                  <c:v>347067.37539930554</c:v>
                </c:pt>
                <c:pt idx="6207">
                  <c:v>347735.18210069445</c:v>
                </c:pt>
                <c:pt idx="6208">
                  <c:v>347692.97390624997</c:v>
                </c:pt>
                <c:pt idx="6209">
                  <c:v>342516.17184027779</c:v>
                </c:pt>
                <c:pt idx="6210">
                  <c:v>334466.41559027776</c:v>
                </c:pt>
                <c:pt idx="6211">
                  <c:v>329496.13018229167</c:v>
                </c:pt>
                <c:pt idx="6212">
                  <c:v>320172.71538194444</c:v>
                </c:pt>
                <c:pt idx="6213">
                  <c:v>304610.93046875001</c:v>
                </c:pt>
                <c:pt idx="6214">
                  <c:v>291503.97577256942</c:v>
                </c:pt>
                <c:pt idx="6215">
                  <c:v>286406.59121527779</c:v>
                </c:pt>
                <c:pt idx="6216">
                  <c:v>286177.40625</c:v>
                </c:pt>
                <c:pt idx="6217">
                  <c:v>286232.91625000001</c:v>
                </c:pt>
                <c:pt idx="6218">
                  <c:v>286238.40625</c:v>
                </c:pt>
                <c:pt idx="6219">
                  <c:v>286238.40625</c:v>
                </c:pt>
                <c:pt idx="6220">
                  <c:v>286238.40625</c:v>
                </c:pt>
                <c:pt idx="6221">
                  <c:v>286232.25010416668</c:v>
                </c:pt>
                <c:pt idx="6222">
                  <c:v>286236.95180555555</c:v>
                </c:pt>
                <c:pt idx="6223">
                  <c:v>293162.40333333332</c:v>
                </c:pt>
                <c:pt idx="6224">
                  <c:v>308172.40520833334</c:v>
                </c:pt>
                <c:pt idx="6225">
                  <c:v>320718.22684027778</c:v>
                </c:pt>
                <c:pt idx="6226">
                  <c:v>330585.72376736114</c:v>
                </c:pt>
                <c:pt idx="6227">
                  <c:v>340464.68111111113</c:v>
                </c:pt>
                <c:pt idx="6228">
                  <c:v>344223.24190972222</c:v>
                </c:pt>
                <c:pt idx="6229">
                  <c:v>343696.23125000001</c:v>
                </c:pt>
                <c:pt idx="6230">
                  <c:v>344337.16114583332</c:v>
                </c:pt>
                <c:pt idx="6231">
                  <c:v>343257.35520833335</c:v>
                </c:pt>
                <c:pt idx="6232">
                  <c:v>339427.88489583333</c:v>
                </c:pt>
                <c:pt idx="6233">
                  <c:v>332689.83482638886</c:v>
                </c:pt>
                <c:pt idx="6234">
                  <c:v>327907.84788194444</c:v>
                </c:pt>
                <c:pt idx="6235">
                  <c:v>322698.99729166669</c:v>
                </c:pt>
                <c:pt idx="6236">
                  <c:v>316106.89753472223</c:v>
                </c:pt>
                <c:pt idx="6237">
                  <c:v>302536.28461805556</c:v>
                </c:pt>
                <c:pt idx="6238">
                  <c:v>292059.46881944442</c:v>
                </c:pt>
                <c:pt idx="6239">
                  <c:v>286803.29781249998</c:v>
                </c:pt>
                <c:pt idx="6240">
                  <c:v>284014.14145833335</c:v>
                </c:pt>
                <c:pt idx="6241">
                  <c:v>283855.13020833331</c:v>
                </c:pt>
                <c:pt idx="6242">
                  <c:v>283866.4375</c:v>
                </c:pt>
                <c:pt idx="6243">
                  <c:v>284587.0234375</c:v>
                </c:pt>
                <c:pt idx="6244">
                  <c:v>286142.60680555558</c:v>
                </c:pt>
                <c:pt idx="6245">
                  <c:v>287812.59375</c:v>
                </c:pt>
                <c:pt idx="6246">
                  <c:v>287769.8231597222</c:v>
                </c:pt>
                <c:pt idx="6247">
                  <c:v>287789.15190972225</c:v>
                </c:pt>
                <c:pt idx="6248">
                  <c:v>290413.82364583336</c:v>
                </c:pt>
                <c:pt idx="6249">
                  <c:v>301309.66940972221</c:v>
                </c:pt>
                <c:pt idx="6250">
                  <c:v>306655.62371527776</c:v>
                </c:pt>
                <c:pt idx="6251">
                  <c:v>308573.03850694443</c:v>
                </c:pt>
                <c:pt idx="6252">
                  <c:v>309156.79996527778</c:v>
                </c:pt>
                <c:pt idx="6253">
                  <c:v>306459.70048611111</c:v>
                </c:pt>
                <c:pt idx="6254">
                  <c:v>305846.34336805553</c:v>
                </c:pt>
                <c:pt idx="6255">
                  <c:v>306718.37614583335</c:v>
                </c:pt>
                <c:pt idx="6256">
                  <c:v>306746.43194444443</c:v>
                </c:pt>
                <c:pt idx="6257">
                  <c:v>306428.89374999999</c:v>
                </c:pt>
                <c:pt idx="6258">
                  <c:v>305277.77812500001</c:v>
                </c:pt>
                <c:pt idx="6259">
                  <c:v>303069.59694444446</c:v>
                </c:pt>
                <c:pt idx="6260">
                  <c:v>293824.33236111113</c:v>
                </c:pt>
                <c:pt idx="6261">
                  <c:v>282094.72756944445</c:v>
                </c:pt>
                <c:pt idx="6262">
                  <c:v>278081.6193402778</c:v>
                </c:pt>
                <c:pt idx="6263">
                  <c:v>273797.18628472224</c:v>
                </c:pt>
                <c:pt idx="6264">
                  <c:v>270733.07541666669</c:v>
                </c:pt>
                <c:pt idx="6265">
                  <c:v>270087.20225694444</c:v>
                </c:pt>
                <c:pt idx="6266">
                  <c:v>270367.24361111113</c:v>
                </c:pt>
                <c:pt idx="6267">
                  <c:v>271446.8125</c:v>
                </c:pt>
                <c:pt idx="6268">
                  <c:v>271441.59201388888</c:v>
                </c:pt>
                <c:pt idx="6269">
                  <c:v>272038.3172916667</c:v>
                </c:pt>
                <c:pt idx="6270">
                  <c:v>272790.50062499999</c:v>
                </c:pt>
                <c:pt idx="6271">
                  <c:v>275994.92805555556</c:v>
                </c:pt>
                <c:pt idx="6272">
                  <c:v>279244.24565972225</c:v>
                </c:pt>
                <c:pt idx="6273">
                  <c:v>285090.3623611111</c:v>
                </c:pt>
                <c:pt idx="6274">
                  <c:v>290605.82142361114</c:v>
                </c:pt>
                <c:pt idx="6275">
                  <c:v>291532.55642361112</c:v>
                </c:pt>
                <c:pt idx="6276">
                  <c:v>291945.84434027778</c:v>
                </c:pt>
                <c:pt idx="6277">
                  <c:v>292816.98093750002</c:v>
                </c:pt>
                <c:pt idx="6278">
                  <c:v>292753.41854166664</c:v>
                </c:pt>
                <c:pt idx="6279">
                  <c:v>292679.14159722225</c:v>
                </c:pt>
                <c:pt idx="6280">
                  <c:v>292647.03972222219</c:v>
                </c:pt>
                <c:pt idx="6281">
                  <c:v>291420.32826388889</c:v>
                </c:pt>
                <c:pt idx="6282">
                  <c:v>291310.97590277781</c:v>
                </c:pt>
                <c:pt idx="6283">
                  <c:v>291582.10694444447</c:v>
                </c:pt>
                <c:pt idx="6284">
                  <c:v>289812</c:v>
                </c:pt>
                <c:pt idx="6285">
                  <c:v>280121.0855902778</c:v>
                </c:pt>
                <c:pt idx="6286">
                  <c:v>269593.86475694447</c:v>
                </c:pt>
                <c:pt idx="6287">
                  <c:v>258234.91114583332</c:v>
                </c:pt>
                <c:pt idx="6288">
                  <c:v>252657.16180555554</c:v>
                </c:pt>
                <c:pt idx="6289">
                  <c:v>251575.68291666667</c:v>
                </c:pt>
                <c:pt idx="6290">
                  <c:v>251420.15625</c:v>
                </c:pt>
                <c:pt idx="6291">
                  <c:v>252199.56864583332</c:v>
                </c:pt>
                <c:pt idx="6292">
                  <c:v>253600.66277777779</c:v>
                </c:pt>
                <c:pt idx="6293">
                  <c:v>254884.13625000001</c:v>
                </c:pt>
                <c:pt idx="6294">
                  <c:v>258061.04911458332</c:v>
                </c:pt>
                <c:pt idx="6295">
                  <c:v>260054.49625</c:v>
                </c:pt>
                <c:pt idx="6296">
                  <c:v>263399.4165625</c:v>
                </c:pt>
                <c:pt idx="6297">
                  <c:v>265870.63468750002</c:v>
                </c:pt>
                <c:pt idx="6298">
                  <c:v>272605.98954861111</c:v>
                </c:pt>
                <c:pt idx="6299">
                  <c:v>275363.30628472223</c:v>
                </c:pt>
                <c:pt idx="6300">
                  <c:v>276908.80340277776</c:v>
                </c:pt>
                <c:pt idx="6301">
                  <c:v>276535.42638888891</c:v>
                </c:pt>
                <c:pt idx="6302">
                  <c:v>276471.35208333336</c:v>
                </c:pt>
                <c:pt idx="6303">
                  <c:v>274710.78059027781</c:v>
                </c:pt>
                <c:pt idx="6304">
                  <c:v>273585.98427083332</c:v>
                </c:pt>
                <c:pt idx="6305">
                  <c:v>273499.0264583333</c:v>
                </c:pt>
                <c:pt idx="6306">
                  <c:v>273518.19871527777</c:v>
                </c:pt>
                <c:pt idx="6307">
                  <c:v>269441.73243055557</c:v>
                </c:pt>
                <c:pt idx="6308">
                  <c:v>260001.99675347222</c:v>
                </c:pt>
                <c:pt idx="6309">
                  <c:v>252885.58329861111</c:v>
                </c:pt>
                <c:pt idx="6310">
                  <c:v>242555.26958333334</c:v>
                </c:pt>
                <c:pt idx="6311">
                  <c:v>234117.02786458333</c:v>
                </c:pt>
                <c:pt idx="6312">
                  <c:v>228806.4559548611</c:v>
                </c:pt>
                <c:pt idx="6313">
                  <c:v>226776.828125</c:v>
                </c:pt>
                <c:pt idx="6314">
                  <c:v>226776.828125</c:v>
                </c:pt>
                <c:pt idx="6315">
                  <c:v>226655.18234375</c:v>
                </c:pt>
                <c:pt idx="6316">
                  <c:v>227785.64854166665</c:v>
                </c:pt>
                <c:pt idx="6317">
                  <c:v>233746.35987847223</c:v>
                </c:pt>
                <c:pt idx="6318">
                  <c:v>240775.87383680555</c:v>
                </c:pt>
                <c:pt idx="6319">
                  <c:v>244119.06331597222</c:v>
                </c:pt>
                <c:pt idx="6320">
                  <c:v>247816.82798611111</c:v>
                </c:pt>
                <c:pt idx="6321">
                  <c:v>251121.52197916666</c:v>
                </c:pt>
                <c:pt idx="6322">
                  <c:v>257341.70157986111</c:v>
                </c:pt>
                <c:pt idx="6323">
                  <c:v>259746.38802083334</c:v>
                </c:pt>
                <c:pt idx="6324">
                  <c:v>263314.25236111111</c:v>
                </c:pt>
                <c:pt idx="6325">
                  <c:v>265442.23333333334</c:v>
                </c:pt>
                <c:pt idx="6326">
                  <c:v>266067.11197916669</c:v>
                </c:pt>
                <c:pt idx="6327">
                  <c:v>266575.90208333335</c:v>
                </c:pt>
                <c:pt idx="6328">
                  <c:v>266444.39836805558</c:v>
                </c:pt>
                <c:pt idx="6329">
                  <c:v>266413.125</c:v>
                </c:pt>
                <c:pt idx="6330">
                  <c:v>267124.09579861112</c:v>
                </c:pt>
                <c:pt idx="6331">
                  <c:v>266825.14847222221</c:v>
                </c:pt>
                <c:pt idx="6332">
                  <c:v>261115.70807291666</c:v>
                </c:pt>
                <c:pt idx="6333">
                  <c:v>254507.91203124999</c:v>
                </c:pt>
                <c:pt idx="6334">
                  <c:v>245136.15911458334</c:v>
                </c:pt>
                <c:pt idx="6335">
                  <c:v>231714.12869791666</c:v>
                </c:pt>
                <c:pt idx="6336">
                  <c:v>225987.34569444443</c:v>
                </c:pt>
                <c:pt idx="6337">
                  <c:v>225994.4375</c:v>
                </c:pt>
                <c:pt idx="6338">
                  <c:v>229484.95008680556</c:v>
                </c:pt>
                <c:pt idx="6339">
                  <c:v>231572.65036458333</c:v>
                </c:pt>
                <c:pt idx="6340">
                  <c:v>236786.41911458335</c:v>
                </c:pt>
                <c:pt idx="6341">
                  <c:v>240168.29368055557</c:v>
                </c:pt>
                <c:pt idx="6342">
                  <c:v>246254.80347222224</c:v>
                </c:pt>
                <c:pt idx="6343">
                  <c:v>254558.28835069443</c:v>
                </c:pt>
                <c:pt idx="6344">
                  <c:v>255630.296875</c:v>
                </c:pt>
                <c:pt idx="6345">
                  <c:v>257256.19819444444</c:v>
                </c:pt>
                <c:pt idx="6346">
                  <c:v>260029.60418402779</c:v>
                </c:pt>
                <c:pt idx="6347">
                  <c:v>262960.4998263889</c:v>
                </c:pt>
                <c:pt idx="6348">
                  <c:v>265089.31439236109</c:v>
                </c:pt>
                <c:pt idx="6349">
                  <c:v>266071.68958333333</c:v>
                </c:pt>
                <c:pt idx="6350">
                  <c:v>265658.94163194444</c:v>
                </c:pt>
                <c:pt idx="6351">
                  <c:v>265317.57911458332</c:v>
                </c:pt>
                <c:pt idx="6352">
                  <c:v>264237.25756944442</c:v>
                </c:pt>
                <c:pt idx="6353">
                  <c:v>264167.046875</c:v>
                </c:pt>
                <c:pt idx="6354">
                  <c:v>264752.08913194446</c:v>
                </c:pt>
                <c:pt idx="6355">
                  <c:v>265741.29739583336</c:v>
                </c:pt>
                <c:pt idx="6356">
                  <c:v>261517.85598090276</c:v>
                </c:pt>
                <c:pt idx="6357">
                  <c:v>254597.93903645832</c:v>
                </c:pt>
                <c:pt idx="6358">
                  <c:v>249325.23000868055</c:v>
                </c:pt>
                <c:pt idx="6359">
                  <c:v>240230.70674479168</c:v>
                </c:pt>
                <c:pt idx="6360">
                  <c:v>239709.74909722223</c:v>
                </c:pt>
                <c:pt idx="6361">
                  <c:v>240768.9375</c:v>
                </c:pt>
                <c:pt idx="6362">
                  <c:v>240872.04925347221</c:v>
                </c:pt>
                <c:pt idx="6363">
                  <c:v>242851.73348958333</c:v>
                </c:pt>
                <c:pt idx="6364">
                  <c:v>244885.98342013889</c:v>
                </c:pt>
                <c:pt idx="6365">
                  <c:v>250842.84333333332</c:v>
                </c:pt>
                <c:pt idx="6366">
                  <c:v>257081.3386111111</c:v>
                </c:pt>
                <c:pt idx="6367">
                  <c:v>260068.41929687501</c:v>
                </c:pt>
                <c:pt idx="6368">
                  <c:v>261948.55500868056</c:v>
                </c:pt>
                <c:pt idx="6369">
                  <c:v>269627.03157986113</c:v>
                </c:pt>
                <c:pt idx="6370">
                  <c:v>274712.05682291667</c:v>
                </c:pt>
                <c:pt idx="6371">
                  <c:v>275847.98046875</c:v>
                </c:pt>
                <c:pt idx="6372">
                  <c:v>276148.78482638887</c:v>
                </c:pt>
                <c:pt idx="6373">
                  <c:v>275995.77203125</c:v>
                </c:pt>
                <c:pt idx="6374">
                  <c:v>276157.63666666666</c:v>
                </c:pt>
                <c:pt idx="6375">
                  <c:v>276114.98210069444</c:v>
                </c:pt>
                <c:pt idx="6376">
                  <c:v>276056.75</c:v>
                </c:pt>
                <c:pt idx="6377">
                  <c:v>276053.20406249998</c:v>
                </c:pt>
                <c:pt idx="6378">
                  <c:v>275533.74467013887</c:v>
                </c:pt>
                <c:pt idx="6379">
                  <c:v>271813.70592013886</c:v>
                </c:pt>
                <c:pt idx="6380">
                  <c:v>264142.22583333333</c:v>
                </c:pt>
                <c:pt idx="6381">
                  <c:v>257133.56165798611</c:v>
                </c:pt>
                <c:pt idx="6382">
                  <c:v>250844.18210069445</c:v>
                </c:pt>
                <c:pt idx="6383">
                  <c:v>244774.38262152777</c:v>
                </c:pt>
                <c:pt idx="6384">
                  <c:v>238818.28569444444</c:v>
                </c:pt>
                <c:pt idx="6385">
                  <c:v>235572.17923611111</c:v>
                </c:pt>
                <c:pt idx="6386">
                  <c:v>237522.39607638889</c:v>
                </c:pt>
                <c:pt idx="6387">
                  <c:v>248856.73907986112</c:v>
                </c:pt>
                <c:pt idx="6388">
                  <c:v>255221.99899305555</c:v>
                </c:pt>
                <c:pt idx="6389">
                  <c:v>257491.73118055557</c:v>
                </c:pt>
                <c:pt idx="6390">
                  <c:v>260517.35114583332</c:v>
                </c:pt>
                <c:pt idx="6391">
                  <c:v>265328.64947916666</c:v>
                </c:pt>
                <c:pt idx="6392">
                  <c:v>274103.44874999998</c:v>
                </c:pt>
                <c:pt idx="6393">
                  <c:v>276959.83541666664</c:v>
                </c:pt>
                <c:pt idx="6394">
                  <c:v>277963.00677083334</c:v>
                </c:pt>
                <c:pt idx="6395">
                  <c:v>279670.34975694446</c:v>
                </c:pt>
                <c:pt idx="6396">
                  <c:v>281015.89041666669</c:v>
                </c:pt>
                <c:pt idx="6397">
                  <c:v>281655.97232638887</c:v>
                </c:pt>
                <c:pt idx="6398">
                  <c:v>282145.32222222222</c:v>
                </c:pt>
                <c:pt idx="6399">
                  <c:v>282109.70979166665</c:v>
                </c:pt>
                <c:pt idx="6400">
                  <c:v>282070.0625</c:v>
                </c:pt>
                <c:pt idx="6401">
                  <c:v>282036.80208333331</c:v>
                </c:pt>
                <c:pt idx="6402">
                  <c:v>281955.08531250001</c:v>
                </c:pt>
                <c:pt idx="6403">
                  <c:v>281791.8545833333</c:v>
                </c:pt>
                <c:pt idx="6404">
                  <c:v>278821.93055555556</c:v>
                </c:pt>
                <c:pt idx="6405">
                  <c:v>272704.01902777777</c:v>
                </c:pt>
                <c:pt idx="6406">
                  <c:v>267692.48805555556</c:v>
                </c:pt>
                <c:pt idx="6407">
                  <c:v>261219.00194444443</c:v>
                </c:pt>
                <c:pt idx="6408">
                  <c:v>258468.734375</c:v>
                </c:pt>
                <c:pt idx="6409">
                  <c:v>258381.8971875</c:v>
                </c:pt>
                <c:pt idx="6410">
                  <c:v>258380.125</c:v>
                </c:pt>
                <c:pt idx="6411">
                  <c:v>260651.73361111112</c:v>
                </c:pt>
                <c:pt idx="6412">
                  <c:v>265758.78437499999</c:v>
                </c:pt>
                <c:pt idx="6413">
                  <c:v>266228.34375</c:v>
                </c:pt>
                <c:pt idx="6414">
                  <c:v>266724.40638888889</c:v>
                </c:pt>
                <c:pt idx="6415">
                  <c:v>274469.31656250003</c:v>
                </c:pt>
                <c:pt idx="6416">
                  <c:v>278506.28125</c:v>
                </c:pt>
                <c:pt idx="6417">
                  <c:v>280098.74531249999</c:v>
                </c:pt>
                <c:pt idx="6418">
                  <c:v>281350.75256944442</c:v>
                </c:pt>
                <c:pt idx="6419">
                  <c:v>285926.54524305556</c:v>
                </c:pt>
                <c:pt idx="6420">
                  <c:v>286901.43243055558</c:v>
                </c:pt>
                <c:pt idx="6421">
                  <c:v>286160.68083333335</c:v>
                </c:pt>
                <c:pt idx="6422">
                  <c:v>286087.15777777776</c:v>
                </c:pt>
                <c:pt idx="6423">
                  <c:v>286037.90965277777</c:v>
                </c:pt>
                <c:pt idx="6424">
                  <c:v>285974.21663194447</c:v>
                </c:pt>
                <c:pt idx="6425">
                  <c:v>285726.59079861111</c:v>
                </c:pt>
                <c:pt idx="6426">
                  <c:v>284543.5859375</c:v>
                </c:pt>
                <c:pt idx="6427">
                  <c:v>283743.61</c:v>
                </c:pt>
                <c:pt idx="6428">
                  <c:v>277450.28680555557</c:v>
                </c:pt>
                <c:pt idx="6429">
                  <c:v>258462.4529513889</c:v>
                </c:pt>
                <c:pt idx="6430">
                  <c:v>241992.75897569445</c:v>
                </c:pt>
                <c:pt idx="6431">
                  <c:v>219752.39</c:v>
                </c:pt>
                <c:pt idx="6432">
                  <c:v>212765.546875</c:v>
                </c:pt>
                <c:pt idx="6433">
                  <c:v>212674.8684201389</c:v>
                </c:pt>
                <c:pt idx="6434">
                  <c:v>212676.9375</c:v>
                </c:pt>
                <c:pt idx="6435">
                  <c:v>214914.49178819446</c:v>
                </c:pt>
                <c:pt idx="6436">
                  <c:v>226995.75713541667</c:v>
                </c:pt>
                <c:pt idx="6437">
                  <c:v>239563.81354166666</c:v>
                </c:pt>
                <c:pt idx="6438">
                  <c:v>248071.1574826389</c:v>
                </c:pt>
                <c:pt idx="6439">
                  <c:v>251622.47619791667</c:v>
                </c:pt>
                <c:pt idx="6440">
                  <c:v>266255.29809027776</c:v>
                </c:pt>
                <c:pt idx="6441">
                  <c:v>274805.38555555558</c:v>
                </c:pt>
                <c:pt idx="6442">
                  <c:v>278521.27319444442</c:v>
                </c:pt>
                <c:pt idx="6443">
                  <c:v>279953.80145833333</c:v>
                </c:pt>
                <c:pt idx="6444">
                  <c:v>281615.17291666666</c:v>
                </c:pt>
                <c:pt idx="6445">
                  <c:v>282888.20434027776</c:v>
                </c:pt>
                <c:pt idx="6446">
                  <c:v>284398.74180555553</c:v>
                </c:pt>
                <c:pt idx="6447">
                  <c:v>284894.89170138887</c:v>
                </c:pt>
                <c:pt idx="6448">
                  <c:v>284909.8284722222</c:v>
                </c:pt>
                <c:pt idx="6449">
                  <c:v>282342.96197916666</c:v>
                </c:pt>
                <c:pt idx="6450">
                  <c:v>270887.15180555556</c:v>
                </c:pt>
                <c:pt idx="6451">
                  <c:v>259597.53065972222</c:v>
                </c:pt>
                <c:pt idx="6452">
                  <c:v>243022.39939236111</c:v>
                </c:pt>
                <c:pt idx="6453">
                  <c:v>227241.0690625</c:v>
                </c:pt>
                <c:pt idx="6454">
                  <c:v>204307.32720486113</c:v>
                </c:pt>
                <c:pt idx="6455">
                  <c:v>186080.30418402777</c:v>
                </c:pt>
                <c:pt idx="6456">
                  <c:v>176350.89211805555</c:v>
                </c:pt>
                <c:pt idx="6457">
                  <c:v>175680.890625</c:v>
                </c:pt>
                <c:pt idx="6458">
                  <c:v>175677.34472222222</c:v>
                </c:pt>
                <c:pt idx="6459">
                  <c:v>175979.01678819445</c:v>
                </c:pt>
                <c:pt idx="6460">
                  <c:v>180604.70472222223</c:v>
                </c:pt>
                <c:pt idx="6461">
                  <c:v>183198.18432291667</c:v>
                </c:pt>
                <c:pt idx="6462">
                  <c:v>189094.73798611111</c:v>
                </c:pt>
                <c:pt idx="6463">
                  <c:v>199493.25887152777</c:v>
                </c:pt>
                <c:pt idx="6464">
                  <c:v>221478.41946180555</c:v>
                </c:pt>
                <c:pt idx="6465">
                  <c:v>237319.84638888889</c:v>
                </c:pt>
                <c:pt idx="6466">
                  <c:v>251285.27263888888</c:v>
                </c:pt>
                <c:pt idx="6467">
                  <c:v>255151.44998263888</c:v>
                </c:pt>
                <c:pt idx="6468">
                  <c:v>257723.97914930555</c:v>
                </c:pt>
                <c:pt idx="6469">
                  <c:v>258868.25868055556</c:v>
                </c:pt>
                <c:pt idx="6470">
                  <c:v>259063.32114583332</c:v>
                </c:pt>
                <c:pt idx="6471">
                  <c:v>259517.25864583332</c:v>
                </c:pt>
                <c:pt idx="6472">
                  <c:v>257700.37699652778</c:v>
                </c:pt>
                <c:pt idx="6473">
                  <c:v>259403.46107638889</c:v>
                </c:pt>
                <c:pt idx="6474">
                  <c:v>253513.34647569444</c:v>
                </c:pt>
                <c:pt idx="6475">
                  <c:v>244411.20381944443</c:v>
                </c:pt>
                <c:pt idx="6476">
                  <c:v>236274.78916666665</c:v>
                </c:pt>
                <c:pt idx="6477">
                  <c:v>221154.52815972222</c:v>
                </c:pt>
                <c:pt idx="6478">
                  <c:v>200354.85730902778</c:v>
                </c:pt>
                <c:pt idx="6479">
                  <c:v>177069.141875</c:v>
                </c:pt>
                <c:pt idx="6480">
                  <c:v>173483.85550347221</c:v>
                </c:pt>
                <c:pt idx="6481">
                  <c:v>170784.52947916667</c:v>
                </c:pt>
                <c:pt idx="6482">
                  <c:v>170775.70647569443</c:v>
                </c:pt>
                <c:pt idx="6483">
                  <c:v>173347.73217013889</c:v>
                </c:pt>
                <c:pt idx="6484">
                  <c:v>176091.05163194446</c:v>
                </c:pt>
                <c:pt idx="6485">
                  <c:v>180570.56005208334</c:v>
                </c:pt>
                <c:pt idx="6486">
                  <c:v>189873.60385416666</c:v>
                </c:pt>
                <c:pt idx="6487">
                  <c:v>210176.4696267361</c:v>
                </c:pt>
                <c:pt idx="6488">
                  <c:v>238183.1756076389</c:v>
                </c:pt>
                <c:pt idx="6489">
                  <c:v>252045.31828124999</c:v>
                </c:pt>
                <c:pt idx="6490">
                  <c:v>268716.24625000003</c:v>
                </c:pt>
                <c:pt idx="6491">
                  <c:v>282636.24118055555</c:v>
                </c:pt>
                <c:pt idx="6492">
                  <c:v>288617.47416666668</c:v>
                </c:pt>
                <c:pt idx="6493">
                  <c:v>289551.63739583333</c:v>
                </c:pt>
                <c:pt idx="6494">
                  <c:v>297637.23684027779</c:v>
                </c:pt>
                <c:pt idx="6495">
                  <c:v>302683.91746527777</c:v>
                </c:pt>
                <c:pt idx="6496">
                  <c:v>300712.16833333333</c:v>
                </c:pt>
                <c:pt idx="6497">
                  <c:v>292841.38322916668</c:v>
                </c:pt>
                <c:pt idx="6498">
                  <c:v>282978.27121527778</c:v>
                </c:pt>
                <c:pt idx="6499">
                  <c:v>266803.50027777778</c:v>
                </c:pt>
                <c:pt idx="6500">
                  <c:v>248030.79390625001</c:v>
                </c:pt>
                <c:pt idx="6501">
                  <c:v>234442.93644097223</c:v>
                </c:pt>
                <c:pt idx="6502">
                  <c:v>225265.48196180555</c:v>
                </c:pt>
                <c:pt idx="6503">
                  <c:v>204362.59772569445</c:v>
                </c:pt>
                <c:pt idx="6504">
                  <c:v>195417.6184375</c:v>
                </c:pt>
                <c:pt idx="6505">
                  <c:v>190885.63218750001</c:v>
                </c:pt>
                <c:pt idx="6506">
                  <c:v>186831.40625</c:v>
                </c:pt>
                <c:pt idx="6507">
                  <c:v>186016.33208333334</c:v>
                </c:pt>
                <c:pt idx="6508">
                  <c:v>190016.85197916668</c:v>
                </c:pt>
                <c:pt idx="6509">
                  <c:v>199081.54152777776</c:v>
                </c:pt>
                <c:pt idx="6510">
                  <c:v>204876.40717013887</c:v>
                </c:pt>
                <c:pt idx="6511">
                  <c:v>208361.18432291667</c:v>
                </c:pt>
                <c:pt idx="6512">
                  <c:v>212191.75637152776</c:v>
                </c:pt>
                <c:pt idx="6513">
                  <c:v>218967.81192708333</c:v>
                </c:pt>
                <c:pt idx="6514">
                  <c:v>225775.46295138888</c:v>
                </c:pt>
                <c:pt idx="6515">
                  <c:v>227839.17717013889</c:v>
                </c:pt>
                <c:pt idx="6516">
                  <c:v>228192.73177083334</c:v>
                </c:pt>
                <c:pt idx="6517">
                  <c:v>228806.00005208334</c:v>
                </c:pt>
                <c:pt idx="6518">
                  <c:v>232431.21692708333</c:v>
                </c:pt>
                <c:pt idx="6519">
                  <c:v>240929.95246527778</c:v>
                </c:pt>
                <c:pt idx="6520">
                  <c:v>246443.4334375</c:v>
                </c:pt>
                <c:pt idx="6521">
                  <c:v>246898.76786458332</c:v>
                </c:pt>
                <c:pt idx="6522">
                  <c:v>246003.50937499999</c:v>
                </c:pt>
                <c:pt idx="6523">
                  <c:v>244917.32637152777</c:v>
                </c:pt>
                <c:pt idx="6524">
                  <c:v>243260.37265624999</c:v>
                </c:pt>
                <c:pt idx="6525">
                  <c:v>237237.33493055555</c:v>
                </c:pt>
                <c:pt idx="6526">
                  <c:v>225475.29673611111</c:v>
                </c:pt>
                <c:pt idx="6527">
                  <c:v>221494.04994791668</c:v>
                </c:pt>
                <c:pt idx="6528">
                  <c:v>220989.484375</c:v>
                </c:pt>
                <c:pt idx="6529">
                  <c:v>220900.24909722223</c:v>
                </c:pt>
                <c:pt idx="6530">
                  <c:v>222010.51270833332</c:v>
                </c:pt>
                <c:pt idx="6531">
                  <c:v>224885.32239583333</c:v>
                </c:pt>
                <c:pt idx="6532">
                  <c:v>228057.91664930555</c:v>
                </c:pt>
                <c:pt idx="6533">
                  <c:v>231534.04239583333</c:v>
                </c:pt>
                <c:pt idx="6534">
                  <c:v>234568.38869791667</c:v>
                </c:pt>
                <c:pt idx="6535">
                  <c:v>235099.80894097223</c:v>
                </c:pt>
                <c:pt idx="6536">
                  <c:v>242514.25104166666</c:v>
                </c:pt>
                <c:pt idx="6537">
                  <c:v>253476.28630208335</c:v>
                </c:pt>
                <c:pt idx="6538">
                  <c:v>261058.23348958333</c:v>
                </c:pt>
                <c:pt idx="6539">
                  <c:v>263452.75388888887</c:v>
                </c:pt>
                <c:pt idx="6540">
                  <c:v>263698.57420138887</c:v>
                </c:pt>
                <c:pt idx="6541">
                  <c:v>268427.66822916665</c:v>
                </c:pt>
                <c:pt idx="6542">
                  <c:v>269871.73388888891</c:v>
                </c:pt>
                <c:pt idx="6543">
                  <c:v>270242.68697916664</c:v>
                </c:pt>
                <c:pt idx="6544">
                  <c:v>270120.64722222224</c:v>
                </c:pt>
                <c:pt idx="6545">
                  <c:v>270060.13968750002</c:v>
                </c:pt>
                <c:pt idx="6546">
                  <c:v>270108.52770833333</c:v>
                </c:pt>
                <c:pt idx="6547">
                  <c:v>270071.21420138888</c:v>
                </c:pt>
                <c:pt idx="6548">
                  <c:v>269826.15538194444</c:v>
                </c:pt>
                <c:pt idx="6549">
                  <c:v>256287.03977430557</c:v>
                </c:pt>
                <c:pt idx="6550">
                  <c:v>241469.90639756946</c:v>
                </c:pt>
                <c:pt idx="6551">
                  <c:v>212858.49508680555</c:v>
                </c:pt>
                <c:pt idx="6552">
                  <c:v>205802.15746527776</c:v>
                </c:pt>
                <c:pt idx="6553">
                  <c:v>204321.66252604168</c:v>
                </c:pt>
                <c:pt idx="6554">
                  <c:v>203630.2379079861</c:v>
                </c:pt>
                <c:pt idx="6555">
                  <c:v>203890.415859375</c:v>
                </c:pt>
                <c:pt idx="6556">
                  <c:v>220126.124453125</c:v>
                </c:pt>
                <c:pt idx="6557">
                  <c:v>233937.40399305554</c:v>
                </c:pt>
                <c:pt idx="6558">
                  <c:v>235723.2656423611</c:v>
                </c:pt>
                <c:pt idx="6559">
                  <c:v>253035.90735243054</c:v>
                </c:pt>
                <c:pt idx="6560">
                  <c:v>264679.98559027776</c:v>
                </c:pt>
                <c:pt idx="6561">
                  <c:v>277977.39307291666</c:v>
                </c:pt>
                <c:pt idx="6562">
                  <c:v>287007.62314236112</c:v>
                </c:pt>
                <c:pt idx="6563">
                  <c:v>290685.79425347224</c:v>
                </c:pt>
                <c:pt idx="6564">
                  <c:v>292495.2448611111</c:v>
                </c:pt>
                <c:pt idx="6565">
                  <c:v>292884.89260416664</c:v>
                </c:pt>
                <c:pt idx="6566">
                  <c:v>292997.93567708333</c:v>
                </c:pt>
                <c:pt idx="6567">
                  <c:v>294908.58374999999</c:v>
                </c:pt>
                <c:pt idx="6568">
                  <c:v>296763.57703125</c:v>
                </c:pt>
                <c:pt idx="6569">
                  <c:v>295424.95880208333</c:v>
                </c:pt>
                <c:pt idx="6570">
                  <c:v>291984.18098958331</c:v>
                </c:pt>
                <c:pt idx="6571">
                  <c:v>283771.74473958334</c:v>
                </c:pt>
                <c:pt idx="6572">
                  <c:v>271246.33871527779</c:v>
                </c:pt>
                <c:pt idx="6573">
                  <c:v>246962.28309895835</c:v>
                </c:pt>
                <c:pt idx="6574">
                  <c:v>223987.19606770834</c:v>
                </c:pt>
                <c:pt idx="6575">
                  <c:v>202084.22925347224</c:v>
                </c:pt>
                <c:pt idx="6576">
                  <c:v>191151.86436631944</c:v>
                </c:pt>
                <c:pt idx="6577">
                  <c:v>190629.29907118055</c:v>
                </c:pt>
                <c:pt idx="6578">
                  <c:v>190756.62564236112</c:v>
                </c:pt>
                <c:pt idx="6579">
                  <c:v>192783.00273437501</c:v>
                </c:pt>
                <c:pt idx="6580">
                  <c:v>211737.81813368056</c:v>
                </c:pt>
                <c:pt idx="6581">
                  <c:v>219693.8125</c:v>
                </c:pt>
                <c:pt idx="6582">
                  <c:v>223666.24656249999</c:v>
                </c:pt>
                <c:pt idx="6583">
                  <c:v>229737.52368055555</c:v>
                </c:pt>
                <c:pt idx="6584">
                  <c:v>230576.34259548612</c:v>
                </c:pt>
                <c:pt idx="6585">
                  <c:v>235736.71954861112</c:v>
                </c:pt>
                <c:pt idx="6586">
                  <c:v>245675.68337673612</c:v>
                </c:pt>
                <c:pt idx="6587">
                  <c:v>253961.8618576389</c:v>
                </c:pt>
                <c:pt idx="6588">
                  <c:v>258275.04040798612</c:v>
                </c:pt>
                <c:pt idx="6589">
                  <c:v>261380.67584201388</c:v>
                </c:pt>
                <c:pt idx="6590">
                  <c:v>263143.68930555554</c:v>
                </c:pt>
                <c:pt idx="6591">
                  <c:v>263572.50741319446</c:v>
                </c:pt>
                <c:pt idx="6592">
                  <c:v>264553.34468749998</c:v>
                </c:pt>
                <c:pt idx="6593">
                  <c:v>264246.70111111109</c:v>
                </c:pt>
                <c:pt idx="6594">
                  <c:v>265803.78131944442</c:v>
                </c:pt>
                <c:pt idx="6595">
                  <c:v>263700.37479166669</c:v>
                </c:pt>
                <c:pt idx="6596">
                  <c:v>251166.15536458333</c:v>
                </c:pt>
                <c:pt idx="6597">
                  <c:v>235727.37400173611</c:v>
                </c:pt>
                <c:pt idx="6598">
                  <c:v>218911.18375868056</c:v>
                </c:pt>
                <c:pt idx="6599">
                  <c:v>203329.10392361111</c:v>
                </c:pt>
                <c:pt idx="6600">
                  <c:v>198335.3528125</c:v>
                </c:pt>
                <c:pt idx="6601">
                  <c:v>194335.43881944445</c:v>
                </c:pt>
                <c:pt idx="6602">
                  <c:v>193313.5</c:v>
                </c:pt>
                <c:pt idx="6603">
                  <c:v>193731.48083333333</c:v>
                </c:pt>
                <c:pt idx="6604">
                  <c:v>201580.1940798611</c:v>
                </c:pt>
                <c:pt idx="6605">
                  <c:v>205473.92348958334</c:v>
                </c:pt>
                <c:pt idx="6606">
                  <c:v>206810.0070920139</c:v>
                </c:pt>
                <c:pt idx="6607">
                  <c:v>209983.44112847222</c:v>
                </c:pt>
                <c:pt idx="6608">
                  <c:v>214280.28680555554</c:v>
                </c:pt>
                <c:pt idx="6609">
                  <c:v>222580.60434895832</c:v>
                </c:pt>
                <c:pt idx="6610">
                  <c:v>225039.24670138888</c:v>
                </c:pt>
                <c:pt idx="6611">
                  <c:v>225659.00291666668</c:v>
                </c:pt>
                <c:pt idx="6612">
                  <c:v>226543.42046875</c:v>
                </c:pt>
                <c:pt idx="6613">
                  <c:v>226537.35097222222</c:v>
                </c:pt>
                <c:pt idx="6614">
                  <c:v>226706.7175</c:v>
                </c:pt>
                <c:pt idx="6615">
                  <c:v>226676.87742187499</c:v>
                </c:pt>
                <c:pt idx="6616">
                  <c:v>226679.89756944444</c:v>
                </c:pt>
                <c:pt idx="6617">
                  <c:v>226563.10129340278</c:v>
                </c:pt>
                <c:pt idx="6618">
                  <c:v>225373.97767361111</c:v>
                </c:pt>
                <c:pt idx="6619">
                  <c:v>219549.16986111112</c:v>
                </c:pt>
                <c:pt idx="6620">
                  <c:v>205370.96748263889</c:v>
                </c:pt>
                <c:pt idx="6621">
                  <c:v>191112.35186631946</c:v>
                </c:pt>
                <c:pt idx="6622">
                  <c:v>178579.1867795139</c:v>
                </c:pt>
                <c:pt idx="6623">
                  <c:v>168901.81159722223</c:v>
                </c:pt>
                <c:pt idx="6624">
                  <c:v>165462.75</c:v>
                </c:pt>
                <c:pt idx="6625">
                  <c:v>166575.51610243056</c:v>
                </c:pt>
                <c:pt idx="6626">
                  <c:v>165640.70145833332</c:v>
                </c:pt>
                <c:pt idx="6627">
                  <c:v>163538.26181423612</c:v>
                </c:pt>
                <c:pt idx="6628">
                  <c:v>165138.69704861112</c:v>
                </c:pt>
                <c:pt idx="6629">
                  <c:v>165103.59375</c:v>
                </c:pt>
                <c:pt idx="6630">
                  <c:v>172534.81077256944</c:v>
                </c:pt>
                <c:pt idx="6631">
                  <c:v>183252.17574652779</c:v>
                </c:pt>
                <c:pt idx="6632">
                  <c:v>192559.36371527778</c:v>
                </c:pt>
                <c:pt idx="6633">
                  <c:v>199222.49317708332</c:v>
                </c:pt>
                <c:pt idx="6634">
                  <c:v>207295.82385416667</c:v>
                </c:pt>
                <c:pt idx="6635">
                  <c:v>223022.655390625</c:v>
                </c:pt>
                <c:pt idx="6636">
                  <c:v>230595.67236111112</c:v>
                </c:pt>
                <c:pt idx="6637">
                  <c:v>233174.4762326389</c:v>
                </c:pt>
                <c:pt idx="6638">
                  <c:v>236821.78905381943</c:v>
                </c:pt>
                <c:pt idx="6639">
                  <c:v>238239.89344618056</c:v>
                </c:pt>
                <c:pt idx="6640">
                  <c:v>238198.80637152778</c:v>
                </c:pt>
                <c:pt idx="6641">
                  <c:v>236679.53998263887</c:v>
                </c:pt>
                <c:pt idx="6642">
                  <c:v>237198.67509548611</c:v>
                </c:pt>
                <c:pt idx="6643">
                  <c:v>229932.37366319445</c:v>
                </c:pt>
                <c:pt idx="6644">
                  <c:v>218051.22958333333</c:v>
                </c:pt>
                <c:pt idx="6645">
                  <c:v>202797.00270833334</c:v>
                </c:pt>
                <c:pt idx="6646">
                  <c:v>196151.85595486112</c:v>
                </c:pt>
                <c:pt idx="6647">
                  <c:v>194968.59190104165</c:v>
                </c:pt>
                <c:pt idx="6648">
                  <c:v>194901.0625</c:v>
                </c:pt>
                <c:pt idx="6649">
                  <c:v>195140.74916666668</c:v>
                </c:pt>
                <c:pt idx="6650">
                  <c:v>197206.3125</c:v>
                </c:pt>
                <c:pt idx="6651">
                  <c:v>199135.82896701389</c:v>
                </c:pt>
                <c:pt idx="6652">
                  <c:v>203458.83703125</c:v>
                </c:pt>
                <c:pt idx="6653">
                  <c:v>209084.63037326388</c:v>
                </c:pt>
                <c:pt idx="6654">
                  <c:v>220121.49406249999</c:v>
                </c:pt>
                <c:pt idx="6655">
                  <c:v>230731.35592881945</c:v>
                </c:pt>
                <c:pt idx="6656">
                  <c:v>240600.34507812501</c:v>
                </c:pt>
                <c:pt idx="6657">
                  <c:v>241939.79019965278</c:v>
                </c:pt>
                <c:pt idx="6658">
                  <c:v>243721.85365451389</c:v>
                </c:pt>
                <c:pt idx="6659">
                  <c:v>245237.73849826388</c:v>
                </c:pt>
                <c:pt idx="6660">
                  <c:v>248857.60647569445</c:v>
                </c:pt>
                <c:pt idx="6661">
                  <c:v>254183.43077256944</c:v>
                </c:pt>
                <c:pt idx="6662">
                  <c:v>257447.69616319446</c:v>
                </c:pt>
                <c:pt idx="6663">
                  <c:v>260263.37153645835</c:v>
                </c:pt>
                <c:pt idx="6664">
                  <c:v>261770.1415017361</c:v>
                </c:pt>
                <c:pt idx="6665">
                  <c:v>260687.52126736112</c:v>
                </c:pt>
                <c:pt idx="6666">
                  <c:v>256435.69570312501</c:v>
                </c:pt>
                <c:pt idx="6667">
                  <c:v>247710.9453298611</c:v>
                </c:pt>
                <c:pt idx="6668">
                  <c:v>237595.30578125</c:v>
                </c:pt>
                <c:pt idx="6669">
                  <c:v>219454.30164930556</c:v>
                </c:pt>
                <c:pt idx="6670">
                  <c:v>204450.42904513888</c:v>
                </c:pt>
                <c:pt idx="6671">
                  <c:v>196351.76421875</c:v>
                </c:pt>
                <c:pt idx="6672">
                  <c:v>182544.54225694443</c:v>
                </c:pt>
                <c:pt idx="6673">
                  <c:v>179269.66431423611</c:v>
                </c:pt>
                <c:pt idx="6674">
                  <c:v>179736.07638888888</c:v>
                </c:pt>
                <c:pt idx="6675">
                  <c:v>180597.63625868055</c:v>
                </c:pt>
                <c:pt idx="6676">
                  <c:v>192431.13773437499</c:v>
                </c:pt>
                <c:pt idx="6677">
                  <c:v>201257.65099826388</c:v>
                </c:pt>
                <c:pt idx="6678">
                  <c:v>207844.20414930556</c:v>
                </c:pt>
                <c:pt idx="6679">
                  <c:v>212305.91163194444</c:v>
                </c:pt>
                <c:pt idx="6680">
                  <c:v>214480.33708333335</c:v>
                </c:pt>
                <c:pt idx="6681">
                  <c:v>222311.98219618056</c:v>
                </c:pt>
                <c:pt idx="6682">
                  <c:v>228935.305234375</c:v>
                </c:pt>
                <c:pt idx="6683">
                  <c:v>239401.38308159722</c:v>
                </c:pt>
                <c:pt idx="6684">
                  <c:v>244562.52868055555</c:v>
                </c:pt>
                <c:pt idx="6685">
                  <c:v>250712.13872395834</c:v>
                </c:pt>
                <c:pt idx="6686">
                  <c:v>254846.22835069444</c:v>
                </c:pt>
                <c:pt idx="6687">
                  <c:v>256010.19428819444</c:v>
                </c:pt>
                <c:pt idx="6688">
                  <c:v>257286.3370138889</c:v>
                </c:pt>
                <c:pt idx="6689">
                  <c:v>256167.445859375</c:v>
                </c:pt>
                <c:pt idx="6690">
                  <c:v>249358.37196180556</c:v>
                </c:pt>
                <c:pt idx="6691">
                  <c:v>242171.61420138887</c:v>
                </c:pt>
                <c:pt idx="6692">
                  <c:v>229851.76675347221</c:v>
                </c:pt>
                <c:pt idx="6693">
                  <c:v>210465.29073784722</c:v>
                </c:pt>
                <c:pt idx="6694">
                  <c:v>191239.5262673611</c:v>
                </c:pt>
                <c:pt idx="6695">
                  <c:v>182451.41494791667</c:v>
                </c:pt>
                <c:pt idx="6696">
                  <c:v>178490.24843750001</c:v>
                </c:pt>
                <c:pt idx="6697">
                  <c:v>179295.50183159721</c:v>
                </c:pt>
                <c:pt idx="6698">
                  <c:v>188880.69662326388</c:v>
                </c:pt>
                <c:pt idx="6699">
                  <c:v>203808.41914062499</c:v>
                </c:pt>
                <c:pt idx="6700">
                  <c:v>218213.42368055554</c:v>
                </c:pt>
                <c:pt idx="6701">
                  <c:v>233266.11432291666</c:v>
                </c:pt>
                <c:pt idx="6702">
                  <c:v>248780.90012152778</c:v>
                </c:pt>
                <c:pt idx="6703">
                  <c:v>270572.12444444443</c:v>
                </c:pt>
                <c:pt idx="6704">
                  <c:v>274992.05291666667</c:v>
                </c:pt>
                <c:pt idx="6705">
                  <c:v>277764.28723958333</c:v>
                </c:pt>
                <c:pt idx="6706">
                  <c:v>283244.28093750001</c:v>
                </c:pt>
                <c:pt idx="6707">
                  <c:v>288944.07171875</c:v>
                </c:pt>
                <c:pt idx="6708">
                  <c:v>296049.78623263887</c:v>
                </c:pt>
                <c:pt idx="6709">
                  <c:v>296258.46064236108</c:v>
                </c:pt>
                <c:pt idx="6710">
                  <c:v>302582.05416666664</c:v>
                </c:pt>
                <c:pt idx="6711">
                  <c:v>305196.57519097225</c:v>
                </c:pt>
                <c:pt idx="6712">
                  <c:v>306129.40777777776</c:v>
                </c:pt>
                <c:pt idx="6713">
                  <c:v>304448.0029861111</c:v>
                </c:pt>
                <c:pt idx="6714">
                  <c:v>301636.97366319445</c:v>
                </c:pt>
                <c:pt idx="6715">
                  <c:v>292044.57291666669</c:v>
                </c:pt>
                <c:pt idx="6716">
                  <c:v>283741.79562500003</c:v>
                </c:pt>
                <c:pt idx="6717">
                  <c:v>262858.52676215279</c:v>
                </c:pt>
                <c:pt idx="6718">
                  <c:v>246422.32677083334</c:v>
                </c:pt>
                <c:pt idx="6719">
                  <c:v>235478.77926215279</c:v>
                </c:pt>
                <c:pt idx="6720">
                  <c:v>228437.3924045139</c:v>
                </c:pt>
                <c:pt idx="6721">
                  <c:v>227446.23236979166</c:v>
                </c:pt>
                <c:pt idx="6722">
                  <c:v>227628.49066840278</c:v>
                </c:pt>
                <c:pt idx="6723">
                  <c:v>230875.92986979167</c:v>
                </c:pt>
                <c:pt idx="6724">
                  <c:v>240156.20854166665</c:v>
                </c:pt>
                <c:pt idx="6725">
                  <c:v>246591.78323784721</c:v>
                </c:pt>
                <c:pt idx="6726">
                  <c:v>250589.35223090279</c:v>
                </c:pt>
                <c:pt idx="6727">
                  <c:v>262074.13444444444</c:v>
                </c:pt>
                <c:pt idx="6728">
                  <c:v>273138.01866319444</c:v>
                </c:pt>
                <c:pt idx="6729">
                  <c:v>278036.98513888888</c:v>
                </c:pt>
                <c:pt idx="6730">
                  <c:v>286571.29927083332</c:v>
                </c:pt>
                <c:pt idx="6731">
                  <c:v>291153.95052083331</c:v>
                </c:pt>
                <c:pt idx="6732">
                  <c:v>296866.29338541668</c:v>
                </c:pt>
                <c:pt idx="6733">
                  <c:v>302776.71692708333</c:v>
                </c:pt>
                <c:pt idx="6734">
                  <c:v>306176.41329861112</c:v>
                </c:pt>
                <c:pt idx="6735">
                  <c:v>307985.92416666669</c:v>
                </c:pt>
                <c:pt idx="6736">
                  <c:v>308169.52760416665</c:v>
                </c:pt>
                <c:pt idx="6737">
                  <c:v>305863.18111111113</c:v>
                </c:pt>
                <c:pt idx="6738">
                  <c:v>299104.15430555557</c:v>
                </c:pt>
                <c:pt idx="6739">
                  <c:v>283608.71894097223</c:v>
                </c:pt>
                <c:pt idx="6740">
                  <c:v>264203.66688368056</c:v>
                </c:pt>
                <c:pt idx="6741">
                  <c:v>245603.60943576388</c:v>
                </c:pt>
                <c:pt idx="6742">
                  <c:v>227230.17128472222</c:v>
                </c:pt>
                <c:pt idx="6743">
                  <c:v>211481.98651041667</c:v>
                </c:pt>
                <c:pt idx="6744">
                  <c:v>209932.92825520833</c:v>
                </c:pt>
                <c:pt idx="6745">
                  <c:v>207319.00766493054</c:v>
                </c:pt>
                <c:pt idx="6746">
                  <c:v>206663.36407118055</c:v>
                </c:pt>
                <c:pt idx="6747">
                  <c:v>218576.43630208334</c:v>
                </c:pt>
                <c:pt idx="6748">
                  <c:v>225806.85239583332</c:v>
                </c:pt>
                <c:pt idx="6749">
                  <c:v>229637.08316840278</c:v>
                </c:pt>
                <c:pt idx="6750">
                  <c:v>243207.25636284723</c:v>
                </c:pt>
                <c:pt idx="6751">
                  <c:v>248279.54806423612</c:v>
                </c:pt>
                <c:pt idx="6752">
                  <c:v>254432.82583333334</c:v>
                </c:pt>
                <c:pt idx="6753">
                  <c:v>264288.89126736112</c:v>
                </c:pt>
                <c:pt idx="6754">
                  <c:v>268196.99357638886</c:v>
                </c:pt>
                <c:pt idx="6755">
                  <c:v>269859.10125000001</c:v>
                </c:pt>
                <c:pt idx="6756">
                  <c:v>271446.34765625</c:v>
                </c:pt>
                <c:pt idx="6757">
                  <c:v>273602.6767013889</c:v>
                </c:pt>
                <c:pt idx="6758">
                  <c:v>277021.82225694443</c:v>
                </c:pt>
                <c:pt idx="6759">
                  <c:v>280488.51928819442</c:v>
                </c:pt>
                <c:pt idx="6760">
                  <c:v>280454.12458333332</c:v>
                </c:pt>
                <c:pt idx="6761">
                  <c:v>277506.68480902776</c:v>
                </c:pt>
                <c:pt idx="6762">
                  <c:v>276261.9703298611</c:v>
                </c:pt>
                <c:pt idx="6763">
                  <c:v>271239.69060763891</c:v>
                </c:pt>
                <c:pt idx="6764">
                  <c:v>256606.89529513888</c:v>
                </c:pt>
                <c:pt idx="6765">
                  <c:v>241225.95927951389</c:v>
                </c:pt>
                <c:pt idx="6766">
                  <c:v>227973.93284722223</c:v>
                </c:pt>
                <c:pt idx="6767">
                  <c:v>220631.64476562501</c:v>
                </c:pt>
                <c:pt idx="6768">
                  <c:v>215638.84163194444</c:v>
                </c:pt>
                <c:pt idx="6769">
                  <c:v>212593.55004340276</c:v>
                </c:pt>
                <c:pt idx="6770">
                  <c:v>212887.71890625</c:v>
                </c:pt>
                <c:pt idx="6771">
                  <c:v>219040.29131076389</c:v>
                </c:pt>
                <c:pt idx="6772">
                  <c:v>230125.32651909723</c:v>
                </c:pt>
                <c:pt idx="6773">
                  <c:v>234901.94056423611</c:v>
                </c:pt>
                <c:pt idx="6774">
                  <c:v>242797.4272048611</c:v>
                </c:pt>
                <c:pt idx="6775">
                  <c:v>249822.61305555556</c:v>
                </c:pt>
                <c:pt idx="6776">
                  <c:v>254022.83739583334</c:v>
                </c:pt>
                <c:pt idx="6777">
                  <c:v>261104.05836805556</c:v>
                </c:pt>
                <c:pt idx="6778">
                  <c:v>269360.32803819445</c:v>
                </c:pt>
                <c:pt idx="6779">
                  <c:v>275483.12371527776</c:v>
                </c:pt>
                <c:pt idx="6780">
                  <c:v>282611.3523090278</c:v>
                </c:pt>
                <c:pt idx="6781">
                  <c:v>288070.99673611112</c:v>
                </c:pt>
                <c:pt idx="6782">
                  <c:v>289601.46072916669</c:v>
                </c:pt>
                <c:pt idx="6783">
                  <c:v>292528.50767361111</c:v>
                </c:pt>
                <c:pt idx="6784">
                  <c:v>295154.95100694447</c:v>
                </c:pt>
                <c:pt idx="6785">
                  <c:v>294564.17914930556</c:v>
                </c:pt>
                <c:pt idx="6786">
                  <c:v>289722.28131944442</c:v>
                </c:pt>
                <c:pt idx="6787">
                  <c:v>281194.63041666668</c:v>
                </c:pt>
                <c:pt idx="6788">
                  <c:v>269221.99447916669</c:v>
                </c:pt>
                <c:pt idx="6789">
                  <c:v>263787.03442708333</c:v>
                </c:pt>
                <c:pt idx="6790">
                  <c:v>257286.24154513888</c:v>
                </c:pt>
                <c:pt idx="6791">
                  <c:v>251070.2599392361</c:v>
                </c:pt>
                <c:pt idx="6792">
                  <c:v>250429.515625</c:v>
                </c:pt>
                <c:pt idx="6793">
                  <c:v>246646.84363715278</c:v>
                </c:pt>
                <c:pt idx="6794">
                  <c:v>246293.3125</c:v>
                </c:pt>
                <c:pt idx="6795">
                  <c:v>246258.35826388889</c:v>
                </c:pt>
                <c:pt idx="6796">
                  <c:v>250652.33251736112</c:v>
                </c:pt>
                <c:pt idx="6797">
                  <c:v>254986.20707465278</c:v>
                </c:pt>
                <c:pt idx="6798">
                  <c:v>258846.05513020835</c:v>
                </c:pt>
                <c:pt idx="6799">
                  <c:v>272278.93960069446</c:v>
                </c:pt>
                <c:pt idx="6800">
                  <c:v>281998.57168402779</c:v>
                </c:pt>
                <c:pt idx="6801">
                  <c:v>287987.71107638889</c:v>
                </c:pt>
                <c:pt idx="6802">
                  <c:v>300068.29095486109</c:v>
                </c:pt>
                <c:pt idx="6803">
                  <c:v>300341.99369791668</c:v>
                </c:pt>
                <c:pt idx="6804">
                  <c:v>308277.65041666664</c:v>
                </c:pt>
                <c:pt idx="6805">
                  <c:v>310740.40887152776</c:v>
                </c:pt>
                <c:pt idx="6806">
                  <c:v>314388.83274305554</c:v>
                </c:pt>
                <c:pt idx="6807">
                  <c:v>315642.2342013889</c:v>
                </c:pt>
                <c:pt idx="6808">
                  <c:v>312524.41609374998</c:v>
                </c:pt>
                <c:pt idx="6809">
                  <c:v>312132.68979166669</c:v>
                </c:pt>
                <c:pt idx="6810">
                  <c:v>306240.42173611111</c:v>
                </c:pt>
                <c:pt idx="6811">
                  <c:v>292264.57060763892</c:v>
                </c:pt>
                <c:pt idx="6812">
                  <c:v>277456.08550347225</c:v>
                </c:pt>
                <c:pt idx="6813">
                  <c:v>262694.0172309028</c:v>
                </c:pt>
                <c:pt idx="6814">
                  <c:v>252274.71209201388</c:v>
                </c:pt>
                <c:pt idx="6815">
                  <c:v>242042.74490451388</c:v>
                </c:pt>
                <c:pt idx="6816">
                  <c:v>228171.03118055555</c:v>
                </c:pt>
                <c:pt idx="6817">
                  <c:v>222244.75891493054</c:v>
                </c:pt>
                <c:pt idx="6818">
                  <c:v>222233.23543402777</c:v>
                </c:pt>
                <c:pt idx="6819">
                  <c:v>222725.95158854168</c:v>
                </c:pt>
                <c:pt idx="6820">
                  <c:v>234280.35523437499</c:v>
                </c:pt>
                <c:pt idx="6821">
                  <c:v>242191.18225694445</c:v>
                </c:pt>
                <c:pt idx="6822">
                  <c:v>247183.88894097222</c:v>
                </c:pt>
                <c:pt idx="6823">
                  <c:v>250014.69965277778</c:v>
                </c:pt>
                <c:pt idx="6824">
                  <c:v>259242.51428819445</c:v>
                </c:pt>
                <c:pt idx="6825">
                  <c:v>273141.83305555553</c:v>
                </c:pt>
                <c:pt idx="6826">
                  <c:v>286277.93244791665</c:v>
                </c:pt>
                <c:pt idx="6827">
                  <c:v>291287.89934027777</c:v>
                </c:pt>
                <c:pt idx="6828">
                  <c:v>299005.36156250001</c:v>
                </c:pt>
                <c:pt idx="6829">
                  <c:v>303080.74364583334</c:v>
                </c:pt>
                <c:pt idx="6830">
                  <c:v>304779.5369097222</c:v>
                </c:pt>
                <c:pt idx="6831">
                  <c:v>306196.42380208336</c:v>
                </c:pt>
                <c:pt idx="6832">
                  <c:v>305690.76298611111</c:v>
                </c:pt>
                <c:pt idx="6833">
                  <c:v>304631.21031250001</c:v>
                </c:pt>
                <c:pt idx="6834">
                  <c:v>299631.83564236108</c:v>
                </c:pt>
                <c:pt idx="6835">
                  <c:v>290538.42826388887</c:v>
                </c:pt>
                <c:pt idx="6836">
                  <c:v>274601.0373090278</c:v>
                </c:pt>
                <c:pt idx="6837">
                  <c:v>257338.0186545139</c:v>
                </c:pt>
                <c:pt idx="6838">
                  <c:v>247317.63741319443</c:v>
                </c:pt>
                <c:pt idx="6839">
                  <c:v>239397.13091145834</c:v>
                </c:pt>
                <c:pt idx="6840">
                  <c:v>234579.625</c:v>
                </c:pt>
                <c:pt idx="6841">
                  <c:v>231969.90083333335</c:v>
                </c:pt>
                <c:pt idx="6842">
                  <c:v>233410.63705729166</c:v>
                </c:pt>
                <c:pt idx="6843">
                  <c:v>235879.43485243057</c:v>
                </c:pt>
                <c:pt idx="6844">
                  <c:v>237156.52636284722</c:v>
                </c:pt>
                <c:pt idx="6845">
                  <c:v>238300.98418402777</c:v>
                </c:pt>
                <c:pt idx="6846">
                  <c:v>238836.75039930554</c:v>
                </c:pt>
                <c:pt idx="6847">
                  <c:v>241967.94401909722</c:v>
                </c:pt>
                <c:pt idx="6848">
                  <c:v>254439.40260416668</c:v>
                </c:pt>
                <c:pt idx="6849">
                  <c:v>268290.76951388887</c:v>
                </c:pt>
                <c:pt idx="6850">
                  <c:v>280523.71211805556</c:v>
                </c:pt>
                <c:pt idx="6851">
                  <c:v>290703.39319444442</c:v>
                </c:pt>
                <c:pt idx="6852">
                  <c:v>298811.95055555558</c:v>
                </c:pt>
                <c:pt idx="6853">
                  <c:v>307377.48453125003</c:v>
                </c:pt>
                <c:pt idx="6854">
                  <c:v>306793.9504513889</c:v>
                </c:pt>
                <c:pt idx="6855">
                  <c:v>306172.15201388887</c:v>
                </c:pt>
                <c:pt idx="6856">
                  <c:v>305663.43072916666</c:v>
                </c:pt>
                <c:pt idx="6857">
                  <c:v>303795.14965277776</c:v>
                </c:pt>
                <c:pt idx="6858">
                  <c:v>302278.47720486112</c:v>
                </c:pt>
                <c:pt idx="6859">
                  <c:v>293477.88736111112</c:v>
                </c:pt>
                <c:pt idx="6860">
                  <c:v>278613.20352430554</c:v>
                </c:pt>
                <c:pt idx="6861">
                  <c:v>263750.83725694445</c:v>
                </c:pt>
                <c:pt idx="6862">
                  <c:v>248260.17056423612</c:v>
                </c:pt>
                <c:pt idx="6863">
                  <c:v>242261.01233506945</c:v>
                </c:pt>
                <c:pt idx="6864">
                  <c:v>236307.57883680557</c:v>
                </c:pt>
                <c:pt idx="6865">
                  <c:v>230578.06473090278</c:v>
                </c:pt>
                <c:pt idx="6866">
                  <c:v>227142.60505208332</c:v>
                </c:pt>
                <c:pt idx="6867">
                  <c:v>229578.01214409721</c:v>
                </c:pt>
                <c:pt idx="6868">
                  <c:v>238346.43103298612</c:v>
                </c:pt>
                <c:pt idx="6869">
                  <c:v>244584.515625</c:v>
                </c:pt>
                <c:pt idx="6870">
                  <c:v>244603.35195312501</c:v>
                </c:pt>
                <c:pt idx="6871">
                  <c:v>246135.90708333332</c:v>
                </c:pt>
                <c:pt idx="6872">
                  <c:v>247522.26023437499</c:v>
                </c:pt>
                <c:pt idx="6873">
                  <c:v>257564.44606770834</c:v>
                </c:pt>
                <c:pt idx="6874">
                  <c:v>274378.9616840278</c:v>
                </c:pt>
                <c:pt idx="6875">
                  <c:v>281468.66472222219</c:v>
                </c:pt>
                <c:pt idx="6876">
                  <c:v>286569.07914930553</c:v>
                </c:pt>
                <c:pt idx="6877">
                  <c:v>288858.2492534722</c:v>
                </c:pt>
                <c:pt idx="6878">
                  <c:v>292928.77130208333</c:v>
                </c:pt>
                <c:pt idx="6879">
                  <c:v>295048.95409722225</c:v>
                </c:pt>
                <c:pt idx="6880">
                  <c:v>293974.09989583335</c:v>
                </c:pt>
                <c:pt idx="6881">
                  <c:v>292211.9952083333</c:v>
                </c:pt>
                <c:pt idx="6882">
                  <c:v>285670.86368055554</c:v>
                </c:pt>
                <c:pt idx="6883">
                  <c:v>267258.06566840276</c:v>
                </c:pt>
                <c:pt idx="6884">
                  <c:v>247487.30677083333</c:v>
                </c:pt>
                <c:pt idx="6885">
                  <c:v>232150.75638020833</c:v>
                </c:pt>
                <c:pt idx="6886">
                  <c:v>223639.0876171875</c:v>
                </c:pt>
                <c:pt idx="6887">
                  <c:v>206789.76288194445</c:v>
                </c:pt>
                <c:pt idx="6888">
                  <c:v>192933.31074652777</c:v>
                </c:pt>
                <c:pt idx="6889">
                  <c:v>187285.84464409723</c:v>
                </c:pt>
                <c:pt idx="6890">
                  <c:v>180045.97093750001</c:v>
                </c:pt>
                <c:pt idx="6891">
                  <c:v>182269.08253472223</c:v>
                </c:pt>
                <c:pt idx="6892">
                  <c:v>194573.44514756944</c:v>
                </c:pt>
                <c:pt idx="6893">
                  <c:v>204965.63045138889</c:v>
                </c:pt>
                <c:pt idx="6894">
                  <c:v>211113.63859374999</c:v>
                </c:pt>
                <c:pt idx="6895">
                  <c:v>220489.05549479165</c:v>
                </c:pt>
                <c:pt idx="6896">
                  <c:v>231442.91440972223</c:v>
                </c:pt>
                <c:pt idx="6897">
                  <c:v>241261.19565972223</c:v>
                </c:pt>
                <c:pt idx="6898">
                  <c:v>263250.91019097221</c:v>
                </c:pt>
                <c:pt idx="6899">
                  <c:v>270474.41322916665</c:v>
                </c:pt>
                <c:pt idx="6900">
                  <c:v>275505.69954861113</c:v>
                </c:pt>
                <c:pt idx="6901">
                  <c:v>280132.15274305554</c:v>
                </c:pt>
                <c:pt idx="6902">
                  <c:v>282567.78934027778</c:v>
                </c:pt>
                <c:pt idx="6903">
                  <c:v>283772.76107638888</c:v>
                </c:pt>
                <c:pt idx="6904">
                  <c:v>284687.18368055555</c:v>
                </c:pt>
                <c:pt idx="6905">
                  <c:v>284363.5907638889</c:v>
                </c:pt>
                <c:pt idx="6906">
                  <c:v>283789.99072916666</c:v>
                </c:pt>
                <c:pt idx="6907">
                  <c:v>273174.98093750002</c:v>
                </c:pt>
                <c:pt idx="6908">
                  <c:v>253378.47446180554</c:v>
                </c:pt>
                <c:pt idx="6909">
                  <c:v>227673.78223958332</c:v>
                </c:pt>
                <c:pt idx="6910">
                  <c:v>205642.60949652779</c:v>
                </c:pt>
                <c:pt idx="6911">
                  <c:v>195224.92039930556</c:v>
                </c:pt>
                <c:pt idx="6912">
                  <c:v>184625.41868055557</c:v>
                </c:pt>
                <c:pt idx="6913">
                  <c:v>180741.921875</c:v>
                </c:pt>
                <c:pt idx="6914">
                  <c:v>178514.421875</c:v>
                </c:pt>
                <c:pt idx="6915">
                  <c:v>179382.05715277776</c:v>
                </c:pt>
                <c:pt idx="6916">
                  <c:v>191597.01644097222</c:v>
                </c:pt>
                <c:pt idx="6917">
                  <c:v>196238.11444444445</c:v>
                </c:pt>
                <c:pt idx="6918">
                  <c:v>198815.26413194445</c:v>
                </c:pt>
                <c:pt idx="6919">
                  <c:v>201418.49379340277</c:v>
                </c:pt>
                <c:pt idx="6920">
                  <c:v>205774.40045138888</c:v>
                </c:pt>
                <c:pt idx="6921">
                  <c:v>212878.18498263889</c:v>
                </c:pt>
                <c:pt idx="6922">
                  <c:v>221777.5262673611</c:v>
                </c:pt>
                <c:pt idx="6923">
                  <c:v>234092.83760416668</c:v>
                </c:pt>
                <c:pt idx="6924">
                  <c:v>242947.58427083332</c:v>
                </c:pt>
                <c:pt idx="6925">
                  <c:v>251679.65878472221</c:v>
                </c:pt>
                <c:pt idx="6926">
                  <c:v>255068.43851562499</c:v>
                </c:pt>
                <c:pt idx="6927">
                  <c:v>257069.81697916667</c:v>
                </c:pt>
                <c:pt idx="6928">
                  <c:v>253875.31572916667</c:v>
                </c:pt>
                <c:pt idx="6929">
                  <c:v>248690.95317708334</c:v>
                </c:pt>
                <c:pt idx="6930">
                  <c:v>249326.44559027778</c:v>
                </c:pt>
                <c:pt idx="6931">
                  <c:v>248561.11246527778</c:v>
                </c:pt>
                <c:pt idx="6932">
                  <c:v>236824.15788194444</c:v>
                </c:pt>
                <c:pt idx="6933">
                  <c:v>211197.74018229166</c:v>
                </c:pt>
                <c:pt idx="6934">
                  <c:v>187942.32446180555</c:v>
                </c:pt>
                <c:pt idx="6935">
                  <c:v>175038.56479166666</c:v>
                </c:pt>
                <c:pt idx="6936">
                  <c:v>173797.80565972222</c:v>
                </c:pt>
                <c:pt idx="6937">
                  <c:v>180171.36604166665</c:v>
                </c:pt>
                <c:pt idx="6938">
                  <c:v>185024.54635416667</c:v>
                </c:pt>
                <c:pt idx="6939">
                  <c:v>189354.88616319443</c:v>
                </c:pt>
                <c:pt idx="6940">
                  <c:v>192425.37513888889</c:v>
                </c:pt>
                <c:pt idx="6941">
                  <c:v>197758.66671875</c:v>
                </c:pt>
                <c:pt idx="6942">
                  <c:v>199030.265625</c:v>
                </c:pt>
                <c:pt idx="6943">
                  <c:v>199318.25065972222</c:v>
                </c:pt>
                <c:pt idx="6944">
                  <c:v>203079.21144097223</c:v>
                </c:pt>
                <c:pt idx="6945">
                  <c:v>204678.60321180554</c:v>
                </c:pt>
                <c:pt idx="6946">
                  <c:v>206615.42993055555</c:v>
                </c:pt>
                <c:pt idx="6947">
                  <c:v>206187.07718749999</c:v>
                </c:pt>
                <c:pt idx="6948">
                  <c:v>209675.12192708332</c:v>
                </c:pt>
                <c:pt idx="6949">
                  <c:v>212483.01717013889</c:v>
                </c:pt>
                <c:pt idx="6950">
                  <c:v>212353.99791666667</c:v>
                </c:pt>
                <c:pt idx="6951">
                  <c:v>212045.04928819445</c:v>
                </c:pt>
                <c:pt idx="6952">
                  <c:v>211847.12774305555</c:v>
                </c:pt>
                <c:pt idx="6953">
                  <c:v>209658.07901041667</c:v>
                </c:pt>
                <c:pt idx="6954">
                  <c:v>208578.51006944446</c:v>
                </c:pt>
                <c:pt idx="6955">
                  <c:v>204118.99597222221</c:v>
                </c:pt>
                <c:pt idx="6956">
                  <c:v>196821.25450520834</c:v>
                </c:pt>
                <c:pt idx="6957">
                  <c:v>186684.79559027779</c:v>
                </c:pt>
                <c:pt idx="6958">
                  <c:v>173592.07177083334</c:v>
                </c:pt>
                <c:pt idx="6959">
                  <c:v>164300.09576388888</c:v>
                </c:pt>
                <c:pt idx="6960">
                  <c:v>157715.91774305556</c:v>
                </c:pt>
                <c:pt idx="6961">
                  <c:v>154341.94480902777</c:v>
                </c:pt>
                <c:pt idx="6962">
                  <c:v>155223.59375</c:v>
                </c:pt>
                <c:pt idx="6963">
                  <c:v>153217.09968750001</c:v>
                </c:pt>
                <c:pt idx="6964">
                  <c:v>162261.24619791665</c:v>
                </c:pt>
                <c:pt idx="6965">
                  <c:v>169996.01083333333</c:v>
                </c:pt>
                <c:pt idx="6966">
                  <c:v>178594.05909722223</c:v>
                </c:pt>
                <c:pt idx="6967">
                  <c:v>185494.45680555556</c:v>
                </c:pt>
                <c:pt idx="6968">
                  <c:v>189425.61104166668</c:v>
                </c:pt>
                <c:pt idx="6969">
                  <c:v>193192.07508680556</c:v>
                </c:pt>
                <c:pt idx="6970">
                  <c:v>197517.19272569445</c:v>
                </c:pt>
                <c:pt idx="6971">
                  <c:v>201232.40043402778</c:v>
                </c:pt>
                <c:pt idx="6972">
                  <c:v>204299.71678819443</c:v>
                </c:pt>
                <c:pt idx="6973">
                  <c:v>205064.50097222222</c:v>
                </c:pt>
                <c:pt idx="6974">
                  <c:v>205370.27295138888</c:v>
                </c:pt>
                <c:pt idx="6975">
                  <c:v>206678.25288194444</c:v>
                </c:pt>
                <c:pt idx="6976">
                  <c:v>208210.26385416667</c:v>
                </c:pt>
                <c:pt idx="6977">
                  <c:v>206049.15666666668</c:v>
                </c:pt>
                <c:pt idx="6978">
                  <c:v>200217.98276041666</c:v>
                </c:pt>
                <c:pt idx="6979">
                  <c:v>198136.33166666667</c:v>
                </c:pt>
                <c:pt idx="6980">
                  <c:v>193139.41604166667</c:v>
                </c:pt>
                <c:pt idx="6981">
                  <c:v>182598.72901041666</c:v>
                </c:pt>
                <c:pt idx="6982">
                  <c:v>179587.66229166667</c:v>
                </c:pt>
                <c:pt idx="6983">
                  <c:v>169026.87130208334</c:v>
                </c:pt>
                <c:pt idx="6984">
                  <c:v>161618.94875000001</c:v>
                </c:pt>
                <c:pt idx="6985">
                  <c:v>161034.14848958334</c:v>
                </c:pt>
                <c:pt idx="6986">
                  <c:v>161035.0781423611</c:v>
                </c:pt>
                <c:pt idx="6987">
                  <c:v>165287.18880208334</c:v>
                </c:pt>
                <c:pt idx="6988">
                  <c:v>174389.10405381944</c:v>
                </c:pt>
                <c:pt idx="6989">
                  <c:v>182096.69538194445</c:v>
                </c:pt>
                <c:pt idx="6990">
                  <c:v>187733.80031250001</c:v>
                </c:pt>
                <c:pt idx="6991">
                  <c:v>196077.24083333334</c:v>
                </c:pt>
                <c:pt idx="6992">
                  <c:v>213459.99006944444</c:v>
                </c:pt>
                <c:pt idx="6993">
                  <c:v>229656.40968750001</c:v>
                </c:pt>
                <c:pt idx="6994">
                  <c:v>248956.0753125</c:v>
                </c:pt>
                <c:pt idx="6995">
                  <c:v>254519.70979166665</c:v>
                </c:pt>
                <c:pt idx="6996">
                  <c:v>257577.12987847222</c:v>
                </c:pt>
                <c:pt idx="6997">
                  <c:v>258167.38550347224</c:v>
                </c:pt>
                <c:pt idx="6998">
                  <c:v>259867.92812500001</c:v>
                </c:pt>
                <c:pt idx="6999">
                  <c:v>259870.86565972221</c:v>
                </c:pt>
                <c:pt idx="7000">
                  <c:v>259848.33670138888</c:v>
                </c:pt>
                <c:pt idx="7001">
                  <c:v>260370.39565972221</c:v>
                </c:pt>
                <c:pt idx="7002">
                  <c:v>256021.94829861113</c:v>
                </c:pt>
                <c:pt idx="7003">
                  <c:v>249054.76233506945</c:v>
                </c:pt>
                <c:pt idx="7004">
                  <c:v>238733.854375</c:v>
                </c:pt>
                <c:pt idx="7005">
                  <c:v>230266.1395486111</c:v>
                </c:pt>
                <c:pt idx="7006">
                  <c:v>221141.95793402777</c:v>
                </c:pt>
                <c:pt idx="7007">
                  <c:v>216315.37779513889</c:v>
                </c:pt>
                <c:pt idx="7008">
                  <c:v>216049.02255208333</c:v>
                </c:pt>
                <c:pt idx="7009">
                  <c:v>215990.92543402777</c:v>
                </c:pt>
                <c:pt idx="7010">
                  <c:v>217801.97645833335</c:v>
                </c:pt>
                <c:pt idx="7011">
                  <c:v>231368.52126736112</c:v>
                </c:pt>
                <c:pt idx="7012">
                  <c:v>246000.80378472223</c:v>
                </c:pt>
                <c:pt idx="7013">
                  <c:v>250074.36333333334</c:v>
                </c:pt>
                <c:pt idx="7014">
                  <c:v>251365.45246527778</c:v>
                </c:pt>
                <c:pt idx="7015">
                  <c:v>256346.608671875</c:v>
                </c:pt>
                <c:pt idx="7016">
                  <c:v>261071.58248263889</c:v>
                </c:pt>
                <c:pt idx="7017">
                  <c:v>266648.67201388889</c:v>
                </c:pt>
                <c:pt idx="7018">
                  <c:v>272328.24013888888</c:v>
                </c:pt>
                <c:pt idx="7019">
                  <c:v>276485.14270833333</c:v>
                </c:pt>
                <c:pt idx="7020">
                  <c:v>281043.5967361111</c:v>
                </c:pt>
                <c:pt idx="7021">
                  <c:v>280396.88038194447</c:v>
                </c:pt>
                <c:pt idx="7022">
                  <c:v>277529.625</c:v>
                </c:pt>
                <c:pt idx="7023">
                  <c:v>277539.36381944444</c:v>
                </c:pt>
                <c:pt idx="7024">
                  <c:v>277226.40687499999</c:v>
                </c:pt>
                <c:pt idx="7025">
                  <c:v>276428.53434027778</c:v>
                </c:pt>
                <c:pt idx="7026">
                  <c:v>275416.94920138887</c:v>
                </c:pt>
                <c:pt idx="7027">
                  <c:v>264709.2320746528</c:v>
                </c:pt>
                <c:pt idx="7028">
                  <c:v>251577.3281423611</c:v>
                </c:pt>
                <c:pt idx="7029">
                  <c:v>234092.55925347222</c:v>
                </c:pt>
                <c:pt idx="7030">
                  <c:v>222436.21741319445</c:v>
                </c:pt>
                <c:pt idx="7031">
                  <c:v>212855.22241319445</c:v>
                </c:pt>
                <c:pt idx="7032">
                  <c:v>208769.859375</c:v>
                </c:pt>
                <c:pt idx="7033">
                  <c:v>208768.08642361112</c:v>
                </c:pt>
                <c:pt idx="7034">
                  <c:v>208782.11583333334</c:v>
                </c:pt>
                <c:pt idx="7035">
                  <c:v>209726.56194444443</c:v>
                </c:pt>
                <c:pt idx="7036">
                  <c:v>221036.55562500001</c:v>
                </c:pt>
                <c:pt idx="7037">
                  <c:v>223264.39779513888</c:v>
                </c:pt>
                <c:pt idx="7038">
                  <c:v>226805.35673611111</c:v>
                </c:pt>
                <c:pt idx="7039">
                  <c:v>231767.54053819444</c:v>
                </c:pt>
                <c:pt idx="7040">
                  <c:v>234853.63414930555</c:v>
                </c:pt>
                <c:pt idx="7041">
                  <c:v>238130.12137152778</c:v>
                </c:pt>
                <c:pt idx="7042">
                  <c:v>247612.09293402778</c:v>
                </c:pt>
                <c:pt idx="7043">
                  <c:v>252301.86878472223</c:v>
                </c:pt>
                <c:pt idx="7044">
                  <c:v>259021.79895833333</c:v>
                </c:pt>
                <c:pt idx="7045">
                  <c:v>260328.04597222223</c:v>
                </c:pt>
                <c:pt idx="7046">
                  <c:v>262753.06546875002</c:v>
                </c:pt>
                <c:pt idx="7047">
                  <c:v>263991.25562499999</c:v>
                </c:pt>
                <c:pt idx="7048">
                  <c:v>263647.00192708336</c:v>
                </c:pt>
                <c:pt idx="7049">
                  <c:v>262451.11621527775</c:v>
                </c:pt>
                <c:pt idx="7050">
                  <c:v>259632.24243055555</c:v>
                </c:pt>
                <c:pt idx="7051">
                  <c:v>249002.16559027779</c:v>
                </c:pt>
                <c:pt idx="7052">
                  <c:v>235248.52835069445</c:v>
                </c:pt>
                <c:pt idx="7053">
                  <c:v>220984.69804687501</c:v>
                </c:pt>
                <c:pt idx="7054">
                  <c:v>210095.91883246528</c:v>
                </c:pt>
                <c:pt idx="7055">
                  <c:v>200956.87875</c:v>
                </c:pt>
                <c:pt idx="7056">
                  <c:v>195942.68566840279</c:v>
                </c:pt>
                <c:pt idx="7057">
                  <c:v>194450.00219618055</c:v>
                </c:pt>
                <c:pt idx="7058">
                  <c:v>197376.72580729166</c:v>
                </c:pt>
                <c:pt idx="7059">
                  <c:v>199872.64107638889</c:v>
                </c:pt>
                <c:pt idx="7060">
                  <c:v>215556.60221354166</c:v>
                </c:pt>
                <c:pt idx="7061">
                  <c:v>224875.69049479166</c:v>
                </c:pt>
                <c:pt idx="7062">
                  <c:v>225200.75164930554</c:v>
                </c:pt>
                <c:pt idx="7063">
                  <c:v>226008.1759548611</c:v>
                </c:pt>
                <c:pt idx="7064">
                  <c:v>232263.07044270833</c:v>
                </c:pt>
                <c:pt idx="7065">
                  <c:v>238578.54691840278</c:v>
                </c:pt>
                <c:pt idx="7066">
                  <c:v>247751.90671874999</c:v>
                </c:pt>
                <c:pt idx="7067">
                  <c:v>251438.06324652777</c:v>
                </c:pt>
                <c:pt idx="7068">
                  <c:v>254311.70717881946</c:v>
                </c:pt>
                <c:pt idx="7069">
                  <c:v>257808.16364583332</c:v>
                </c:pt>
                <c:pt idx="7070">
                  <c:v>258940.40458333332</c:v>
                </c:pt>
                <c:pt idx="7071">
                  <c:v>260071.18328125001</c:v>
                </c:pt>
                <c:pt idx="7072">
                  <c:v>259042.02112847223</c:v>
                </c:pt>
                <c:pt idx="7073">
                  <c:v>257389.93217881944</c:v>
                </c:pt>
                <c:pt idx="7074">
                  <c:v>250736.11857204861</c:v>
                </c:pt>
                <c:pt idx="7075">
                  <c:v>239564.54086805554</c:v>
                </c:pt>
                <c:pt idx="7076">
                  <c:v>224955.18764756946</c:v>
                </c:pt>
                <c:pt idx="7077">
                  <c:v>217615.83076388889</c:v>
                </c:pt>
                <c:pt idx="7078">
                  <c:v>204098.40141493056</c:v>
                </c:pt>
                <c:pt idx="7079">
                  <c:v>197608.88702256946</c:v>
                </c:pt>
                <c:pt idx="7080">
                  <c:v>194008.39848958334</c:v>
                </c:pt>
                <c:pt idx="7081">
                  <c:v>187400.41962673611</c:v>
                </c:pt>
                <c:pt idx="7082">
                  <c:v>183107.5625</c:v>
                </c:pt>
                <c:pt idx="7083">
                  <c:v>184018.04995659721</c:v>
                </c:pt>
                <c:pt idx="7084">
                  <c:v>191669.81914930555</c:v>
                </c:pt>
                <c:pt idx="7085">
                  <c:v>200104.71755208334</c:v>
                </c:pt>
                <c:pt idx="7086">
                  <c:v>206798.03202256944</c:v>
                </c:pt>
                <c:pt idx="7087">
                  <c:v>210319.68322916667</c:v>
                </c:pt>
                <c:pt idx="7088">
                  <c:v>219675.22780381943</c:v>
                </c:pt>
                <c:pt idx="7089">
                  <c:v>228479.52510416668</c:v>
                </c:pt>
                <c:pt idx="7090">
                  <c:v>239138.8000607639</c:v>
                </c:pt>
                <c:pt idx="7091">
                  <c:v>242163.69205729166</c:v>
                </c:pt>
                <c:pt idx="7092">
                  <c:v>246210.48960937501</c:v>
                </c:pt>
                <c:pt idx="7093">
                  <c:v>251455.47492621528</c:v>
                </c:pt>
                <c:pt idx="7094">
                  <c:v>253199.83736979167</c:v>
                </c:pt>
                <c:pt idx="7095">
                  <c:v>255461.97738715279</c:v>
                </c:pt>
                <c:pt idx="7096">
                  <c:v>255741.06153645832</c:v>
                </c:pt>
                <c:pt idx="7097">
                  <c:v>253548.94589409721</c:v>
                </c:pt>
                <c:pt idx="7098">
                  <c:v>250989.38555555555</c:v>
                </c:pt>
                <c:pt idx="7099">
                  <c:v>245933.29091145835</c:v>
                </c:pt>
                <c:pt idx="7100">
                  <c:v>235875.60917534723</c:v>
                </c:pt>
                <c:pt idx="7101">
                  <c:v>222376.49737847221</c:v>
                </c:pt>
                <c:pt idx="7102">
                  <c:v>211834.93066840278</c:v>
                </c:pt>
                <c:pt idx="7103">
                  <c:v>205063.89322048612</c:v>
                </c:pt>
                <c:pt idx="7104">
                  <c:v>200782.14698784723</c:v>
                </c:pt>
                <c:pt idx="7105">
                  <c:v>200704.26919270834</c:v>
                </c:pt>
                <c:pt idx="7106">
                  <c:v>197258.73229166667</c:v>
                </c:pt>
                <c:pt idx="7107">
                  <c:v>195482.11309027777</c:v>
                </c:pt>
                <c:pt idx="7108">
                  <c:v>196440.96877604167</c:v>
                </c:pt>
                <c:pt idx="7109">
                  <c:v>204021.80018229166</c:v>
                </c:pt>
                <c:pt idx="7110">
                  <c:v>209578.09673611113</c:v>
                </c:pt>
                <c:pt idx="7111">
                  <c:v>211437.27922743055</c:v>
                </c:pt>
                <c:pt idx="7112">
                  <c:v>217181.40356770833</c:v>
                </c:pt>
                <c:pt idx="7113">
                  <c:v>219555.60901909723</c:v>
                </c:pt>
                <c:pt idx="7114">
                  <c:v>220583.86115017362</c:v>
                </c:pt>
                <c:pt idx="7115">
                  <c:v>224290.73975694444</c:v>
                </c:pt>
                <c:pt idx="7116">
                  <c:v>228992.51916666667</c:v>
                </c:pt>
                <c:pt idx="7117">
                  <c:v>239660.73469618056</c:v>
                </c:pt>
                <c:pt idx="7118">
                  <c:v>245189.10763888888</c:v>
                </c:pt>
                <c:pt idx="7119">
                  <c:v>248814.46323784723</c:v>
                </c:pt>
                <c:pt idx="7120">
                  <c:v>249705.2265625</c:v>
                </c:pt>
                <c:pt idx="7121">
                  <c:v>246374.4103125</c:v>
                </c:pt>
                <c:pt idx="7122">
                  <c:v>241586.49035590279</c:v>
                </c:pt>
                <c:pt idx="7123">
                  <c:v>239056.53075520834</c:v>
                </c:pt>
                <c:pt idx="7124">
                  <c:v>234129.83158854165</c:v>
                </c:pt>
                <c:pt idx="7125">
                  <c:v>221657.57696180555</c:v>
                </c:pt>
                <c:pt idx="7126">
                  <c:v>210390.36272569443</c:v>
                </c:pt>
                <c:pt idx="7127">
                  <c:v>203946.33039062499</c:v>
                </c:pt>
                <c:pt idx="7128">
                  <c:v>203278.430546875</c:v>
                </c:pt>
                <c:pt idx="7129">
                  <c:v>203244.66294270832</c:v>
                </c:pt>
                <c:pt idx="7130">
                  <c:v>203220</c:v>
                </c:pt>
                <c:pt idx="7131">
                  <c:v>202689.36327256943</c:v>
                </c:pt>
                <c:pt idx="7132">
                  <c:v>211695.56089409723</c:v>
                </c:pt>
                <c:pt idx="7133">
                  <c:v>215255.125</c:v>
                </c:pt>
                <c:pt idx="7134">
                  <c:v>215285.67424479168</c:v>
                </c:pt>
                <c:pt idx="7135">
                  <c:v>216078.11361979166</c:v>
                </c:pt>
                <c:pt idx="7136">
                  <c:v>216074.03125</c:v>
                </c:pt>
                <c:pt idx="7137">
                  <c:v>216184.30624999999</c:v>
                </c:pt>
                <c:pt idx="7138">
                  <c:v>216349.70489583333</c:v>
                </c:pt>
                <c:pt idx="7139">
                  <c:v>216764.70008680556</c:v>
                </c:pt>
                <c:pt idx="7140">
                  <c:v>215047.45442708334</c:v>
                </c:pt>
                <c:pt idx="7141">
                  <c:v>212445.21233506943</c:v>
                </c:pt>
                <c:pt idx="7142">
                  <c:v>211171.24721354168</c:v>
                </c:pt>
                <c:pt idx="7143">
                  <c:v>209107.8859982639</c:v>
                </c:pt>
                <c:pt idx="7144">
                  <c:v>207301.46612847221</c:v>
                </c:pt>
                <c:pt idx="7145">
                  <c:v>208308.66778645833</c:v>
                </c:pt>
                <c:pt idx="7146">
                  <c:v>201379.72574652778</c:v>
                </c:pt>
                <c:pt idx="7147">
                  <c:v>187692.46350694445</c:v>
                </c:pt>
                <c:pt idx="7148">
                  <c:v>180733.50020833334</c:v>
                </c:pt>
                <c:pt idx="7149">
                  <c:v>170154.69016493057</c:v>
                </c:pt>
                <c:pt idx="7150">
                  <c:v>164309.67834201388</c:v>
                </c:pt>
                <c:pt idx="7151">
                  <c:v>157357.67700520833</c:v>
                </c:pt>
                <c:pt idx="7152">
                  <c:v>155933.55689236111</c:v>
                </c:pt>
                <c:pt idx="7153">
                  <c:v>155286.90209201389</c:v>
                </c:pt>
                <c:pt idx="7154">
                  <c:v>156713.21588541666</c:v>
                </c:pt>
                <c:pt idx="7155">
                  <c:v>158053.40811631945</c:v>
                </c:pt>
                <c:pt idx="7156">
                  <c:v>166491.4613107639</c:v>
                </c:pt>
                <c:pt idx="7157">
                  <c:v>167710.40625</c:v>
                </c:pt>
                <c:pt idx="7158">
                  <c:v>169552.90660590277</c:v>
                </c:pt>
                <c:pt idx="7159">
                  <c:v>181477.7720138889</c:v>
                </c:pt>
                <c:pt idx="7160">
                  <c:v>189133.35054687501</c:v>
                </c:pt>
                <c:pt idx="7161">
                  <c:v>196508.51576388889</c:v>
                </c:pt>
                <c:pt idx="7162">
                  <c:v>202335.29828993056</c:v>
                </c:pt>
                <c:pt idx="7163">
                  <c:v>204477.23529513887</c:v>
                </c:pt>
                <c:pt idx="7164">
                  <c:v>205700.79176215277</c:v>
                </c:pt>
                <c:pt idx="7165">
                  <c:v>205736.27546875001</c:v>
                </c:pt>
                <c:pt idx="7166">
                  <c:v>205845.15536458333</c:v>
                </c:pt>
                <c:pt idx="7167">
                  <c:v>205845.15536458333</c:v>
                </c:pt>
                <c:pt idx="7168">
                  <c:v>205499.27960937499</c:v>
                </c:pt>
                <c:pt idx="7169">
                  <c:v>204364.84111979167</c:v>
                </c:pt>
                <c:pt idx="7170">
                  <c:v>200547.65134548611</c:v>
                </c:pt>
                <c:pt idx="7171">
                  <c:v>195978.52223958334</c:v>
                </c:pt>
                <c:pt idx="7172">
                  <c:v>188045.77921006945</c:v>
                </c:pt>
                <c:pt idx="7173">
                  <c:v>179519.06121527779</c:v>
                </c:pt>
                <c:pt idx="7174">
                  <c:v>169827.87548611112</c:v>
                </c:pt>
                <c:pt idx="7175">
                  <c:v>162418.92283854168</c:v>
                </c:pt>
                <c:pt idx="7176">
                  <c:v>154225.03172743056</c:v>
                </c:pt>
                <c:pt idx="7177">
                  <c:v>150127.63941840277</c:v>
                </c:pt>
                <c:pt idx="7178">
                  <c:v>151481.45196180555</c:v>
                </c:pt>
                <c:pt idx="7179">
                  <c:v>162377.888125</c:v>
                </c:pt>
                <c:pt idx="7180">
                  <c:v>174918.27144097222</c:v>
                </c:pt>
                <c:pt idx="7181">
                  <c:v>180345.91891493055</c:v>
                </c:pt>
                <c:pt idx="7182">
                  <c:v>190415.15456597222</c:v>
                </c:pt>
                <c:pt idx="7183">
                  <c:v>198305.60280381943</c:v>
                </c:pt>
                <c:pt idx="7184">
                  <c:v>207649.81555555554</c:v>
                </c:pt>
                <c:pt idx="7185">
                  <c:v>212842.69347222222</c:v>
                </c:pt>
                <c:pt idx="7186">
                  <c:v>222400.31605468749</c:v>
                </c:pt>
                <c:pt idx="7187">
                  <c:v>228251.78065104166</c:v>
                </c:pt>
                <c:pt idx="7188">
                  <c:v>232040.71202256944</c:v>
                </c:pt>
                <c:pt idx="7189">
                  <c:v>235774.46227430555</c:v>
                </c:pt>
                <c:pt idx="7190">
                  <c:v>241097.40236979167</c:v>
                </c:pt>
                <c:pt idx="7191">
                  <c:v>243432.52967881944</c:v>
                </c:pt>
                <c:pt idx="7192">
                  <c:v>243327.20478298611</c:v>
                </c:pt>
                <c:pt idx="7193">
                  <c:v>243825.79466145832</c:v>
                </c:pt>
                <c:pt idx="7194">
                  <c:v>245131.82500868055</c:v>
                </c:pt>
                <c:pt idx="7195">
                  <c:v>244926.16774305556</c:v>
                </c:pt>
                <c:pt idx="7196">
                  <c:v>247224.95923611111</c:v>
                </c:pt>
                <c:pt idx="7197">
                  <c:v>241795.60573784722</c:v>
                </c:pt>
                <c:pt idx="7198">
                  <c:v>231506.38546006943</c:v>
                </c:pt>
                <c:pt idx="7199">
                  <c:v>219412.48543402777</c:v>
                </c:pt>
                <c:pt idx="7200">
                  <c:v>218873.72662326388</c:v>
                </c:pt>
                <c:pt idx="7201">
                  <c:v>218329.39020833332</c:v>
                </c:pt>
                <c:pt idx="7202">
                  <c:v>221796.31682291668</c:v>
                </c:pt>
                <c:pt idx="7203">
                  <c:v>233091.01125000001</c:v>
                </c:pt>
                <c:pt idx="7204">
                  <c:v>247144.82567708334</c:v>
                </c:pt>
                <c:pt idx="7205">
                  <c:v>252868.289765625</c:v>
                </c:pt>
                <c:pt idx="7206">
                  <c:v>259200.47372395833</c:v>
                </c:pt>
                <c:pt idx="7207">
                  <c:v>265525.2009722222</c:v>
                </c:pt>
                <c:pt idx="7208">
                  <c:v>269188.97644097224</c:v>
                </c:pt>
                <c:pt idx="7209">
                  <c:v>269814.9969791667</c:v>
                </c:pt>
                <c:pt idx="7210">
                  <c:v>270962.78269097221</c:v>
                </c:pt>
                <c:pt idx="7211">
                  <c:v>271492.27546874998</c:v>
                </c:pt>
                <c:pt idx="7212">
                  <c:v>271794.3343576389</c:v>
                </c:pt>
                <c:pt idx="7213">
                  <c:v>269823.98831597221</c:v>
                </c:pt>
                <c:pt idx="7214">
                  <c:v>271338.37326388888</c:v>
                </c:pt>
                <c:pt idx="7215">
                  <c:v>272709.16597222222</c:v>
                </c:pt>
                <c:pt idx="7216">
                  <c:v>272687.54032986111</c:v>
                </c:pt>
                <c:pt idx="7217">
                  <c:v>272615.97451388888</c:v>
                </c:pt>
                <c:pt idx="7218">
                  <c:v>276171.05579861114</c:v>
                </c:pt>
                <c:pt idx="7219">
                  <c:v>271279.55546875001</c:v>
                </c:pt>
                <c:pt idx="7220">
                  <c:v>259487.40444444446</c:v>
                </c:pt>
                <c:pt idx="7221">
                  <c:v>250010.35818576388</c:v>
                </c:pt>
                <c:pt idx="7222">
                  <c:v>237258.19158854167</c:v>
                </c:pt>
                <c:pt idx="7223">
                  <c:v>224164.18994791666</c:v>
                </c:pt>
                <c:pt idx="7224">
                  <c:v>221018.8657638889</c:v>
                </c:pt>
                <c:pt idx="7225">
                  <c:v>220361.50298611113</c:v>
                </c:pt>
                <c:pt idx="7226">
                  <c:v>222622.59421874999</c:v>
                </c:pt>
                <c:pt idx="7227">
                  <c:v>242241.88536458334</c:v>
                </c:pt>
                <c:pt idx="7228">
                  <c:v>246931.49694444446</c:v>
                </c:pt>
                <c:pt idx="7229">
                  <c:v>250070.02944444446</c:v>
                </c:pt>
                <c:pt idx="7230">
                  <c:v>254276.24371527779</c:v>
                </c:pt>
                <c:pt idx="7231">
                  <c:v>257099.8565625</c:v>
                </c:pt>
                <c:pt idx="7232">
                  <c:v>257634.07930555556</c:v>
                </c:pt>
                <c:pt idx="7233">
                  <c:v>251309.64152777777</c:v>
                </c:pt>
                <c:pt idx="7234">
                  <c:v>245631.36151041667</c:v>
                </c:pt>
                <c:pt idx="7235">
                  <c:v>242583.86100694444</c:v>
                </c:pt>
                <c:pt idx="7236">
                  <c:v>242442.49524305554</c:v>
                </c:pt>
                <c:pt idx="7237">
                  <c:v>240124.56256944445</c:v>
                </c:pt>
                <c:pt idx="7238">
                  <c:v>238984.66428819444</c:v>
                </c:pt>
                <c:pt idx="7239">
                  <c:v>241766.92708333334</c:v>
                </c:pt>
                <c:pt idx="7240">
                  <c:v>239864.13107638888</c:v>
                </c:pt>
                <c:pt idx="7241">
                  <c:v>240009.65</c:v>
                </c:pt>
                <c:pt idx="7242">
                  <c:v>239459.75456597222</c:v>
                </c:pt>
                <c:pt idx="7243">
                  <c:v>238499.55440972222</c:v>
                </c:pt>
                <c:pt idx="7244">
                  <c:v>237480.56605902777</c:v>
                </c:pt>
                <c:pt idx="7245">
                  <c:v>228302.00180555554</c:v>
                </c:pt>
                <c:pt idx="7246">
                  <c:v>211591.87039930557</c:v>
                </c:pt>
                <c:pt idx="7247">
                  <c:v>201648.59510416666</c:v>
                </c:pt>
                <c:pt idx="7248">
                  <c:v>200131.734375</c:v>
                </c:pt>
                <c:pt idx="7249">
                  <c:v>200131.734375</c:v>
                </c:pt>
                <c:pt idx="7250">
                  <c:v>200131.734375</c:v>
                </c:pt>
                <c:pt idx="7251">
                  <c:v>201121.33517361112</c:v>
                </c:pt>
                <c:pt idx="7252">
                  <c:v>212883.48821180555</c:v>
                </c:pt>
                <c:pt idx="7253">
                  <c:v>215308.0985329861</c:v>
                </c:pt>
                <c:pt idx="7254">
                  <c:v>215611.25</c:v>
                </c:pt>
                <c:pt idx="7255">
                  <c:v>215614.25895833335</c:v>
                </c:pt>
                <c:pt idx="7256">
                  <c:v>213892.50789930555</c:v>
                </c:pt>
                <c:pt idx="7257">
                  <c:v>213937.96993055556</c:v>
                </c:pt>
                <c:pt idx="7258">
                  <c:v>214300.03887152777</c:v>
                </c:pt>
                <c:pt idx="7259">
                  <c:v>214230.3842361111</c:v>
                </c:pt>
                <c:pt idx="7260">
                  <c:v>216257.09461805556</c:v>
                </c:pt>
                <c:pt idx="7261">
                  <c:v>222110.15312500001</c:v>
                </c:pt>
                <c:pt idx="7262">
                  <c:v>225281.83249999999</c:v>
                </c:pt>
                <c:pt idx="7263">
                  <c:v>231473.51901041667</c:v>
                </c:pt>
                <c:pt idx="7264">
                  <c:v>231901.41690972223</c:v>
                </c:pt>
                <c:pt idx="7265">
                  <c:v>232161.53786458334</c:v>
                </c:pt>
                <c:pt idx="7266">
                  <c:v>233520.89522569443</c:v>
                </c:pt>
                <c:pt idx="7267">
                  <c:v>234695.37180555557</c:v>
                </c:pt>
                <c:pt idx="7268">
                  <c:v>232214.35657118054</c:v>
                </c:pt>
                <c:pt idx="7269">
                  <c:v>232504.0531076389</c:v>
                </c:pt>
                <c:pt idx="7270">
                  <c:v>222261.61248263888</c:v>
                </c:pt>
                <c:pt idx="7271">
                  <c:v>214058.74065972221</c:v>
                </c:pt>
                <c:pt idx="7272">
                  <c:v>213736.890625</c:v>
                </c:pt>
                <c:pt idx="7273">
                  <c:v>214185.42364583333</c:v>
                </c:pt>
                <c:pt idx="7274">
                  <c:v>219507.33371527778</c:v>
                </c:pt>
                <c:pt idx="7275">
                  <c:v>233151.32623263888</c:v>
                </c:pt>
                <c:pt idx="7276">
                  <c:v>240237.20713541665</c:v>
                </c:pt>
                <c:pt idx="7277">
                  <c:v>244314.05428819446</c:v>
                </c:pt>
                <c:pt idx="7278">
                  <c:v>246102.48098958333</c:v>
                </c:pt>
                <c:pt idx="7279">
                  <c:v>247348.98034722221</c:v>
                </c:pt>
                <c:pt idx="7280">
                  <c:v>243188.32425347221</c:v>
                </c:pt>
                <c:pt idx="7281">
                  <c:v>236602.21614583334</c:v>
                </c:pt>
                <c:pt idx="7282">
                  <c:v>235410.20050347221</c:v>
                </c:pt>
                <c:pt idx="7283">
                  <c:v>235426.72803819444</c:v>
                </c:pt>
                <c:pt idx="7284">
                  <c:v>234374.49333333335</c:v>
                </c:pt>
                <c:pt idx="7285">
                  <c:v>232976.75315972223</c:v>
                </c:pt>
                <c:pt idx="7286">
                  <c:v>231039.07805555555</c:v>
                </c:pt>
                <c:pt idx="7287">
                  <c:v>229591.36156250001</c:v>
                </c:pt>
                <c:pt idx="7288">
                  <c:v>229257.65788194444</c:v>
                </c:pt>
                <c:pt idx="7289">
                  <c:v>229141.77913194444</c:v>
                </c:pt>
                <c:pt idx="7290">
                  <c:v>229552.97230902777</c:v>
                </c:pt>
                <c:pt idx="7291">
                  <c:v>220536.05960069445</c:v>
                </c:pt>
                <c:pt idx="7292">
                  <c:v>204811.01095486112</c:v>
                </c:pt>
                <c:pt idx="7293">
                  <c:v>192670.22633680556</c:v>
                </c:pt>
                <c:pt idx="7294">
                  <c:v>183472.15835069446</c:v>
                </c:pt>
                <c:pt idx="7295">
                  <c:v>175745.21434027777</c:v>
                </c:pt>
                <c:pt idx="7296">
                  <c:v>171536.00453124999</c:v>
                </c:pt>
                <c:pt idx="7297">
                  <c:v>171545.734375</c:v>
                </c:pt>
                <c:pt idx="7298">
                  <c:v>171545.734375</c:v>
                </c:pt>
                <c:pt idx="7299">
                  <c:v>171605.04548611111</c:v>
                </c:pt>
                <c:pt idx="7300">
                  <c:v>181254.84390625</c:v>
                </c:pt>
                <c:pt idx="7301">
                  <c:v>189586.31562499999</c:v>
                </c:pt>
                <c:pt idx="7302">
                  <c:v>191136.72680555555</c:v>
                </c:pt>
                <c:pt idx="7303">
                  <c:v>192250.28973958333</c:v>
                </c:pt>
                <c:pt idx="7304">
                  <c:v>193294.37628472221</c:v>
                </c:pt>
                <c:pt idx="7305">
                  <c:v>196529.51376736112</c:v>
                </c:pt>
                <c:pt idx="7306">
                  <c:v>197744.86614583334</c:v>
                </c:pt>
                <c:pt idx="7307">
                  <c:v>202097.75750000001</c:v>
                </c:pt>
                <c:pt idx="7308">
                  <c:v>203560.54559027779</c:v>
                </c:pt>
                <c:pt idx="7309">
                  <c:v>207152.09633680555</c:v>
                </c:pt>
                <c:pt idx="7310">
                  <c:v>211030.65152777778</c:v>
                </c:pt>
                <c:pt idx="7311">
                  <c:v>213929.62329861111</c:v>
                </c:pt>
                <c:pt idx="7312">
                  <c:v>215742.72286458334</c:v>
                </c:pt>
                <c:pt idx="7313">
                  <c:v>217615.16192708333</c:v>
                </c:pt>
                <c:pt idx="7314">
                  <c:v>217686.84628472221</c:v>
                </c:pt>
                <c:pt idx="7315">
                  <c:v>216107.63881944446</c:v>
                </c:pt>
                <c:pt idx="7316">
                  <c:v>208751.12378472224</c:v>
                </c:pt>
                <c:pt idx="7317">
                  <c:v>193830.57416666666</c:v>
                </c:pt>
                <c:pt idx="7318">
                  <c:v>178557.03079861111</c:v>
                </c:pt>
                <c:pt idx="7319">
                  <c:v>165975.25875000001</c:v>
                </c:pt>
                <c:pt idx="7320">
                  <c:v>154559.89369791668</c:v>
                </c:pt>
                <c:pt idx="7321">
                  <c:v>156004.28125</c:v>
                </c:pt>
                <c:pt idx="7322">
                  <c:v>154952.51246527777</c:v>
                </c:pt>
                <c:pt idx="7323">
                  <c:v>158381.03979166667</c:v>
                </c:pt>
                <c:pt idx="7324">
                  <c:v>160554.125</c:v>
                </c:pt>
                <c:pt idx="7325">
                  <c:v>166142.33567708332</c:v>
                </c:pt>
                <c:pt idx="7326">
                  <c:v>172288.43437500001</c:v>
                </c:pt>
                <c:pt idx="7327">
                  <c:v>176813.8556423611</c:v>
                </c:pt>
                <c:pt idx="7328">
                  <c:v>181187.58499999999</c:v>
                </c:pt>
                <c:pt idx="7329">
                  <c:v>185039.41949652779</c:v>
                </c:pt>
                <c:pt idx="7330">
                  <c:v>188590.64956597221</c:v>
                </c:pt>
                <c:pt idx="7331">
                  <c:v>194643.77954861111</c:v>
                </c:pt>
                <c:pt idx="7332">
                  <c:v>198064.91831597223</c:v>
                </c:pt>
                <c:pt idx="7333">
                  <c:v>203728.05555555556</c:v>
                </c:pt>
                <c:pt idx="7334">
                  <c:v>215473.90353298612</c:v>
                </c:pt>
                <c:pt idx="7335">
                  <c:v>218409.03421874999</c:v>
                </c:pt>
                <c:pt idx="7336">
                  <c:v>219210.71350694445</c:v>
                </c:pt>
                <c:pt idx="7337">
                  <c:v>221484.85425347224</c:v>
                </c:pt>
                <c:pt idx="7338">
                  <c:v>222598.04229166667</c:v>
                </c:pt>
                <c:pt idx="7339">
                  <c:v>220055.30423611111</c:v>
                </c:pt>
                <c:pt idx="7340">
                  <c:v>216547.46064236111</c:v>
                </c:pt>
                <c:pt idx="7341">
                  <c:v>213143.84864583332</c:v>
                </c:pt>
                <c:pt idx="7342">
                  <c:v>210075.21828125001</c:v>
                </c:pt>
                <c:pt idx="7343">
                  <c:v>204275.71272569444</c:v>
                </c:pt>
                <c:pt idx="7344">
                  <c:v>199245.15703125001</c:v>
                </c:pt>
                <c:pt idx="7345">
                  <c:v>198307.765625</c:v>
                </c:pt>
                <c:pt idx="7346">
                  <c:v>198307.765625</c:v>
                </c:pt>
                <c:pt idx="7347">
                  <c:v>199092.62812499999</c:v>
                </c:pt>
                <c:pt idx="7348">
                  <c:v>204036.23777777777</c:v>
                </c:pt>
                <c:pt idx="7349">
                  <c:v>211526.63526041666</c:v>
                </c:pt>
                <c:pt idx="7350">
                  <c:v>213989.70798611111</c:v>
                </c:pt>
                <c:pt idx="7351">
                  <c:v>214026.07270833335</c:v>
                </c:pt>
                <c:pt idx="7352">
                  <c:v>215213.05277777778</c:v>
                </c:pt>
                <c:pt idx="7353">
                  <c:v>215330.53125</c:v>
                </c:pt>
                <c:pt idx="7354">
                  <c:v>214493.5062326389</c:v>
                </c:pt>
                <c:pt idx="7355">
                  <c:v>213715.66680555555</c:v>
                </c:pt>
                <c:pt idx="7356">
                  <c:v>213660.32375000001</c:v>
                </c:pt>
                <c:pt idx="7357">
                  <c:v>213704.09774305555</c:v>
                </c:pt>
                <c:pt idx="7358">
                  <c:v>215176.01046875</c:v>
                </c:pt>
                <c:pt idx="7359">
                  <c:v>217429.01298611111</c:v>
                </c:pt>
                <c:pt idx="7360">
                  <c:v>219059.26178819445</c:v>
                </c:pt>
                <c:pt idx="7361">
                  <c:v>220222.51112847222</c:v>
                </c:pt>
                <c:pt idx="7362">
                  <c:v>219875.64706597221</c:v>
                </c:pt>
                <c:pt idx="7363">
                  <c:v>214860.58295138887</c:v>
                </c:pt>
                <c:pt idx="7364">
                  <c:v>209835.68932291667</c:v>
                </c:pt>
                <c:pt idx="7365">
                  <c:v>199284.33368055554</c:v>
                </c:pt>
                <c:pt idx="7366">
                  <c:v>178968.22227430556</c:v>
                </c:pt>
                <c:pt idx="7367">
                  <c:v>163129.03734375001</c:v>
                </c:pt>
                <c:pt idx="7368">
                  <c:v>158838.23093749999</c:v>
                </c:pt>
                <c:pt idx="7369">
                  <c:v>156288.015625</c:v>
                </c:pt>
                <c:pt idx="7370">
                  <c:v>156796.36958333335</c:v>
                </c:pt>
                <c:pt idx="7371">
                  <c:v>157676.03666666665</c:v>
                </c:pt>
                <c:pt idx="7372">
                  <c:v>164890.31897569445</c:v>
                </c:pt>
                <c:pt idx="7373">
                  <c:v>176250.63572916668</c:v>
                </c:pt>
                <c:pt idx="7374">
                  <c:v>182728.20277777777</c:v>
                </c:pt>
                <c:pt idx="7375">
                  <c:v>188998.94336805557</c:v>
                </c:pt>
                <c:pt idx="7376">
                  <c:v>190968.67973958334</c:v>
                </c:pt>
                <c:pt idx="7377">
                  <c:v>191039.90625</c:v>
                </c:pt>
                <c:pt idx="7378">
                  <c:v>191642.6929861111</c:v>
                </c:pt>
                <c:pt idx="7379">
                  <c:v>192277.00399305555</c:v>
                </c:pt>
                <c:pt idx="7380">
                  <c:v>193130.31069444446</c:v>
                </c:pt>
                <c:pt idx="7381">
                  <c:v>191413.06876736111</c:v>
                </c:pt>
                <c:pt idx="7382">
                  <c:v>189945.17097222223</c:v>
                </c:pt>
                <c:pt idx="7383">
                  <c:v>189735.42501736112</c:v>
                </c:pt>
                <c:pt idx="7384">
                  <c:v>190218.3336111111</c:v>
                </c:pt>
                <c:pt idx="7385">
                  <c:v>191855.36249999999</c:v>
                </c:pt>
                <c:pt idx="7386">
                  <c:v>191240.82932291666</c:v>
                </c:pt>
                <c:pt idx="7387">
                  <c:v>183573.32472222223</c:v>
                </c:pt>
                <c:pt idx="7388">
                  <c:v>171283.55649305554</c:v>
                </c:pt>
                <c:pt idx="7389">
                  <c:v>167227.18451388887</c:v>
                </c:pt>
                <c:pt idx="7390">
                  <c:v>154419.15050347222</c:v>
                </c:pt>
                <c:pt idx="7391">
                  <c:v>148211.08851562499</c:v>
                </c:pt>
                <c:pt idx="7392">
                  <c:v>145876.53703124999</c:v>
                </c:pt>
                <c:pt idx="7393">
                  <c:v>145137.40390624999</c:v>
                </c:pt>
                <c:pt idx="7394">
                  <c:v>145112.84375</c:v>
                </c:pt>
                <c:pt idx="7395">
                  <c:v>145650.80102430555</c:v>
                </c:pt>
                <c:pt idx="7396">
                  <c:v>151368.50401041665</c:v>
                </c:pt>
                <c:pt idx="7397">
                  <c:v>158855.27992187499</c:v>
                </c:pt>
                <c:pt idx="7398">
                  <c:v>163692.841796875</c:v>
                </c:pt>
                <c:pt idx="7399">
                  <c:v>167509.81858506944</c:v>
                </c:pt>
                <c:pt idx="7400">
                  <c:v>169967.83332465278</c:v>
                </c:pt>
                <c:pt idx="7401">
                  <c:v>172248.81567708333</c:v>
                </c:pt>
                <c:pt idx="7402">
                  <c:v>179171.59808159721</c:v>
                </c:pt>
                <c:pt idx="7403">
                  <c:v>183721.04745659721</c:v>
                </c:pt>
                <c:pt idx="7404">
                  <c:v>189230.45453993056</c:v>
                </c:pt>
                <c:pt idx="7405">
                  <c:v>193085.34294270835</c:v>
                </c:pt>
                <c:pt idx="7406">
                  <c:v>195271.5</c:v>
                </c:pt>
                <c:pt idx="7407">
                  <c:v>196243.07445312501</c:v>
                </c:pt>
                <c:pt idx="7408">
                  <c:v>197268.734375</c:v>
                </c:pt>
                <c:pt idx="7409">
                  <c:v>197401.9590017361</c:v>
                </c:pt>
                <c:pt idx="7410">
                  <c:v>197883.57417534722</c:v>
                </c:pt>
                <c:pt idx="7411">
                  <c:v>196162.32975694444</c:v>
                </c:pt>
                <c:pt idx="7412">
                  <c:v>187569.73871527778</c:v>
                </c:pt>
                <c:pt idx="7413">
                  <c:v>176259.85651041666</c:v>
                </c:pt>
                <c:pt idx="7414">
                  <c:v>167385.81557291668</c:v>
                </c:pt>
                <c:pt idx="7415">
                  <c:v>163369.91330729166</c:v>
                </c:pt>
                <c:pt idx="7416">
                  <c:v>163458.375</c:v>
                </c:pt>
                <c:pt idx="7417">
                  <c:v>163056.83685763887</c:v>
                </c:pt>
                <c:pt idx="7418">
                  <c:v>166425.77404513888</c:v>
                </c:pt>
                <c:pt idx="7419">
                  <c:v>167750.625</c:v>
                </c:pt>
                <c:pt idx="7420">
                  <c:v>175364.84844618055</c:v>
                </c:pt>
                <c:pt idx="7421">
                  <c:v>192065.40544270835</c:v>
                </c:pt>
                <c:pt idx="7422">
                  <c:v>200751.18018229166</c:v>
                </c:pt>
                <c:pt idx="7423">
                  <c:v>205998.2691579861</c:v>
                </c:pt>
                <c:pt idx="7424">
                  <c:v>215263.83899305554</c:v>
                </c:pt>
                <c:pt idx="7425">
                  <c:v>224207.91085069443</c:v>
                </c:pt>
                <c:pt idx="7426">
                  <c:v>226561.43965277777</c:v>
                </c:pt>
                <c:pt idx="7427">
                  <c:v>230780.65866319445</c:v>
                </c:pt>
                <c:pt idx="7428">
                  <c:v>233195.62953993055</c:v>
                </c:pt>
                <c:pt idx="7429">
                  <c:v>235573.6956857639</c:v>
                </c:pt>
                <c:pt idx="7430">
                  <c:v>240691.72615451389</c:v>
                </c:pt>
                <c:pt idx="7431">
                  <c:v>243514.81703124999</c:v>
                </c:pt>
                <c:pt idx="7432">
                  <c:v>246324.40091145833</c:v>
                </c:pt>
                <c:pt idx="7433">
                  <c:v>251808.33914930557</c:v>
                </c:pt>
                <c:pt idx="7434">
                  <c:v>259334.07391493054</c:v>
                </c:pt>
                <c:pt idx="7435">
                  <c:v>255039.44240451389</c:v>
                </c:pt>
                <c:pt idx="7436">
                  <c:v>244561.6150607639</c:v>
                </c:pt>
                <c:pt idx="7437">
                  <c:v>237466.52988715278</c:v>
                </c:pt>
                <c:pt idx="7438">
                  <c:v>228552.525390625</c:v>
                </c:pt>
                <c:pt idx="7439">
                  <c:v>221100.58580729167</c:v>
                </c:pt>
                <c:pt idx="7440">
                  <c:v>213243.71375868056</c:v>
                </c:pt>
                <c:pt idx="7441">
                  <c:v>213768.28678819444</c:v>
                </c:pt>
                <c:pt idx="7442">
                  <c:v>214457.95572916666</c:v>
                </c:pt>
                <c:pt idx="7443">
                  <c:v>214881.578125</c:v>
                </c:pt>
                <c:pt idx="7444">
                  <c:v>217824.10411458334</c:v>
                </c:pt>
                <c:pt idx="7445">
                  <c:v>223806.11363715277</c:v>
                </c:pt>
                <c:pt idx="7446">
                  <c:v>226070.98557291666</c:v>
                </c:pt>
                <c:pt idx="7447">
                  <c:v>226543.91588541667</c:v>
                </c:pt>
                <c:pt idx="7448">
                  <c:v>228001.62648437501</c:v>
                </c:pt>
                <c:pt idx="7449">
                  <c:v>230135.29480034721</c:v>
                </c:pt>
                <c:pt idx="7450">
                  <c:v>235664.23662326389</c:v>
                </c:pt>
                <c:pt idx="7451">
                  <c:v>237343.23425347221</c:v>
                </c:pt>
                <c:pt idx="7452">
                  <c:v>238315.83169270834</c:v>
                </c:pt>
                <c:pt idx="7453">
                  <c:v>241238.23973090277</c:v>
                </c:pt>
                <c:pt idx="7454">
                  <c:v>243009.78780381943</c:v>
                </c:pt>
                <c:pt idx="7455">
                  <c:v>243457.98764756945</c:v>
                </c:pt>
                <c:pt idx="7456">
                  <c:v>243340.59790798611</c:v>
                </c:pt>
                <c:pt idx="7457">
                  <c:v>242722.72047743056</c:v>
                </c:pt>
                <c:pt idx="7458">
                  <c:v>234944.7934982639</c:v>
                </c:pt>
                <c:pt idx="7459">
                  <c:v>220635.12105034722</c:v>
                </c:pt>
                <c:pt idx="7460">
                  <c:v>204141.11779513888</c:v>
                </c:pt>
                <c:pt idx="7461">
                  <c:v>186637.48327256946</c:v>
                </c:pt>
                <c:pt idx="7462">
                  <c:v>170830.2698611111</c:v>
                </c:pt>
                <c:pt idx="7463">
                  <c:v>159108.12836805556</c:v>
                </c:pt>
                <c:pt idx="7464">
                  <c:v>151633.29305555555</c:v>
                </c:pt>
                <c:pt idx="7465">
                  <c:v>149092.08459201388</c:v>
                </c:pt>
                <c:pt idx="7466">
                  <c:v>149077.5625</c:v>
                </c:pt>
                <c:pt idx="7467">
                  <c:v>148055.25916666666</c:v>
                </c:pt>
                <c:pt idx="7468">
                  <c:v>152431.62605034723</c:v>
                </c:pt>
                <c:pt idx="7469">
                  <c:v>158054.53929687501</c:v>
                </c:pt>
                <c:pt idx="7470">
                  <c:v>163593.39478298611</c:v>
                </c:pt>
                <c:pt idx="7471">
                  <c:v>171840.39075520833</c:v>
                </c:pt>
                <c:pt idx="7472">
                  <c:v>178055.50151909722</c:v>
                </c:pt>
                <c:pt idx="7473">
                  <c:v>178778.2146875</c:v>
                </c:pt>
                <c:pt idx="7474">
                  <c:v>179689.61233506945</c:v>
                </c:pt>
                <c:pt idx="7475">
                  <c:v>179625.29375000001</c:v>
                </c:pt>
                <c:pt idx="7476">
                  <c:v>180363.63875000001</c:v>
                </c:pt>
                <c:pt idx="7477">
                  <c:v>181085.20157118054</c:v>
                </c:pt>
                <c:pt idx="7478">
                  <c:v>181380.43270833333</c:v>
                </c:pt>
                <c:pt idx="7479">
                  <c:v>181638.90378472224</c:v>
                </c:pt>
                <c:pt idx="7480">
                  <c:v>181465.7263888889</c:v>
                </c:pt>
                <c:pt idx="7481">
                  <c:v>181026.23207465277</c:v>
                </c:pt>
                <c:pt idx="7482">
                  <c:v>175672.11164062499</c:v>
                </c:pt>
                <c:pt idx="7483">
                  <c:v>167055.353671875</c:v>
                </c:pt>
                <c:pt idx="7484">
                  <c:v>158157.78539062501</c:v>
                </c:pt>
                <c:pt idx="7485">
                  <c:v>153519.77409722222</c:v>
                </c:pt>
                <c:pt idx="7486">
                  <c:v>146002.50166666668</c:v>
                </c:pt>
                <c:pt idx="7487">
                  <c:v>139959.95604166668</c:v>
                </c:pt>
                <c:pt idx="7488">
                  <c:v>134622.68593750001</c:v>
                </c:pt>
                <c:pt idx="7489">
                  <c:v>133403.21627604167</c:v>
                </c:pt>
                <c:pt idx="7490">
                  <c:v>133551.34375</c:v>
                </c:pt>
                <c:pt idx="7491">
                  <c:v>138125.26671006944</c:v>
                </c:pt>
                <c:pt idx="7492">
                  <c:v>142056.36457465278</c:v>
                </c:pt>
                <c:pt idx="7493">
                  <c:v>142248.51025173612</c:v>
                </c:pt>
                <c:pt idx="7494">
                  <c:v>142777.21886284722</c:v>
                </c:pt>
                <c:pt idx="7495">
                  <c:v>144652.03381076388</c:v>
                </c:pt>
                <c:pt idx="7496">
                  <c:v>148280.53495659723</c:v>
                </c:pt>
                <c:pt idx="7497">
                  <c:v>150016.91519965278</c:v>
                </c:pt>
                <c:pt idx="7498">
                  <c:v>158014.53050347223</c:v>
                </c:pt>
                <c:pt idx="7499">
                  <c:v>169427.88212673611</c:v>
                </c:pt>
                <c:pt idx="7500">
                  <c:v>173100.41422743056</c:v>
                </c:pt>
                <c:pt idx="7501">
                  <c:v>174427.578125</c:v>
                </c:pt>
                <c:pt idx="7502">
                  <c:v>175863.67586805555</c:v>
                </c:pt>
                <c:pt idx="7503">
                  <c:v>177953.86006944443</c:v>
                </c:pt>
                <c:pt idx="7504">
                  <c:v>179017.99703993055</c:v>
                </c:pt>
                <c:pt idx="7505">
                  <c:v>180621.79690972221</c:v>
                </c:pt>
                <c:pt idx="7506">
                  <c:v>184634.03961805557</c:v>
                </c:pt>
                <c:pt idx="7507">
                  <c:v>181889.87969618055</c:v>
                </c:pt>
                <c:pt idx="7508">
                  <c:v>172660.03128472221</c:v>
                </c:pt>
                <c:pt idx="7509">
                  <c:v>163772.2006423611</c:v>
                </c:pt>
                <c:pt idx="7510">
                  <c:v>153820.33772569444</c:v>
                </c:pt>
                <c:pt idx="7511">
                  <c:v>149408.79980902778</c:v>
                </c:pt>
                <c:pt idx="7512">
                  <c:v>148440.58367187501</c:v>
                </c:pt>
                <c:pt idx="7513">
                  <c:v>151133.44271701388</c:v>
                </c:pt>
                <c:pt idx="7514">
                  <c:v>152004.609375</c:v>
                </c:pt>
                <c:pt idx="7515">
                  <c:v>152595.69994791667</c:v>
                </c:pt>
                <c:pt idx="7516">
                  <c:v>152358.45996527778</c:v>
                </c:pt>
                <c:pt idx="7517">
                  <c:v>161606.19059895835</c:v>
                </c:pt>
                <c:pt idx="7518">
                  <c:v>166823.59394965277</c:v>
                </c:pt>
                <c:pt idx="7519">
                  <c:v>173266.08772569444</c:v>
                </c:pt>
                <c:pt idx="7520">
                  <c:v>180540.13064236112</c:v>
                </c:pt>
                <c:pt idx="7521">
                  <c:v>186713.01258680556</c:v>
                </c:pt>
                <c:pt idx="7522">
                  <c:v>193233.77454861111</c:v>
                </c:pt>
                <c:pt idx="7523">
                  <c:v>205088.90379340277</c:v>
                </c:pt>
                <c:pt idx="7524">
                  <c:v>211085.6878298611</c:v>
                </c:pt>
                <c:pt idx="7525">
                  <c:v>216379.31817708333</c:v>
                </c:pt>
                <c:pt idx="7526">
                  <c:v>216905.74730902776</c:v>
                </c:pt>
                <c:pt idx="7527">
                  <c:v>217977.91855902778</c:v>
                </c:pt>
                <c:pt idx="7528">
                  <c:v>219725.90369791666</c:v>
                </c:pt>
                <c:pt idx="7529">
                  <c:v>216403.986484375</c:v>
                </c:pt>
                <c:pt idx="7530">
                  <c:v>217135.52558159723</c:v>
                </c:pt>
                <c:pt idx="7531">
                  <c:v>213113.95994791668</c:v>
                </c:pt>
                <c:pt idx="7532">
                  <c:v>208269.70443576388</c:v>
                </c:pt>
                <c:pt idx="7533">
                  <c:v>197714.79415798612</c:v>
                </c:pt>
                <c:pt idx="7534">
                  <c:v>182097.37525173611</c:v>
                </c:pt>
                <c:pt idx="7535">
                  <c:v>174628.681796875</c:v>
                </c:pt>
                <c:pt idx="7536">
                  <c:v>167333.82520833332</c:v>
                </c:pt>
                <c:pt idx="7537">
                  <c:v>165216.30015625001</c:v>
                </c:pt>
                <c:pt idx="7538">
                  <c:v>166141.46875</c:v>
                </c:pt>
                <c:pt idx="7539">
                  <c:v>170040.156953125</c:v>
                </c:pt>
                <c:pt idx="7540">
                  <c:v>179583.80726562499</c:v>
                </c:pt>
                <c:pt idx="7541">
                  <c:v>193416.91324652778</c:v>
                </c:pt>
                <c:pt idx="7542">
                  <c:v>201205.09550347223</c:v>
                </c:pt>
                <c:pt idx="7543">
                  <c:v>207304.27611979167</c:v>
                </c:pt>
                <c:pt idx="7544">
                  <c:v>221400.75365451389</c:v>
                </c:pt>
                <c:pt idx="7545">
                  <c:v>226926.65485243057</c:v>
                </c:pt>
                <c:pt idx="7546">
                  <c:v>238849.51613715276</c:v>
                </c:pt>
                <c:pt idx="7547">
                  <c:v>249115.87158854166</c:v>
                </c:pt>
                <c:pt idx="7548">
                  <c:v>255166.42591145833</c:v>
                </c:pt>
                <c:pt idx="7549">
                  <c:v>258485.32782118054</c:v>
                </c:pt>
                <c:pt idx="7550">
                  <c:v>262042.60811631943</c:v>
                </c:pt>
                <c:pt idx="7551">
                  <c:v>262192.23994791665</c:v>
                </c:pt>
                <c:pt idx="7552">
                  <c:v>261791.7315625</c:v>
                </c:pt>
                <c:pt idx="7553">
                  <c:v>260761.04006076389</c:v>
                </c:pt>
                <c:pt idx="7554">
                  <c:v>256668.31524305555</c:v>
                </c:pt>
                <c:pt idx="7555">
                  <c:v>249832.28225694445</c:v>
                </c:pt>
                <c:pt idx="7556">
                  <c:v>239325.31399305555</c:v>
                </c:pt>
                <c:pt idx="7557">
                  <c:v>233923.616640625</c:v>
                </c:pt>
                <c:pt idx="7558">
                  <c:v>231385.7022482639</c:v>
                </c:pt>
                <c:pt idx="7559">
                  <c:v>224691.65342881944</c:v>
                </c:pt>
                <c:pt idx="7560">
                  <c:v>212708.54664930556</c:v>
                </c:pt>
                <c:pt idx="7561">
                  <c:v>206732.921875</c:v>
                </c:pt>
                <c:pt idx="7562">
                  <c:v>206773.578125</c:v>
                </c:pt>
                <c:pt idx="7563">
                  <c:v>206793.90625</c:v>
                </c:pt>
                <c:pt idx="7564">
                  <c:v>207135.21279513888</c:v>
                </c:pt>
                <c:pt idx="7565">
                  <c:v>213304.40350694445</c:v>
                </c:pt>
                <c:pt idx="7566">
                  <c:v>217195.51371527778</c:v>
                </c:pt>
                <c:pt idx="7567">
                  <c:v>221781.02697916667</c:v>
                </c:pt>
                <c:pt idx="7568">
                  <c:v>230842.42440972221</c:v>
                </c:pt>
                <c:pt idx="7569">
                  <c:v>237503.54463541668</c:v>
                </c:pt>
                <c:pt idx="7570">
                  <c:v>243695.23234374999</c:v>
                </c:pt>
                <c:pt idx="7571">
                  <c:v>249675.88361111112</c:v>
                </c:pt>
                <c:pt idx="7572">
                  <c:v>259392.46505208334</c:v>
                </c:pt>
                <c:pt idx="7573">
                  <c:v>258440.75154513889</c:v>
                </c:pt>
                <c:pt idx="7574">
                  <c:v>260156.19480902777</c:v>
                </c:pt>
                <c:pt idx="7575">
                  <c:v>261196.11305555556</c:v>
                </c:pt>
                <c:pt idx="7576">
                  <c:v>261678.94704861112</c:v>
                </c:pt>
                <c:pt idx="7577">
                  <c:v>261838.94958333333</c:v>
                </c:pt>
                <c:pt idx="7578">
                  <c:v>262650.05861111113</c:v>
                </c:pt>
                <c:pt idx="7579">
                  <c:v>250392.75710069443</c:v>
                </c:pt>
                <c:pt idx="7580">
                  <c:v>239715.22060763888</c:v>
                </c:pt>
                <c:pt idx="7581">
                  <c:v>221222.45600694444</c:v>
                </c:pt>
                <c:pt idx="7582">
                  <c:v>201313.51637152777</c:v>
                </c:pt>
                <c:pt idx="7583">
                  <c:v>191219.96043402777</c:v>
                </c:pt>
                <c:pt idx="7584">
                  <c:v>187705.21487847221</c:v>
                </c:pt>
                <c:pt idx="7585">
                  <c:v>184610.42793402777</c:v>
                </c:pt>
                <c:pt idx="7586">
                  <c:v>184831.234375</c:v>
                </c:pt>
                <c:pt idx="7587">
                  <c:v>186286.46960069446</c:v>
                </c:pt>
                <c:pt idx="7588">
                  <c:v>193154.52243055555</c:v>
                </c:pt>
                <c:pt idx="7589">
                  <c:v>214406.66078993055</c:v>
                </c:pt>
                <c:pt idx="7590">
                  <c:v>219169.65625</c:v>
                </c:pt>
                <c:pt idx="7591">
                  <c:v>221525.14987847224</c:v>
                </c:pt>
                <c:pt idx="7592">
                  <c:v>227565.5823611111</c:v>
                </c:pt>
                <c:pt idx="7593">
                  <c:v>236612.19237847222</c:v>
                </c:pt>
                <c:pt idx="7594">
                  <c:v>242978.13069444444</c:v>
                </c:pt>
                <c:pt idx="7595">
                  <c:v>247457.12512152779</c:v>
                </c:pt>
                <c:pt idx="7596">
                  <c:v>254290.61494791668</c:v>
                </c:pt>
                <c:pt idx="7597">
                  <c:v>263014.01947916666</c:v>
                </c:pt>
                <c:pt idx="7598">
                  <c:v>265498.390625</c:v>
                </c:pt>
                <c:pt idx="7599">
                  <c:v>263177.73489583336</c:v>
                </c:pt>
                <c:pt idx="7600">
                  <c:v>261221.63894097222</c:v>
                </c:pt>
                <c:pt idx="7601">
                  <c:v>262376.3068402778</c:v>
                </c:pt>
                <c:pt idx="7602">
                  <c:v>260232.34385416665</c:v>
                </c:pt>
                <c:pt idx="7603">
                  <c:v>250240.86124999999</c:v>
                </c:pt>
                <c:pt idx="7604">
                  <c:v>242648.20609374999</c:v>
                </c:pt>
                <c:pt idx="7605">
                  <c:v>226885.92324652779</c:v>
                </c:pt>
                <c:pt idx="7606">
                  <c:v>207117.09696180557</c:v>
                </c:pt>
                <c:pt idx="7607">
                  <c:v>189624.83300347222</c:v>
                </c:pt>
                <c:pt idx="7608">
                  <c:v>185636.35555555555</c:v>
                </c:pt>
                <c:pt idx="7609">
                  <c:v>179665.50758680556</c:v>
                </c:pt>
                <c:pt idx="7610">
                  <c:v>177483.625</c:v>
                </c:pt>
                <c:pt idx="7611">
                  <c:v>180328.55371527778</c:v>
                </c:pt>
                <c:pt idx="7612">
                  <c:v>194484.90539930554</c:v>
                </c:pt>
                <c:pt idx="7613">
                  <c:v>215317.57930555556</c:v>
                </c:pt>
                <c:pt idx="7614">
                  <c:v>226081.15480902776</c:v>
                </c:pt>
                <c:pt idx="7615">
                  <c:v>232990.12956597222</c:v>
                </c:pt>
                <c:pt idx="7616">
                  <c:v>238662.28685763889</c:v>
                </c:pt>
                <c:pt idx="7617">
                  <c:v>243718.22314236112</c:v>
                </c:pt>
                <c:pt idx="7618">
                  <c:v>252937.88227430556</c:v>
                </c:pt>
                <c:pt idx="7619">
                  <c:v>259029.172578125</c:v>
                </c:pt>
                <c:pt idx="7620">
                  <c:v>260380.43244791665</c:v>
                </c:pt>
                <c:pt idx="7621">
                  <c:v>261423.71222222221</c:v>
                </c:pt>
                <c:pt idx="7622">
                  <c:v>262864.74156250001</c:v>
                </c:pt>
                <c:pt idx="7623">
                  <c:v>262816.38472222222</c:v>
                </c:pt>
                <c:pt idx="7624">
                  <c:v>263560.87805555557</c:v>
                </c:pt>
                <c:pt idx="7625">
                  <c:v>265818.85746527778</c:v>
                </c:pt>
                <c:pt idx="7626">
                  <c:v>264725.87107638887</c:v>
                </c:pt>
                <c:pt idx="7627">
                  <c:v>256675.80182291666</c:v>
                </c:pt>
                <c:pt idx="7628">
                  <c:v>246468.37373263889</c:v>
                </c:pt>
                <c:pt idx="7629">
                  <c:v>231497.94831597223</c:v>
                </c:pt>
                <c:pt idx="7630">
                  <c:v>218382.05178819445</c:v>
                </c:pt>
                <c:pt idx="7631">
                  <c:v>197652.19774305556</c:v>
                </c:pt>
                <c:pt idx="7632">
                  <c:v>189225.21901041668</c:v>
                </c:pt>
                <c:pt idx="7633">
                  <c:v>187125.31026041668</c:v>
                </c:pt>
                <c:pt idx="7634">
                  <c:v>182227.90371527779</c:v>
                </c:pt>
                <c:pt idx="7635">
                  <c:v>181923.0625</c:v>
                </c:pt>
                <c:pt idx="7636">
                  <c:v>180943.36835069445</c:v>
                </c:pt>
                <c:pt idx="7637">
                  <c:v>182573.06079861111</c:v>
                </c:pt>
                <c:pt idx="7638">
                  <c:v>185091.33902777778</c:v>
                </c:pt>
                <c:pt idx="7639">
                  <c:v>185528.39156250001</c:v>
                </c:pt>
                <c:pt idx="7640">
                  <c:v>184013.70553819445</c:v>
                </c:pt>
                <c:pt idx="7641">
                  <c:v>192113.3854861111</c:v>
                </c:pt>
                <c:pt idx="7642">
                  <c:v>200855.07302083334</c:v>
                </c:pt>
                <c:pt idx="7643">
                  <c:v>207448.3995138889</c:v>
                </c:pt>
                <c:pt idx="7644">
                  <c:v>208436.84918402779</c:v>
                </c:pt>
                <c:pt idx="7645">
                  <c:v>209709.4085763889</c:v>
                </c:pt>
                <c:pt idx="7646">
                  <c:v>212479.34552083333</c:v>
                </c:pt>
                <c:pt idx="7647">
                  <c:v>214752.27260416668</c:v>
                </c:pt>
                <c:pt idx="7648">
                  <c:v>215948.23033854167</c:v>
                </c:pt>
                <c:pt idx="7649">
                  <c:v>217287.88972222223</c:v>
                </c:pt>
                <c:pt idx="7650">
                  <c:v>219514.84861111111</c:v>
                </c:pt>
                <c:pt idx="7651">
                  <c:v>213677.27531249999</c:v>
                </c:pt>
                <c:pt idx="7652">
                  <c:v>207498.93043402777</c:v>
                </c:pt>
                <c:pt idx="7653">
                  <c:v>195923.91993055557</c:v>
                </c:pt>
                <c:pt idx="7654">
                  <c:v>181556.3917013889</c:v>
                </c:pt>
                <c:pt idx="7655">
                  <c:v>177867.09975694446</c:v>
                </c:pt>
                <c:pt idx="7656">
                  <c:v>172437.41671875</c:v>
                </c:pt>
                <c:pt idx="7657">
                  <c:v>169672.01421875</c:v>
                </c:pt>
                <c:pt idx="7658">
                  <c:v>165454.42546875001</c:v>
                </c:pt>
                <c:pt idx="7659">
                  <c:v>166402.16484375001</c:v>
                </c:pt>
                <c:pt idx="7660">
                  <c:v>172728.91953124999</c:v>
                </c:pt>
                <c:pt idx="7661">
                  <c:v>180353.94914930555</c:v>
                </c:pt>
                <c:pt idx="7662">
                  <c:v>184659.19678819444</c:v>
                </c:pt>
                <c:pt idx="7663">
                  <c:v>192311.59345486111</c:v>
                </c:pt>
                <c:pt idx="7664">
                  <c:v>199125.67076388889</c:v>
                </c:pt>
                <c:pt idx="7665">
                  <c:v>202242.84140624999</c:v>
                </c:pt>
                <c:pt idx="7666">
                  <c:v>204681.93163194443</c:v>
                </c:pt>
                <c:pt idx="7667">
                  <c:v>206296.81501736111</c:v>
                </c:pt>
                <c:pt idx="7668">
                  <c:v>207100.31715277777</c:v>
                </c:pt>
                <c:pt idx="7669">
                  <c:v>207301.61645833333</c:v>
                </c:pt>
                <c:pt idx="7670">
                  <c:v>207399.52307291667</c:v>
                </c:pt>
                <c:pt idx="7671">
                  <c:v>208332.44598958333</c:v>
                </c:pt>
                <c:pt idx="7672">
                  <c:v>208645.265625</c:v>
                </c:pt>
                <c:pt idx="7673">
                  <c:v>209057.09668402778</c:v>
                </c:pt>
                <c:pt idx="7674">
                  <c:v>210449.44043402778</c:v>
                </c:pt>
                <c:pt idx="7675">
                  <c:v>210038.13430555555</c:v>
                </c:pt>
                <c:pt idx="7676">
                  <c:v>202657.06829861112</c:v>
                </c:pt>
                <c:pt idx="7677">
                  <c:v>187639.2249826389</c:v>
                </c:pt>
                <c:pt idx="7678">
                  <c:v>179806.27447916666</c:v>
                </c:pt>
                <c:pt idx="7679">
                  <c:v>173987.92203125</c:v>
                </c:pt>
                <c:pt idx="7680">
                  <c:v>169042.77305555556</c:v>
                </c:pt>
                <c:pt idx="7681">
                  <c:v>167905.15625</c:v>
                </c:pt>
                <c:pt idx="7682">
                  <c:v>169241.16038194444</c:v>
                </c:pt>
                <c:pt idx="7683">
                  <c:v>176438.25027777778</c:v>
                </c:pt>
                <c:pt idx="7684">
                  <c:v>181741.14803819446</c:v>
                </c:pt>
                <c:pt idx="7685">
                  <c:v>189101.80528645834</c:v>
                </c:pt>
                <c:pt idx="7686">
                  <c:v>197777.90502604167</c:v>
                </c:pt>
                <c:pt idx="7687">
                  <c:v>202112.75015625</c:v>
                </c:pt>
                <c:pt idx="7688">
                  <c:v>204683.23661458332</c:v>
                </c:pt>
                <c:pt idx="7689">
                  <c:v>208518.73956597221</c:v>
                </c:pt>
                <c:pt idx="7690">
                  <c:v>222569.56064236112</c:v>
                </c:pt>
                <c:pt idx="7691">
                  <c:v>231173.6354861111</c:v>
                </c:pt>
                <c:pt idx="7692">
                  <c:v>234620.92944444445</c:v>
                </c:pt>
                <c:pt idx="7693">
                  <c:v>236899.44019097224</c:v>
                </c:pt>
                <c:pt idx="7694">
                  <c:v>239247.14522569443</c:v>
                </c:pt>
                <c:pt idx="7695">
                  <c:v>240015.43062500001</c:v>
                </c:pt>
                <c:pt idx="7696">
                  <c:v>239512.1875</c:v>
                </c:pt>
                <c:pt idx="7697">
                  <c:v>240182.70763888888</c:v>
                </c:pt>
                <c:pt idx="7698">
                  <c:v>241822.78402777779</c:v>
                </c:pt>
                <c:pt idx="7699">
                  <c:v>239686.87593750001</c:v>
                </c:pt>
                <c:pt idx="7700">
                  <c:v>231602.91217013888</c:v>
                </c:pt>
                <c:pt idx="7701">
                  <c:v>218589.0974826389</c:v>
                </c:pt>
                <c:pt idx="7702">
                  <c:v>204507.5940798611</c:v>
                </c:pt>
                <c:pt idx="7703">
                  <c:v>200539.19171874999</c:v>
                </c:pt>
                <c:pt idx="7704">
                  <c:v>191889.1807638889</c:v>
                </c:pt>
                <c:pt idx="7705">
                  <c:v>187252.375</c:v>
                </c:pt>
                <c:pt idx="7706">
                  <c:v>188071.82451388889</c:v>
                </c:pt>
                <c:pt idx="7707">
                  <c:v>199839.84519097224</c:v>
                </c:pt>
                <c:pt idx="7708">
                  <c:v>207024.67578125</c:v>
                </c:pt>
                <c:pt idx="7709">
                  <c:v>218165.44822916668</c:v>
                </c:pt>
                <c:pt idx="7710">
                  <c:v>224652.93248263889</c:v>
                </c:pt>
                <c:pt idx="7711">
                  <c:v>227663.46314236111</c:v>
                </c:pt>
                <c:pt idx="7712">
                  <c:v>226208.799375</c:v>
                </c:pt>
                <c:pt idx="7713">
                  <c:v>222963.43576388888</c:v>
                </c:pt>
                <c:pt idx="7714">
                  <c:v>220568.26505208333</c:v>
                </c:pt>
                <c:pt idx="7715">
                  <c:v>218895.76401041666</c:v>
                </c:pt>
                <c:pt idx="7716">
                  <c:v>213377.20586805555</c:v>
                </c:pt>
                <c:pt idx="7717">
                  <c:v>208215.7262326389</c:v>
                </c:pt>
                <c:pt idx="7718">
                  <c:v>204849.87114583334</c:v>
                </c:pt>
                <c:pt idx="7719">
                  <c:v>201742.29125000001</c:v>
                </c:pt>
                <c:pt idx="7720">
                  <c:v>201082.296875</c:v>
                </c:pt>
                <c:pt idx="7721">
                  <c:v>198425.65375</c:v>
                </c:pt>
                <c:pt idx="7722">
                  <c:v>197526.23527777777</c:v>
                </c:pt>
                <c:pt idx="7723">
                  <c:v>191023.36467013889</c:v>
                </c:pt>
                <c:pt idx="7724">
                  <c:v>183994.15996527777</c:v>
                </c:pt>
                <c:pt idx="7725">
                  <c:v>179684.33428819446</c:v>
                </c:pt>
                <c:pt idx="7726">
                  <c:v>174297.64760416668</c:v>
                </c:pt>
                <c:pt idx="7727">
                  <c:v>166308.19749131944</c:v>
                </c:pt>
                <c:pt idx="7728">
                  <c:v>153792.33122395835</c:v>
                </c:pt>
                <c:pt idx="7729">
                  <c:v>152780.05393229166</c:v>
                </c:pt>
                <c:pt idx="7730">
                  <c:v>152779.90625</c:v>
                </c:pt>
                <c:pt idx="7731">
                  <c:v>155044.91007812499</c:v>
                </c:pt>
                <c:pt idx="7732">
                  <c:v>159692.70390625001</c:v>
                </c:pt>
                <c:pt idx="7733">
                  <c:v>170059.43432291667</c:v>
                </c:pt>
                <c:pt idx="7734">
                  <c:v>177383.66236111111</c:v>
                </c:pt>
                <c:pt idx="7735">
                  <c:v>182232.15812499999</c:v>
                </c:pt>
                <c:pt idx="7736">
                  <c:v>184342.03996527777</c:v>
                </c:pt>
                <c:pt idx="7737">
                  <c:v>185815.03326388888</c:v>
                </c:pt>
                <c:pt idx="7738">
                  <c:v>186044.29194444444</c:v>
                </c:pt>
                <c:pt idx="7739">
                  <c:v>185031.73063368056</c:v>
                </c:pt>
                <c:pt idx="7740">
                  <c:v>183367.39703125</c:v>
                </c:pt>
                <c:pt idx="7741">
                  <c:v>183394.26388888888</c:v>
                </c:pt>
                <c:pt idx="7742">
                  <c:v>183400.01302083334</c:v>
                </c:pt>
                <c:pt idx="7743">
                  <c:v>184943.38547743057</c:v>
                </c:pt>
                <c:pt idx="7744">
                  <c:v>184746.72756944445</c:v>
                </c:pt>
                <c:pt idx="7745">
                  <c:v>185191.41427951388</c:v>
                </c:pt>
                <c:pt idx="7746">
                  <c:v>184979.16700520832</c:v>
                </c:pt>
                <c:pt idx="7747">
                  <c:v>182671.17013888888</c:v>
                </c:pt>
                <c:pt idx="7748">
                  <c:v>178416.23004340279</c:v>
                </c:pt>
                <c:pt idx="7749">
                  <c:v>175079.87661458334</c:v>
                </c:pt>
                <c:pt idx="7750">
                  <c:v>170161.42929687499</c:v>
                </c:pt>
                <c:pt idx="7751">
                  <c:v>161381.64113715276</c:v>
                </c:pt>
                <c:pt idx="7752">
                  <c:v>153807.09397569444</c:v>
                </c:pt>
                <c:pt idx="7753">
                  <c:v>151652.9375</c:v>
                </c:pt>
                <c:pt idx="7754">
                  <c:v>151652.9375</c:v>
                </c:pt>
                <c:pt idx="7755">
                  <c:v>151652.9375</c:v>
                </c:pt>
                <c:pt idx="7756">
                  <c:v>153847.54409722221</c:v>
                </c:pt>
                <c:pt idx="7757">
                  <c:v>164512.70448784722</c:v>
                </c:pt>
                <c:pt idx="7758">
                  <c:v>171274.05954861111</c:v>
                </c:pt>
                <c:pt idx="7759">
                  <c:v>176675.97887152777</c:v>
                </c:pt>
                <c:pt idx="7760">
                  <c:v>182301.26180555555</c:v>
                </c:pt>
                <c:pt idx="7761">
                  <c:v>186976.57295138889</c:v>
                </c:pt>
                <c:pt idx="7762">
                  <c:v>191946.33859375</c:v>
                </c:pt>
                <c:pt idx="7763">
                  <c:v>193170.80065104167</c:v>
                </c:pt>
                <c:pt idx="7764">
                  <c:v>192993.05194444445</c:v>
                </c:pt>
                <c:pt idx="7765">
                  <c:v>194881.58421875001</c:v>
                </c:pt>
                <c:pt idx="7766">
                  <c:v>197500.73478298611</c:v>
                </c:pt>
                <c:pt idx="7767">
                  <c:v>200308.52583333335</c:v>
                </c:pt>
                <c:pt idx="7768">
                  <c:v>201689.61421875001</c:v>
                </c:pt>
                <c:pt idx="7769">
                  <c:v>202489.32019965278</c:v>
                </c:pt>
                <c:pt idx="7770">
                  <c:v>204060.89539930556</c:v>
                </c:pt>
                <c:pt idx="7771">
                  <c:v>196644.72233506944</c:v>
                </c:pt>
                <c:pt idx="7772">
                  <c:v>189710.17063368057</c:v>
                </c:pt>
                <c:pt idx="7773">
                  <c:v>182628.26105034721</c:v>
                </c:pt>
                <c:pt idx="7774">
                  <c:v>174598.62830729166</c:v>
                </c:pt>
                <c:pt idx="7775">
                  <c:v>167928.04452256946</c:v>
                </c:pt>
                <c:pt idx="7776">
                  <c:v>158149.05203125</c:v>
                </c:pt>
                <c:pt idx="7777">
                  <c:v>156438.91496527777</c:v>
                </c:pt>
                <c:pt idx="7778">
                  <c:v>158504.00937499999</c:v>
                </c:pt>
                <c:pt idx="7779">
                  <c:v>161583.57907986111</c:v>
                </c:pt>
                <c:pt idx="7780">
                  <c:v>164865.45175347221</c:v>
                </c:pt>
                <c:pt idx="7781">
                  <c:v>179873.37138020832</c:v>
                </c:pt>
                <c:pt idx="7782">
                  <c:v>194504.50961805554</c:v>
                </c:pt>
                <c:pt idx="7783">
                  <c:v>214908.59193576389</c:v>
                </c:pt>
                <c:pt idx="7784">
                  <c:v>225910.78025173611</c:v>
                </c:pt>
                <c:pt idx="7785">
                  <c:v>236658.78152777778</c:v>
                </c:pt>
                <c:pt idx="7786">
                  <c:v>246658.65991319445</c:v>
                </c:pt>
                <c:pt idx="7787">
                  <c:v>252102.75780381943</c:v>
                </c:pt>
                <c:pt idx="7788">
                  <c:v>254222.5479513889</c:v>
                </c:pt>
                <c:pt idx="7789">
                  <c:v>258672.63311631946</c:v>
                </c:pt>
                <c:pt idx="7790">
                  <c:v>258775.86053819445</c:v>
                </c:pt>
                <c:pt idx="7791">
                  <c:v>259531.88435763889</c:v>
                </c:pt>
                <c:pt idx="7792">
                  <c:v>259228.89472222223</c:v>
                </c:pt>
                <c:pt idx="7793">
                  <c:v>260130.11757812501</c:v>
                </c:pt>
                <c:pt idx="7794">
                  <c:v>257288.14564236111</c:v>
                </c:pt>
                <c:pt idx="7795">
                  <c:v>246287.48524305556</c:v>
                </c:pt>
                <c:pt idx="7796">
                  <c:v>235279.08888888889</c:v>
                </c:pt>
                <c:pt idx="7797">
                  <c:v>221735.55590277776</c:v>
                </c:pt>
                <c:pt idx="7798">
                  <c:v>216925.49322916666</c:v>
                </c:pt>
                <c:pt idx="7799">
                  <c:v>212568.17243055557</c:v>
                </c:pt>
                <c:pt idx="7800">
                  <c:v>200426.01364583333</c:v>
                </c:pt>
                <c:pt idx="7801">
                  <c:v>196633.328125</c:v>
                </c:pt>
                <c:pt idx="7802">
                  <c:v>196633.328125</c:v>
                </c:pt>
                <c:pt idx="7803">
                  <c:v>196957.7663454861</c:v>
                </c:pt>
                <c:pt idx="7804">
                  <c:v>199241.23524305556</c:v>
                </c:pt>
                <c:pt idx="7805">
                  <c:v>207164.23811631944</c:v>
                </c:pt>
                <c:pt idx="7806">
                  <c:v>214580.0902170139</c:v>
                </c:pt>
                <c:pt idx="7807">
                  <c:v>221444.06225694445</c:v>
                </c:pt>
                <c:pt idx="7808">
                  <c:v>224950.16336805557</c:v>
                </c:pt>
                <c:pt idx="7809">
                  <c:v>226351.84796874999</c:v>
                </c:pt>
                <c:pt idx="7810">
                  <c:v>235624.31611979168</c:v>
                </c:pt>
                <c:pt idx="7811">
                  <c:v>242574.83532118055</c:v>
                </c:pt>
                <c:pt idx="7812">
                  <c:v>245133.43551215279</c:v>
                </c:pt>
                <c:pt idx="7813">
                  <c:v>248233.00302083333</c:v>
                </c:pt>
                <c:pt idx="7814">
                  <c:v>248035.578125</c:v>
                </c:pt>
                <c:pt idx="7815">
                  <c:v>247544.73263020834</c:v>
                </c:pt>
                <c:pt idx="7816">
                  <c:v>246711.17430555556</c:v>
                </c:pt>
                <c:pt idx="7817">
                  <c:v>246839.25606770834</c:v>
                </c:pt>
                <c:pt idx="7818">
                  <c:v>248543.81144097223</c:v>
                </c:pt>
                <c:pt idx="7819">
                  <c:v>244824.68421874999</c:v>
                </c:pt>
                <c:pt idx="7820">
                  <c:v>235738.8027170139</c:v>
                </c:pt>
                <c:pt idx="7821">
                  <c:v>223905.31674479166</c:v>
                </c:pt>
                <c:pt idx="7822">
                  <c:v>220344.86375868056</c:v>
                </c:pt>
                <c:pt idx="7823">
                  <c:v>212261.20489583333</c:v>
                </c:pt>
                <c:pt idx="7824">
                  <c:v>206025.70019965278</c:v>
                </c:pt>
                <c:pt idx="7825">
                  <c:v>203493.56944444444</c:v>
                </c:pt>
                <c:pt idx="7826">
                  <c:v>202417.515625</c:v>
                </c:pt>
                <c:pt idx="7827">
                  <c:v>202417.515625</c:v>
                </c:pt>
                <c:pt idx="7828">
                  <c:v>200208.3236892361</c:v>
                </c:pt>
                <c:pt idx="7829">
                  <c:v>195845.14625868056</c:v>
                </c:pt>
                <c:pt idx="7830">
                  <c:v>195814.37139756946</c:v>
                </c:pt>
                <c:pt idx="7831">
                  <c:v>202006.91763020834</c:v>
                </c:pt>
                <c:pt idx="7832">
                  <c:v>209465.47946180555</c:v>
                </c:pt>
                <c:pt idx="7833">
                  <c:v>211978.95957465278</c:v>
                </c:pt>
                <c:pt idx="7834">
                  <c:v>211970.95561631944</c:v>
                </c:pt>
                <c:pt idx="7835">
                  <c:v>216934.38449652778</c:v>
                </c:pt>
                <c:pt idx="7836">
                  <c:v>219051.15697916667</c:v>
                </c:pt>
                <c:pt idx="7837">
                  <c:v>221588.71777777778</c:v>
                </c:pt>
                <c:pt idx="7838">
                  <c:v>223861.86916666667</c:v>
                </c:pt>
                <c:pt idx="7839">
                  <c:v>226398.92380208333</c:v>
                </c:pt>
                <c:pt idx="7840">
                  <c:v>228920.81812499999</c:v>
                </c:pt>
                <c:pt idx="7841">
                  <c:v>228861.953125</c:v>
                </c:pt>
                <c:pt idx="7842">
                  <c:v>229733.86013020834</c:v>
                </c:pt>
                <c:pt idx="7843">
                  <c:v>230174.52823784723</c:v>
                </c:pt>
                <c:pt idx="7844">
                  <c:v>226015.8428732639</c:v>
                </c:pt>
                <c:pt idx="7845">
                  <c:v>222922.11402777777</c:v>
                </c:pt>
                <c:pt idx="7846">
                  <c:v>217287.56344618055</c:v>
                </c:pt>
                <c:pt idx="7847">
                  <c:v>212258.73294270833</c:v>
                </c:pt>
                <c:pt idx="7848">
                  <c:v>204818.66825520832</c:v>
                </c:pt>
                <c:pt idx="7849">
                  <c:v>203043.04808159723</c:v>
                </c:pt>
                <c:pt idx="7850">
                  <c:v>200485.71875</c:v>
                </c:pt>
                <c:pt idx="7851">
                  <c:v>201355.49634548611</c:v>
                </c:pt>
                <c:pt idx="7852">
                  <c:v>210154.40051215279</c:v>
                </c:pt>
                <c:pt idx="7853">
                  <c:v>216430.95919270834</c:v>
                </c:pt>
                <c:pt idx="7854">
                  <c:v>216855.63369791667</c:v>
                </c:pt>
                <c:pt idx="7855">
                  <c:v>218051.27283854166</c:v>
                </c:pt>
                <c:pt idx="7856">
                  <c:v>216193.12957465279</c:v>
                </c:pt>
                <c:pt idx="7857">
                  <c:v>210124.39003472222</c:v>
                </c:pt>
                <c:pt idx="7858">
                  <c:v>207257.40336805556</c:v>
                </c:pt>
                <c:pt idx="7859">
                  <c:v>205178.56927951387</c:v>
                </c:pt>
                <c:pt idx="7860">
                  <c:v>192463.41160590277</c:v>
                </c:pt>
                <c:pt idx="7861">
                  <c:v>188379.77524305554</c:v>
                </c:pt>
                <c:pt idx="7862">
                  <c:v>185476.83803819446</c:v>
                </c:pt>
                <c:pt idx="7863">
                  <c:v>182368.734375</c:v>
                </c:pt>
                <c:pt idx="7864">
                  <c:v>182389.34722222222</c:v>
                </c:pt>
                <c:pt idx="7865">
                  <c:v>182460.87880208335</c:v>
                </c:pt>
                <c:pt idx="7866">
                  <c:v>180475.24457465278</c:v>
                </c:pt>
                <c:pt idx="7867">
                  <c:v>179427.07984374999</c:v>
                </c:pt>
                <c:pt idx="7868">
                  <c:v>176899.67191840278</c:v>
                </c:pt>
                <c:pt idx="7869">
                  <c:v>170946.57953993056</c:v>
                </c:pt>
                <c:pt idx="7870">
                  <c:v>161285.84154513889</c:v>
                </c:pt>
                <c:pt idx="7871">
                  <c:v>150268.34223958335</c:v>
                </c:pt>
                <c:pt idx="7872">
                  <c:v>137975.80032986111</c:v>
                </c:pt>
                <c:pt idx="7873">
                  <c:v>135170.19960937501</c:v>
                </c:pt>
                <c:pt idx="7874">
                  <c:v>135348.79993055554</c:v>
                </c:pt>
                <c:pt idx="7875">
                  <c:v>137944.22520833334</c:v>
                </c:pt>
                <c:pt idx="7876">
                  <c:v>139906.26430555555</c:v>
                </c:pt>
                <c:pt idx="7877">
                  <c:v>144747.00520833334</c:v>
                </c:pt>
                <c:pt idx="7878">
                  <c:v>147834.90584201389</c:v>
                </c:pt>
                <c:pt idx="7879">
                  <c:v>152441.99036458333</c:v>
                </c:pt>
                <c:pt idx="7880">
                  <c:v>153636.44530381943</c:v>
                </c:pt>
                <c:pt idx="7881">
                  <c:v>159891.02243055555</c:v>
                </c:pt>
                <c:pt idx="7882">
                  <c:v>161923.14952256944</c:v>
                </c:pt>
                <c:pt idx="7883">
                  <c:v>167258.43344618054</c:v>
                </c:pt>
                <c:pt idx="7884">
                  <c:v>170264.20081597223</c:v>
                </c:pt>
                <c:pt idx="7885">
                  <c:v>170928.07894965279</c:v>
                </c:pt>
                <c:pt idx="7886">
                  <c:v>171634.01676215278</c:v>
                </c:pt>
                <c:pt idx="7887">
                  <c:v>173047.69973958333</c:v>
                </c:pt>
                <c:pt idx="7888">
                  <c:v>173002.61352430555</c:v>
                </c:pt>
                <c:pt idx="7889">
                  <c:v>174179.40814236112</c:v>
                </c:pt>
                <c:pt idx="7890">
                  <c:v>176060.64839409722</c:v>
                </c:pt>
                <c:pt idx="7891">
                  <c:v>176041.81608506944</c:v>
                </c:pt>
                <c:pt idx="7892">
                  <c:v>174230.56940104166</c:v>
                </c:pt>
                <c:pt idx="7893">
                  <c:v>166957.63693576388</c:v>
                </c:pt>
                <c:pt idx="7894">
                  <c:v>155533.88794270833</c:v>
                </c:pt>
                <c:pt idx="7895">
                  <c:v>149008.07001736111</c:v>
                </c:pt>
                <c:pt idx="7896">
                  <c:v>142429.33069444445</c:v>
                </c:pt>
                <c:pt idx="7897">
                  <c:v>145185.37404513889</c:v>
                </c:pt>
                <c:pt idx="7898">
                  <c:v>153152.62348090278</c:v>
                </c:pt>
                <c:pt idx="7899">
                  <c:v>163485.61484374999</c:v>
                </c:pt>
                <c:pt idx="7900">
                  <c:v>187580.93931423611</c:v>
                </c:pt>
                <c:pt idx="7901">
                  <c:v>210917.70315104167</c:v>
                </c:pt>
                <c:pt idx="7902">
                  <c:v>216547.18816840279</c:v>
                </c:pt>
                <c:pt idx="7903">
                  <c:v>219278.21499131946</c:v>
                </c:pt>
                <c:pt idx="7904">
                  <c:v>218131.9090625</c:v>
                </c:pt>
                <c:pt idx="7905">
                  <c:v>222641.48656250001</c:v>
                </c:pt>
                <c:pt idx="7906">
                  <c:v>227123.84349826389</c:v>
                </c:pt>
                <c:pt idx="7907">
                  <c:v>231969.92526909724</c:v>
                </c:pt>
                <c:pt idx="7908">
                  <c:v>231003.0871701389</c:v>
                </c:pt>
                <c:pt idx="7909">
                  <c:v>228565.34925347223</c:v>
                </c:pt>
                <c:pt idx="7910">
                  <c:v>229200.51680555556</c:v>
                </c:pt>
                <c:pt idx="7911">
                  <c:v>230327.40503472224</c:v>
                </c:pt>
                <c:pt idx="7912">
                  <c:v>227709.80847222221</c:v>
                </c:pt>
                <c:pt idx="7913">
                  <c:v>227704.89136284724</c:v>
                </c:pt>
                <c:pt idx="7914">
                  <c:v>228905.64380208333</c:v>
                </c:pt>
                <c:pt idx="7915">
                  <c:v>218073.64953993054</c:v>
                </c:pt>
                <c:pt idx="7916">
                  <c:v>203446.71266493056</c:v>
                </c:pt>
                <c:pt idx="7917">
                  <c:v>189580.67703125</c:v>
                </c:pt>
                <c:pt idx="7918">
                  <c:v>179733.82923611111</c:v>
                </c:pt>
                <c:pt idx="7919">
                  <c:v>166616.35118055556</c:v>
                </c:pt>
                <c:pt idx="7920">
                  <c:v>148576.82463541668</c:v>
                </c:pt>
                <c:pt idx="7921">
                  <c:v>142511.71453125001</c:v>
                </c:pt>
                <c:pt idx="7922">
                  <c:v>142679.25</c:v>
                </c:pt>
                <c:pt idx="7923">
                  <c:v>142887.36964409723</c:v>
                </c:pt>
                <c:pt idx="7924">
                  <c:v>144799.48421006944</c:v>
                </c:pt>
                <c:pt idx="7925">
                  <c:v>150616.22105034723</c:v>
                </c:pt>
                <c:pt idx="7926">
                  <c:v>155064.86544270834</c:v>
                </c:pt>
                <c:pt idx="7927">
                  <c:v>162337.66578993056</c:v>
                </c:pt>
                <c:pt idx="7928">
                  <c:v>172124.97344618055</c:v>
                </c:pt>
                <c:pt idx="7929">
                  <c:v>186049.27214409722</c:v>
                </c:pt>
                <c:pt idx="7930">
                  <c:v>192879.26779513888</c:v>
                </c:pt>
                <c:pt idx="7931">
                  <c:v>194253.39724826388</c:v>
                </c:pt>
                <c:pt idx="7932">
                  <c:v>195217.66756944446</c:v>
                </c:pt>
                <c:pt idx="7933">
                  <c:v>195503.57217881945</c:v>
                </c:pt>
                <c:pt idx="7934">
                  <c:v>196381.83391493055</c:v>
                </c:pt>
                <c:pt idx="7935">
                  <c:v>194642.25599826389</c:v>
                </c:pt>
                <c:pt idx="7936">
                  <c:v>194867.08495659722</c:v>
                </c:pt>
                <c:pt idx="7937">
                  <c:v>203592.95156250001</c:v>
                </c:pt>
                <c:pt idx="7938">
                  <c:v>203761.50264756943</c:v>
                </c:pt>
                <c:pt idx="7939">
                  <c:v>199593.33144097222</c:v>
                </c:pt>
                <c:pt idx="7940">
                  <c:v>189713.90328125001</c:v>
                </c:pt>
                <c:pt idx="7941">
                  <c:v>182151.77135416667</c:v>
                </c:pt>
                <c:pt idx="7942">
                  <c:v>173293.63960937501</c:v>
                </c:pt>
                <c:pt idx="7943">
                  <c:v>164181.34979166667</c:v>
                </c:pt>
                <c:pt idx="7944">
                  <c:v>155123.09688368056</c:v>
                </c:pt>
                <c:pt idx="7945">
                  <c:v>151788.56772569445</c:v>
                </c:pt>
                <c:pt idx="7946">
                  <c:v>149111.45381944443</c:v>
                </c:pt>
                <c:pt idx="7947">
                  <c:v>146973.39195312501</c:v>
                </c:pt>
                <c:pt idx="7948">
                  <c:v>145921.83530381945</c:v>
                </c:pt>
                <c:pt idx="7949">
                  <c:v>149941.62223090278</c:v>
                </c:pt>
                <c:pt idx="7950">
                  <c:v>153028.16703124999</c:v>
                </c:pt>
                <c:pt idx="7951">
                  <c:v>161063.58177951389</c:v>
                </c:pt>
                <c:pt idx="7952">
                  <c:v>163820.46062500001</c:v>
                </c:pt>
                <c:pt idx="7953">
                  <c:v>166442.55375868056</c:v>
                </c:pt>
                <c:pt idx="7954">
                  <c:v>169586.10260416666</c:v>
                </c:pt>
                <c:pt idx="7955">
                  <c:v>172911.94718749999</c:v>
                </c:pt>
                <c:pt idx="7956">
                  <c:v>176299.18496527779</c:v>
                </c:pt>
                <c:pt idx="7957">
                  <c:v>177658.55153645834</c:v>
                </c:pt>
                <c:pt idx="7958">
                  <c:v>180572.23844618056</c:v>
                </c:pt>
                <c:pt idx="7959">
                  <c:v>182944.3125</c:v>
                </c:pt>
                <c:pt idx="7960">
                  <c:v>183922.17227430554</c:v>
                </c:pt>
                <c:pt idx="7961">
                  <c:v>184417.41003472221</c:v>
                </c:pt>
                <c:pt idx="7962">
                  <c:v>188750.09432291667</c:v>
                </c:pt>
                <c:pt idx="7963">
                  <c:v>189549.048125</c:v>
                </c:pt>
                <c:pt idx="7964">
                  <c:v>192280.74227430555</c:v>
                </c:pt>
                <c:pt idx="7965">
                  <c:v>195360.22215277777</c:v>
                </c:pt>
                <c:pt idx="7966">
                  <c:v>193374.69059895835</c:v>
                </c:pt>
                <c:pt idx="7967">
                  <c:v>190199.84946180554</c:v>
                </c:pt>
                <c:pt idx="7968">
                  <c:v>187731.64057291666</c:v>
                </c:pt>
                <c:pt idx="7969">
                  <c:v>187719.07782986111</c:v>
                </c:pt>
                <c:pt idx="7970">
                  <c:v>190463.390625</c:v>
                </c:pt>
                <c:pt idx="7971">
                  <c:v>192968.06863715278</c:v>
                </c:pt>
                <c:pt idx="7972">
                  <c:v>196022.04791666666</c:v>
                </c:pt>
                <c:pt idx="7973">
                  <c:v>202164.41460069444</c:v>
                </c:pt>
                <c:pt idx="7974">
                  <c:v>208216.60262152777</c:v>
                </c:pt>
                <c:pt idx="7975">
                  <c:v>214215.83848958334</c:v>
                </c:pt>
                <c:pt idx="7976">
                  <c:v>217258.02796874999</c:v>
                </c:pt>
                <c:pt idx="7977">
                  <c:v>214882.2029513889</c:v>
                </c:pt>
                <c:pt idx="7978">
                  <c:v>215496.887578125</c:v>
                </c:pt>
                <c:pt idx="7979">
                  <c:v>216299.19457465276</c:v>
                </c:pt>
                <c:pt idx="7980">
                  <c:v>222375.41342013888</c:v>
                </c:pt>
                <c:pt idx="7981">
                  <c:v>226965.57373263888</c:v>
                </c:pt>
                <c:pt idx="7982">
                  <c:v>229734.0115451389</c:v>
                </c:pt>
                <c:pt idx="7983">
                  <c:v>230295.24861111111</c:v>
                </c:pt>
                <c:pt idx="7984">
                  <c:v>230244.43177083333</c:v>
                </c:pt>
                <c:pt idx="7985">
                  <c:v>230955.14824652777</c:v>
                </c:pt>
                <c:pt idx="7986">
                  <c:v>232930.29573784722</c:v>
                </c:pt>
                <c:pt idx="7987">
                  <c:v>232104.80513020835</c:v>
                </c:pt>
                <c:pt idx="7988">
                  <c:v>231221.34842013888</c:v>
                </c:pt>
                <c:pt idx="7989">
                  <c:v>229071.49000868056</c:v>
                </c:pt>
                <c:pt idx="7990">
                  <c:v>225790.64231770832</c:v>
                </c:pt>
                <c:pt idx="7991">
                  <c:v>218124.73052083334</c:v>
                </c:pt>
                <c:pt idx="7992">
                  <c:v>208763.25059895834</c:v>
                </c:pt>
                <c:pt idx="7993">
                  <c:v>203381.57217881945</c:v>
                </c:pt>
                <c:pt idx="7994">
                  <c:v>202170</c:v>
                </c:pt>
                <c:pt idx="7995">
                  <c:v>202170</c:v>
                </c:pt>
                <c:pt idx="7996">
                  <c:v>202170</c:v>
                </c:pt>
                <c:pt idx="7997">
                  <c:v>202376.72815104167</c:v>
                </c:pt>
                <c:pt idx="7998">
                  <c:v>201408.49374999999</c:v>
                </c:pt>
                <c:pt idx="7999">
                  <c:v>198740.71430555556</c:v>
                </c:pt>
                <c:pt idx="8000">
                  <c:v>198397.74349826388</c:v>
                </c:pt>
                <c:pt idx="8001">
                  <c:v>197820.625</c:v>
                </c:pt>
                <c:pt idx="8002">
                  <c:v>197868.95058159722</c:v>
                </c:pt>
                <c:pt idx="8003">
                  <c:v>184960.39019965279</c:v>
                </c:pt>
                <c:pt idx="8004">
                  <c:v>184489.510625</c:v>
                </c:pt>
                <c:pt idx="8005">
                  <c:v>186420.05048611111</c:v>
                </c:pt>
                <c:pt idx="8006">
                  <c:v>188871.56638020833</c:v>
                </c:pt>
                <c:pt idx="8007">
                  <c:v>188941.32766493055</c:v>
                </c:pt>
                <c:pt idx="8008">
                  <c:v>190018.94791666666</c:v>
                </c:pt>
                <c:pt idx="8009">
                  <c:v>190309.82712673611</c:v>
                </c:pt>
                <c:pt idx="8010">
                  <c:v>194148.45105034721</c:v>
                </c:pt>
                <c:pt idx="8011">
                  <c:v>194999.06827256945</c:v>
                </c:pt>
                <c:pt idx="8012">
                  <c:v>193461.0681857639</c:v>
                </c:pt>
                <c:pt idx="8013">
                  <c:v>192043.58472222224</c:v>
                </c:pt>
                <c:pt idx="8014">
                  <c:v>186431.78026909722</c:v>
                </c:pt>
                <c:pt idx="8015">
                  <c:v>180494.8350607639</c:v>
                </c:pt>
                <c:pt idx="8016">
                  <c:v>172964.80845486111</c:v>
                </c:pt>
                <c:pt idx="8017">
                  <c:v>175797.40372395833</c:v>
                </c:pt>
                <c:pt idx="8018">
                  <c:v>188837.58651909721</c:v>
                </c:pt>
                <c:pt idx="8019">
                  <c:v>214284.3664670139</c:v>
                </c:pt>
                <c:pt idx="8020">
                  <c:v>242003.68722222222</c:v>
                </c:pt>
                <c:pt idx="8021">
                  <c:v>254096.76574652779</c:v>
                </c:pt>
                <c:pt idx="8022">
                  <c:v>256064.66501736111</c:v>
                </c:pt>
                <c:pt idx="8023">
                  <c:v>259127.17526909724</c:v>
                </c:pt>
                <c:pt idx="8024">
                  <c:v>261632.76534722222</c:v>
                </c:pt>
                <c:pt idx="8025">
                  <c:v>261545.34039930557</c:v>
                </c:pt>
                <c:pt idx="8026">
                  <c:v>263473.5087326389</c:v>
                </c:pt>
                <c:pt idx="8027">
                  <c:v>263259.29744791664</c:v>
                </c:pt>
                <c:pt idx="8028">
                  <c:v>263897.23824652779</c:v>
                </c:pt>
                <c:pt idx="8029">
                  <c:v>265617.98171874997</c:v>
                </c:pt>
                <c:pt idx="8030">
                  <c:v>266194.19576388889</c:v>
                </c:pt>
                <c:pt idx="8031">
                  <c:v>268053.31180555554</c:v>
                </c:pt>
                <c:pt idx="8032">
                  <c:v>268336.30878472223</c:v>
                </c:pt>
                <c:pt idx="8033">
                  <c:v>268812.81439236109</c:v>
                </c:pt>
                <c:pt idx="8034">
                  <c:v>270087.79086805554</c:v>
                </c:pt>
                <c:pt idx="8035">
                  <c:v>267921.30222222221</c:v>
                </c:pt>
                <c:pt idx="8036">
                  <c:v>263725.45907986112</c:v>
                </c:pt>
                <c:pt idx="8037">
                  <c:v>261225.26419270833</c:v>
                </c:pt>
                <c:pt idx="8038">
                  <c:v>243920.01892361112</c:v>
                </c:pt>
                <c:pt idx="8039">
                  <c:v>228709.20699652779</c:v>
                </c:pt>
                <c:pt idx="8040">
                  <c:v>224875.97894097221</c:v>
                </c:pt>
                <c:pt idx="8041">
                  <c:v>224362.01969618056</c:v>
                </c:pt>
                <c:pt idx="8042">
                  <c:v>224716.85089409721</c:v>
                </c:pt>
                <c:pt idx="8043">
                  <c:v>230815.23705729167</c:v>
                </c:pt>
                <c:pt idx="8044">
                  <c:v>235336.54781250001</c:v>
                </c:pt>
                <c:pt idx="8045">
                  <c:v>245376.24302083332</c:v>
                </c:pt>
                <c:pt idx="8046">
                  <c:v>247774.10515625001</c:v>
                </c:pt>
                <c:pt idx="8047">
                  <c:v>248018.76520833332</c:v>
                </c:pt>
                <c:pt idx="8048">
                  <c:v>238679.20730902778</c:v>
                </c:pt>
                <c:pt idx="8049">
                  <c:v>230170.79566840277</c:v>
                </c:pt>
                <c:pt idx="8050">
                  <c:v>223500.60009548612</c:v>
                </c:pt>
                <c:pt idx="8051">
                  <c:v>216717.27632812501</c:v>
                </c:pt>
                <c:pt idx="8052">
                  <c:v>204570.72094618055</c:v>
                </c:pt>
                <c:pt idx="8053">
                  <c:v>195562.91172743056</c:v>
                </c:pt>
                <c:pt idx="8054">
                  <c:v>186381.33450520833</c:v>
                </c:pt>
                <c:pt idx="8055">
                  <c:v>183841.19890625001</c:v>
                </c:pt>
                <c:pt idx="8056">
                  <c:v>185151.77120659722</c:v>
                </c:pt>
                <c:pt idx="8057">
                  <c:v>195426.69773437499</c:v>
                </c:pt>
                <c:pt idx="8058">
                  <c:v>199099.11624999999</c:v>
                </c:pt>
                <c:pt idx="8059">
                  <c:v>198819.7464670139</c:v>
                </c:pt>
                <c:pt idx="8060">
                  <c:v>194872.61649305557</c:v>
                </c:pt>
                <c:pt idx="8061">
                  <c:v>192536.09194444446</c:v>
                </c:pt>
                <c:pt idx="8062">
                  <c:v>186651.51817708334</c:v>
                </c:pt>
                <c:pt idx="8063">
                  <c:v>179219.98732638889</c:v>
                </c:pt>
                <c:pt idx="8064">
                  <c:v>166822.49478298612</c:v>
                </c:pt>
                <c:pt idx="8065">
                  <c:v>159165.3215625</c:v>
                </c:pt>
                <c:pt idx="8066">
                  <c:v>159004.47550347223</c:v>
                </c:pt>
                <c:pt idx="8067">
                  <c:v>160543.69211805557</c:v>
                </c:pt>
                <c:pt idx="8068">
                  <c:v>175190.89555555556</c:v>
                </c:pt>
                <c:pt idx="8069">
                  <c:v>183910.00361111111</c:v>
                </c:pt>
                <c:pt idx="8070">
                  <c:v>187288.8250954861</c:v>
                </c:pt>
                <c:pt idx="8071">
                  <c:v>190550.16370659723</c:v>
                </c:pt>
                <c:pt idx="8072">
                  <c:v>192629.24891493056</c:v>
                </c:pt>
                <c:pt idx="8073">
                  <c:v>191513.67010416667</c:v>
                </c:pt>
                <c:pt idx="8074">
                  <c:v>189284.05700520833</c:v>
                </c:pt>
                <c:pt idx="8075">
                  <c:v>186481.00507812499</c:v>
                </c:pt>
                <c:pt idx="8076">
                  <c:v>186408.97583333333</c:v>
                </c:pt>
                <c:pt idx="8077">
                  <c:v>186201.80673611112</c:v>
                </c:pt>
                <c:pt idx="8078">
                  <c:v>184640.81468750001</c:v>
                </c:pt>
                <c:pt idx="8079">
                  <c:v>187131.89552951389</c:v>
                </c:pt>
                <c:pt idx="8080">
                  <c:v>189446.81398437501</c:v>
                </c:pt>
                <c:pt idx="8081">
                  <c:v>186437.67644097222</c:v>
                </c:pt>
                <c:pt idx="8082">
                  <c:v>187506.35348090279</c:v>
                </c:pt>
                <c:pt idx="8083">
                  <c:v>187417.97324652778</c:v>
                </c:pt>
                <c:pt idx="8084">
                  <c:v>188791.94052083333</c:v>
                </c:pt>
                <c:pt idx="8085">
                  <c:v>186652.84868923613</c:v>
                </c:pt>
                <c:pt idx="8086">
                  <c:v>179493.08226562501</c:v>
                </c:pt>
                <c:pt idx="8087">
                  <c:v>174304.41305555555</c:v>
                </c:pt>
                <c:pt idx="8088">
                  <c:v>164856.16994791667</c:v>
                </c:pt>
                <c:pt idx="8089">
                  <c:v>161519.74140624999</c:v>
                </c:pt>
                <c:pt idx="8090">
                  <c:v>162866.41447916668</c:v>
                </c:pt>
                <c:pt idx="8091">
                  <c:v>175195.08607638889</c:v>
                </c:pt>
                <c:pt idx="8092">
                  <c:v>197906.54940972221</c:v>
                </c:pt>
                <c:pt idx="8093">
                  <c:v>212990.561640625</c:v>
                </c:pt>
                <c:pt idx="8094">
                  <c:v>217493.60442708334</c:v>
                </c:pt>
                <c:pt idx="8095">
                  <c:v>221962.07418402779</c:v>
                </c:pt>
                <c:pt idx="8096">
                  <c:v>223554.24151909721</c:v>
                </c:pt>
                <c:pt idx="8097">
                  <c:v>219361.96011284721</c:v>
                </c:pt>
                <c:pt idx="8098">
                  <c:v>221055.85980902778</c:v>
                </c:pt>
                <c:pt idx="8099">
                  <c:v>225021.23656250001</c:v>
                </c:pt>
                <c:pt idx="8100">
                  <c:v>232126.04518229168</c:v>
                </c:pt>
                <c:pt idx="8101">
                  <c:v>238942.52282118055</c:v>
                </c:pt>
                <c:pt idx="8102">
                  <c:v>251125.01922743054</c:v>
                </c:pt>
                <c:pt idx="8103">
                  <c:v>261571.449375</c:v>
                </c:pt>
                <c:pt idx="8104">
                  <c:v>265705.31512152776</c:v>
                </c:pt>
                <c:pt idx="8105">
                  <c:v>269959.67597222223</c:v>
                </c:pt>
                <c:pt idx="8106">
                  <c:v>278104.52520833333</c:v>
                </c:pt>
                <c:pt idx="8107">
                  <c:v>283348.77704861108</c:v>
                </c:pt>
                <c:pt idx="8108">
                  <c:v>284383.2262152778</c:v>
                </c:pt>
                <c:pt idx="8109">
                  <c:v>282939.5209375</c:v>
                </c:pt>
                <c:pt idx="8110">
                  <c:v>272528.90425347222</c:v>
                </c:pt>
                <c:pt idx="8111">
                  <c:v>263856.43227430555</c:v>
                </c:pt>
                <c:pt idx="8112">
                  <c:v>261164.5</c:v>
                </c:pt>
                <c:pt idx="8113">
                  <c:v>260721.41191840277</c:v>
                </c:pt>
                <c:pt idx="8114">
                  <c:v>260099.60996527778</c:v>
                </c:pt>
                <c:pt idx="8115">
                  <c:v>261363.93013020835</c:v>
                </c:pt>
                <c:pt idx="8116">
                  <c:v>271762.75871527777</c:v>
                </c:pt>
                <c:pt idx="8117">
                  <c:v>275466.92218749999</c:v>
                </c:pt>
                <c:pt idx="8118">
                  <c:v>276380.32421875</c:v>
                </c:pt>
                <c:pt idx="8119">
                  <c:v>275802.23060763889</c:v>
                </c:pt>
                <c:pt idx="8120">
                  <c:v>274722.27930555557</c:v>
                </c:pt>
                <c:pt idx="8121">
                  <c:v>274132.46875</c:v>
                </c:pt>
                <c:pt idx="8122">
                  <c:v>274420.06201388891</c:v>
                </c:pt>
                <c:pt idx="8123">
                  <c:v>273019.29807291669</c:v>
                </c:pt>
                <c:pt idx="8124">
                  <c:v>272031.00998263888</c:v>
                </c:pt>
                <c:pt idx="8125">
                  <c:v>272723.1943923611</c:v>
                </c:pt>
                <c:pt idx="8126">
                  <c:v>273413.78055555554</c:v>
                </c:pt>
                <c:pt idx="8127">
                  <c:v>276334.67348958331</c:v>
                </c:pt>
                <c:pt idx="8128">
                  <c:v>277764.51300347224</c:v>
                </c:pt>
                <c:pt idx="8129">
                  <c:v>277619.19244791666</c:v>
                </c:pt>
                <c:pt idx="8130">
                  <c:v>280079.53687499999</c:v>
                </c:pt>
                <c:pt idx="8131">
                  <c:v>280196.47585069446</c:v>
                </c:pt>
                <c:pt idx="8132">
                  <c:v>279920.23326388886</c:v>
                </c:pt>
                <c:pt idx="8133">
                  <c:v>279847.48289930553</c:v>
                </c:pt>
                <c:pt idx="8134">
                  <c:v>274652.95152777777</c:v>
                </c:pt>
                <c:pt idx="8135">
                  <c:v>270098.28171875002</c:v>
                </c:pt>
                <c:pt idx="8136">
                  <c:v>264555.97605902777</c:v>
                </c:pt>
                <c:pt idx="8137">
                  <c:v>263907.59375</c:v>
                </c:pt>
                <c:pt idx="8138">
                  <c:v>263907.59375</c:v>
                </c:pt>
                <c:pt idx="8139">
                  <c:v>263680.78545138892</c:v>
                </c:pt>
                <c:pt idx="8140">
                  <c:v>263583.88376736111</c:v>
                </c:pt>
                <c:pt idx="8141">
                  <c:v>265461.25</c:v>
                </c:pt>
                <c:pt idx="8142">
                  <c:v>265539.65546874999</c:v>
                </c:pt>
                <c:pt idx="8143">
                  <c:v>264626.37704861112</c:v>
                </c:pt>
                <c:pt idx="8144">
                  <c:v>264367.45892361109</c:v>
                </c:pt>
                <c:pt idx="8145">
                  <c:v>262990.38468750002</c:v>
                </c:pt>
                <c:pt idx="8146">
                  <c:v>262779.89697916666</c:v>
                </c:pt>
                <c:pt idx="8147">
                  <c:v>257722.5097829861</c:v>
                </c:pt>
                <c:pt idx="8148">
                  <c:v>252505.65887152779</c:v>
                </c:pt>
                <c:pt idx="8149">
                  <c:v>250673.765625</c:v>
                </c:pt>
                <c:pt idx="8150">
                  <c:v>250673.765625</c:v>
                </c:pt>
                <c:pt idx="8151">
                  <c:v>250167.355625</c:v>
                </c:pt>
                <c:pt idx="8152">
                  <c:v>249535.765625</c:v>
                </c:pt>
                <c:pt idx="8153">
                  <c:v>252107.69303819444</c:v>
                </c:pt>
                <c:pt idx="8154">
                  <c:v>252539.26414062499</c:v>
                </c:pt>
                <c:pt idx="8155">
                  <c:v>252386.19967881945</c:v>
                </c:pt>
                <c:pt idx="8156">
                  <c:v>248837.86424479168</c:v>
                </c:pt>
                <c:pt idx="8157">
                  <c:v>248543.27208333334</c:v>
                </c:pt>
                <c:pt idx="8158">
                  <c:v>247011.59375</c:v>
                </c:pt>
                <c:pt idx="8159">
                  <c:v>238400.60980034721</c:v>
                </c:pt>
                <c:pt idx="8160">
                  <c:v>231374.98410590278</c:v>
                </c:pt>
                <c:pt idx="8161">
                  <c:v>231053.3125</c:v>
                </c:pt>
                <c:pt idx="8162">
                  <c:v>231053.3125</c:v>
                </c:pt>
                <c:pt idx="8163">
                  <c:v>231053.3125</c:v>
                </c:pt>
                <c:pt idx="8164">
                  <c:v>230708.7452170139</c:v>
                </c:pt>
                <c:pt idx="8165">
                  <c:v>230047.68415798611</c:v>
                </c:pt>
                <c:pt idx="8166">
                  <c:v>230660.87763888889</c:v>
                </c:pt>
                <c:pt idx="8167">
                  <c:v>230132.57902777777</c:v>
                </c:pt>
                <c:pt idx="8168">
                  <c:v>228174.76051215277</c:v>
                </c:pt>
                <c:pt idx="8169">
                  <c:v>227250.41132812499</c:v>
                </c:pt>
                <c:pt idx="8170">
                  <c:v>227273.59375</c:v>
                </c:pt>
                <c:pt idx="8171">
                  <c:v>227204.56689236112</c:v>
                </c:pt>
                <c:pt idx="8172">
                  <c:v>229441.88395833335</c:v>
                </c:pt>
                <c:pt idx="8173">
                  <c:v>231192.1875</c:v>
                </c:pt>
                <c:pt idx="8174">
                  <c:v>233444.68959201389</c:v>
                </c:pt>
                <c:pt idx="8175">
                  <c:v>240043.95450520833</c:v>
                </c:pt>
                <c:pt idx="8176">
                  <c:v>246648.12434895834</c:v>
                </c:pt>
                <c:pt idx="8177">
                  <c:v>247548.17180555555</c:v>
                </c:pt>
                <c:pt idx="8178">
                  <c:v>248643.99882812501</c:v>
                </c:pt>
                <c:pt idx="8179">
                  <c:v>249173.95829861111</c:v>
                </c:pt>
                <c:pt idx="8180">
                  <c:v>250056.75068576389</c:v>
                </c:pt>
                <c:pt idx="8181">
                  <c:v>252298.1452517361</c:v>
                </c:pt>
                <c:pt idx="8182">
                  <c:v>251899.46875</c:v>
                </c:pt>
                <c:pt idx="8183">
                  <c:v>251809.58749131946</c:v>
                </c:pt>
                <c:pt idx="8184">
                  <c:v>250074.24427951389</c:v>
                </c:pt>
                <c:pt idx="8185">
                  <c:v>250502.27823784723</c:v>
                </c:pt>
                <c:pt idx="8186">
                  <c:v>254533.443203125</c:v>
                </c:pt>
                <c:pt idx="8187">
                  <c:v>255851.40625</c:v>
                </c:pt>
                <c:pt idx="8188">
                  <c:v>261087.95923611111</c:v>
                </c:pt>
                <c:pt idx="8189">
                  <c:v>264426.48798611108</c:v>
                </c:pt>
                <c:pt idx="8190">
                  <c:v>268352.86777777778</c:v>
                </c:pt>
                <c:pt idx="8191">
                  <c:v>275802.75616319443</c:v>
                </c:pt>
                <c:pt idx="8192">
                  <c:v>274515.92935763887</c:v>
                </c:pt>
                <c:pt idx="8193">
                  <c:v>265974.82145833335</c:v>
                </c:pt>
                <c:pt idx="8194">
                  <c:v>264328.77812500001</c:v>
                </c:pt>
                <c:pt idx="8195">
                  <c:v>263653.4149826389</c:v>
                </c:pt>
                <c:pt idx="8196">
                  <c:v>261976.15609375</c:v>
                </c:pt>
                <c:pt idx="8197">
                  <c:v>260003.59375</c:v>
                </c:pt>
                <c:pt idx="8198">
                  <c:v>260964.87985243055</c:v>
                </c:pt>
                <c:pt idx="8199">
                  <c:v>262494.44013020833</c:v>
                </c:pt>
                <c:pt idx="8200">
                  <c:v>263302.35847222223</c:v>
                </c:pt>
                <c:pt idx="8201">
                  <c:v>264033.54597222223</c:v>
                </c:pt>
                <c:pt idx="8202">
                  <c:v>266104.75934027776</c:v>
                </c:pt>
                <c:pt idx="8203">
                  <c:v>265150.21006944444</c:v>
                </c:pt>
                <c:pt idx="8204">
                  <c:v>262262.90249131946</c:v>
                </c:pt>
                <c:pt idx="8205">
                  <c:v>260669.91758680556</c:v>
                </c:pt>
                <c:pt idx="8206">
                  <c:v>255169.71297743055</c:v>
                </c:pt>
                <c:pt idx="8207">
                  <c:v>249415.46175347222</c:v>
                </c:pt>
                <c:pt idx="8208">
                  <c:v>247822.47245659723</c:v>
                </c:pt>
                <c:pt idx="8209">
                  <c:v>247215.140625</c:v>
                </c:pt>
                <c:pt idx="8210">
                  <c:v>247439.49677951389</c:v>
                </c:pt>
                <c:pt idx="8211">
                  <c:v>247811.65625</c:v>
                </c:pt>
                <c:pt idx="8212">
                  <c:v>247824.56791666665</c:v>
                </c:pt>
                <c:pt idx="8213">
                  <c:v>253431.94590277778</c:v>
                </c:pt>
                <c:pt idx="8214">
                  <c:v>254847.68197916666</c:v>
                </c:pt>
                <c:pt idx="8215">
                  <c:v>254365.48679687499</c:v>
                </c:pt>
                <c:pt idx="8216">
                  <c:v>254652.18028645834</c:v>
                </c:pt>
                <c:pt idx="8217">
                  <c:v>249869.20402777777</c:v>
                </c:pt>
                <c:pt idx="8218">
                  <c:v>248657.15098090278</c:v>
                </c:pt>
                <c:pt idx="8219">
                  <c:v>248350.4350173611</c:v>
                </c:pt>
                <c:pt idx="8220">
                  <c:v>248255.578125</c:v>
                </c:pt>
                <c:pt idx="8221">
                  <c:v>248255.578125</c:v>
                </c:pt>
                <c:pt idx="8222">
                  <c:v>248995.28588541667</c:v>
                </c:pt>
                <c:pt idx="8223">
                  <c:v>249407.08333333334</c:v>
                </c:pt>
                <c:pt idx="8224">
                  <c:v>249409.5582638889</c:v>
                </c:pt>
                <c:pt idx="8225">
                  <c:v>249730.44039930555</c:v>
                </c:pt>
                <c:pt idx="8226">
                  <c:v>250519.82725694444</c:v>
                </c:pt>
                <c:pt idx="8227">
                  <c:v>249907.0792013889</c:v>
                </c:pt>
                <c:pt idx="8228">
                  <c:v>248639.09592881944</c:v>
                </c:pt>
                <c:pt idx="8229">
                  <c:v>243004.36092881946</c:v>
                </c:pt>
                <c:pt idx="8230">
                  <c:v>230455.11899305554</c:v>
                </c:pt>
                <c:pt idx="8231">
                  <c:v>215233.45290798612</c:v>
                </c:pt>
                <c:pt idx="8232">
                  <c:v>209235.81342881944</c:v>
                </c:pt>
                <c:pt idx="8233">
                  <c:v>200990.171875</c:v>
                </c:pt>
                <c:pt idx="8234">
                  <c:v>200990.171875</c:v>
                </c:pt>
                <c:pt idx="8235">
                  <c:v>201838.68243923612</c:v>
                </c:pt>
                <c:pt idx="8236">
                  <c:v>208005.28148437501</c:v>
                </c:pt>
                <c:pt idx="8237">
                  <c:v>212374.40757812501</c:v>
                </c:pt>
                <c:pt idx="8238">
                  <c:v>214788.74274305557</c:v>
                </c:pt>
                <c:pt idx="8239">
                  <c:v>220123.48256076389</c:v>
                </c:pt>
                <c:pt idx="8240">
                  <c:v>221883.29733506945</c:v>
                </c:pt>
                <c:pt idx="8241">
                  <c:v>221151.10214409721</c:v>
                </c:pt>
                <c:pt idx="8242">
                  <c:v>220913.87299479166</c:v>
                </c:pt>
                <c:pt idx="8243">
                  <c:v>220740.25738715279</c:v>
                </c:pt>
                <c:pt idx="8244">
                  <c:v>220452.70500868055</c:v>
                </c:pt>
                <c:pt idx="8245">
                  <c:v>222536.33868055555</c:v>
                </c:pt>
                <c:pt idx="8246">
                  <c:v>223571.08333333334</c:v>
                </c:pt>
                <c:pt idx="8247">
                  <c:v>223457.58776909721</c:v>
                </c:pt>
                <c:pt idx="8248">
                  <c:v>222788.24498263889</c:v>
                </c:pt>
                <c:pt idx="8249">
                  <c:v>223644.57295138889</c:v>
                </c:pt>
                <c:pt idx="8250">
                  <c:v>222758.53949652778</c:v>
                </c:pt>
                <c:pt idx="8251">
                  <c:v>210841.85695312501</c:v>
                </c:pt>
                <c:pt idx="8252">
                  <c:v>201107.51907986111</c:v>
                </c:pt>
                <c:pt idx="8253">
                  <c:v>186883.37343750001</c:v>
                </c:pt>
                <c:pt idx="8254">
                  <c:v>168360.51306423612</c:v>
                </c:pt>
                <c:pt idx="8255">
                  <c:v>156013.88985243056</c:v>
                </c:pt>
                <c:pt idx="8256">
                  <c:v>152756.04513888888</c:v>
                </c:pt>
                <c:pt idx="8257">
                  <c:v>152756.03125</c:v>
                </c:pt>
                <c:pt idx="8258">
                  <c:v>152756.03125</c:v>
                </c:pt>
                <c:pt idx="8259">
                  <c:v>153812.44809027779</c:v>
                </c:pt>
                <c:pt idx="8260">
                  <c:v>162907.78345486111</c:v>
                </c:pt>
                <c:pt idx="8261">
                  <c:v>174018.43522569444</c:v>
                </c:pt>
                <c:pt idx="8262">
                  <c:v>178076.48609374999</c:v>
                </c:pt>
                <c:pt idx="8263">
                  <c:v>180711.35083333333</c:v>
                </c:pt>
                <c:pt idx="8264">
                  <c:v>182155.85339409721</c:v>
                </c:pt>
                <c:pt idx="8265">
                  <c:v>179099.24671006945</c:v>
                </c:pt>
                <c:pt idx="8266">
                  <c:v>179128.77567708332</c:v>
                </c:pt>
                <c:pt idx="8267">
                  <c:v>180227.59784722223</c:v>
                </c:pt>
                <c:pt idx="8268">
                  <c:v>180410.23913194446</c:v>
                </c:pt>
                <c:pt idx="8269">
                  <c:v>180552.14644965279</c:v>
                </c:pt>
                <c:pt idx="8270">
                  <c:v>178384.58118055554</c:v>
                </c:pt>
                <c:pt idx="8271">
                  <c:v>176616.12868055556</c:v>
                </c:pt>
                <c:pt idx="8272">
                  <c:v>177134.82733506945</c:v>
                </c:pt>
                <c:pt idx="8273">
                  <c:v>177179.24968750001</c:v>
                </c:pt>
                <c:pt idx="8274">
                  <c:v>177131.984375</c:v>
                </c:pt>
                <c:pt idx="8275">
                  <c:v>174787.75064236112</c:v>
                </c:pt>
                <c:pt idx="8276">
                  <c:v>172910.40216145833</c:v>
                </c:pt>
                <c:pt idx="8277">
                  <c:v>166048.48676215278</c:v>
                </c:pt>
                <c:pt idx="8278">
                  <c:v>160058.17024305556</c:v>
                </c:pt>
                <c:pt idx="8279">
                  <c:v>155357.140625</c:v>
                </c:pt>
                <c:pt idx="8280">
                  <c:v>153893.91276041666</c:v>
                </c:pt>
                <c:pt idx="8281">
                  <c:v>153470.92847222224</c:v>
                </c:pt>
                <c:pt idx="8282">
                  <c:v>153464.61034722222</c:v>
                </c:pt>
                <c:pt idx="8283">
                  <c:v>157703.08100694444</c:v>
                </c:pt>
                <c:pt idx="8284">
                  <c:v>176476.83118055554</c:v>
                </c:pt>
                <c:pt idx="8285">
                  <c:v>194620.09553819444</c:v>
                </c:pt>
                <c:pt idx="8286">
                  <c:v>201795.64274305556</c:v>
                </c:pt>
                <c:pt idx="8287">
                  <c:v>204026.74875</c:v>
                </c:pt>
                <c:pt idx="8288">
                  <c:v>205352.00786458334</c:v>
                </c:pt>
                <c:pt idx="8289">
                  <c:v>205791.76916666667</c:v>
                </c:pt>
                <c:pt idx="8290">
                  <c:v>211384.92479166668</c:v>
                </c:pt>
                <c:pt idx="8291">
                  <c:v>213386.77328125</c:v>
                </c:pt>
                <c:pt idx="8292">
                  <c:v>215169.85065972223</c:v>
                </c:pt>
                <c:pt idx="8293">
                  <c:v>217414.91772569445</c:v>
                </c:pt>
                <c:pt idx="8294">
                  <c:v>225172.88921875</c:v>
                </c:pt>
                <c:pt idx="8295">
                  <c:v>226984.16732638888</c:v>
                </c:pt>
                <c:pt idx="8296">
                  <c:v>226482.58487847223</c:v>
                </c:pt>
                <c:pt idx="8297">
                  <c:v>225939.80881944444</c:v>
                </c:pt>
                <c:pt idx="8298">
                  <c:v>224263.78723958333</c:v>
                </c:pt>
                <c:pt idx="8299">
                  <c:v>222503.30781249999</c:v>
                </c:pt>
                <c:pt idx="8300">
                  <c:v>219789.25131944445</c:v>
                </c:pt>
                <c:pt idx="8301">
                  <c:v>216243.59138888889</c:v>
                </c:pt>
                <c:pt idx="8302">
                  <c:v>211768.83831597221</c:v>
                </c:pt>
                <c:pt idx="8303">
                  <c:v>209492.67755208333</c:v>
                </c:pt>
                <c:pt idx="8304">
                  <c:v>204336.81523437501</c:v>
                </c:pt>
                <c:pt idx="8305">
                  <c:v>204716.765625</c:v>
                </c:pt>
                <c:pt idx="8306">
                  <c:v>204716.765625</c:v>
                </c:pt>
                <c:pt idx="8307">
                  <c:v>206362.12562499999</c:v>
                </c:pt>
                <c:pt idx="8308">
                  <c:v>209523.61255208333</c:v>
                </c:pt>
                <c:pt idx="8309">
                  <c:v>213111.85402777776</c:v>
                </c:pt>
                <c:pt idx="8310">
                  <c:v>215069.11749999999</c:v>
                </c:pt>
                <c:pt idx="8311">
                  <c:v>216026.890625</c:v>
                </c:pt>
                <c:pt idx="8312">
                  <c:v>216030.15142361113</c:v>
                </c:pt>
                <c:pt idx="8313">
                  <c:v>216315.97456597222</c:v>
                </c:pt>
                <c:pt idx="8314">
                  <c:v>216962.02092013889</c:v>
                </c:pt>
                <c:pt idx="8315">
                  <c:v>217157.18399305554</c:v>
                </c:pt>
                <c:pt idx="8316">
                  <c:v>216614.36550347222</c:v>
                </c:pt>
                <c:pt idx="8317">
                  <c:v>211262.99789930554</c:v>
                </c:pt>
                <c:pt idx="8318">
                  <c:v>208046.37265624999</c:v>
                </c:pt>
                <c:pt idx="8319">
                  <c:v>207071.95225694444</c:v>
                </c:pt>
                <c:pt idx="8320">
                  <c:v>207076.875</c:v>
                </c:pt>
                <c:pt idx="8321">
                  <c:v>207251.19012152779</c:v>
                </c:pt>
                <c:pt idx="8322">
                  <c:v>201980.026796875</c:v>
                </c:pt>
                <c:pt idx="8323">
                  <c:v>195308.88918402776</c:v>
                </c:pt>
                <c:pt idx="8324">
                  <c:v>185862.70338541668</c:v>
                </c:pt>
                <c:pt idx="8325">
                  <c:v>181505.33159722222</c:v>
                </c:pt>
                <c:pt idx="8326">
                  <c:v>173657.87625</c:v>
                </c:pt>
                <c:pt idx="8327">
                  <c:v>167339.80571180556</c:v>
                </c:pt>
                <c:pt idx="8328">
                  <c:v>164365.85337673611</c:v>
                </c:pt>
                <c:pt idx="8329">
                  <c:v>163364.89739583334</c:v>
                </c:pt>
                <c:pt idx="8330">
                  <c:v>166548.77043402777</c:v>
                </c:pt>
                <c:pt idx="8331">
                  <c:v>169822.57798611111</c:v>
                </c:pt>
                <c:pt idx="8332">
                  <c:v>171145.92156250001</c:v>
                </c:pt>
                <c:pt idx="8333">
                  <c:v>177519.09300347223</c:v>
                </c:pt>
                <c:pt idx="8334">
                  <c:v>179684.73140625001</c:v>
                </c:pt>
                <c:pt idx="8335">
                  <c:v>180924.92706597221</c:v>
                </c:pt>
                <c:pt idx="8336">
                  <c:v>182667.56378472221</c:v>
                </c:pt>
                <c:pt idx="8337">
                  <c:v>183411.04184027779</c:v>
                </c:pt>
                <c:pt idx="8338">
                  <c:v>183314.61590277779</c:v>
                </c:pt>
                <c:pt idx="8339">
                  <c:v>183302.17159722222</c:v>
                </c:pt>
                <c:pt idx="8340">
                  <c:v>185805.00802951388</c:v>
                </c:pt>
                <c:pt idx="8341">
                  <c:v>186873.03340277777</c:v>
                </c:pt>
                <c:pt idx="8342">
                  <c:v>189061.02315972222</c:v>
                </c:pt>
                <c:pt idx="8343">
                  <c:v>196827.30072916666</c:v>
                </c:pt>
                <c:pt idx="8344">
                  <c:v>206316.6196701389</c:v>
                </c:pt>
                <c:pt idx="8345">
                  <c:v>213475.18840277777</c:v>
                </c:pt>
                <c:pt idx="8346">
                  <c:v>218529.49217881943</c:v>
                </c:pt>
                <c:pt idx="8347">
                  <c:v>222800.58710069445</c:v>
                </c:pt>
                <c:pt idx="8348">
                  <c:v>224097.42477430555</c:v>
                </c:pt>
                <c:pt idx="8349">
                  <c:v>227025.9479861111</c:v>
                </c:pt>
                <c:pt idx="8350">
                  <c:v>226962.1340625</c:v>
                </c:pt>
                <c:pt idx="8351">
                  <c:v>232093.47262152779</c:v>
                </c:pt>
                <c:pt idx="8352">
                  <c:v>237390.10069444444</c:v>
                </c:pt>
                <c:pt idx="8353">
                  <c:v>236008.90965277777</c:v>
                </c:pt>
                <c:pt idx="8354">
                  <c:v>240513.73541666666</c:v>
                </c:pt>
                <c:pt idx="8355">
                  <c:v>249672.26715277779</c:v>
                </c:pt>
                <c:pt idx="8356">
                  <c:v>257722.4557986111</c:v>
                </c:pt>
                <c:pt idx="8357">
                  <c:v>262442.42378472222</c:v>
                </c:pt>
                <c:pt idx="8358">
                  <c:v>267203.11361111113</c:v>
                </c:pt>
                <c:pt idx="8359">
                  <c:v>271565.68520833331</c:v>
                </c:pt>
                <c:pt idx="8360">
                  <c:v>276297.42072916665</c:v>
                </c:pt>
                <c:pt idx="8361">
                  <c:v>271274.76458333334</c:v>
                </c:pt>
                <c:pt idx="8362">
                  <c:v>267162.3642013889</c:v>
                </c:pt>
                <c:pt idx="8363">
                  <c:v>263113.80897569447</c:v>
                </c:pt>
                <c:pt idx="8364">
                  <c:v>251911.38642361111</c:v>
                </c:pt>
                <c:pt idx="8365">
                  <c:v>238072.41192708333</c:v>
                </c:pt>
                <c:pt idx="8366">
                  <c:v>233095.21078125</c:v>
                </c:pt>
                <c:pt idx="8367">
                  <c:v>229727.61510416667</c:v>
                </c:pt>
                <c:pt idx="8368">
                  <c:v>227386.13114583332</c:v>
                </c:pt>
                <c:pt idx="8369">
                  <c:v>226766.14569444445</c:v>
                </c:pt>
                <c:pt idx="8370">
                  <c:v>225817.2617361111</c:v>
                </c:pt>
                <c:pt idx="8371">
                  <c:v>221126.30526041667</c:v>
                </c:pt>
                <c:pt idx="8372">
                  <c:v>219081.00506944445</c:v>
                </c:pt>
                <c:pt idx="8373">
                  <c:v>216677.68847222222</c:v>
                </c:pt>
                <c:pt idx="8374">
                  <c:v>208469.71166666667</c:v>
                </c:pt>
                <c:pt idx="8375">
                  <c:v>200989.78474826389</c:v>
                </c:pt>
                <c:pt idx="8376">
                  <c:v>197203.18442708332</c:v>
                </c:pt>
                <c:pt idx="8377">
                  <c:v>195011.01559027779</c:v>
                </c:pt>
                <c:pt idx="8378">
                  <c:v>197987.37805555554</c:v>
                </c:pt>
                <c:pt idx="8379">
                  <c:v>202325.34083333332</c:v>
                </c:pt>
                <c:pt idx="8380">
                  <c:v>214185.39664930556</c:v>
                </c:pt>
                <c:pt idx="8381">
                  <c:v>227855.94702256945</c:v>
                </c:pt>
                <c:pt idx="8382">
                  <c:v>237202.27051215278</c:v>
                </c:pt>
                <c:pt idx="8383">
                  <c:v>241179.40006944444</c:v>
                </c:pt>
                <c:pt idx="8384">
                  <c:v>244154.51701388889</c:v>
                </c:pt>
                <c:pt idx="8385">
                  <c:v>240741.04411458335</c:v>
                </c:pt>
                <c:pt idx="8386">
                  <c:v>231637.03206597222</c:v>
                </c:pt>
                <c:pt idx="8387">
                  <c:v>230575.94201388888</c:v>
                </c:pt>
                <c:pt idx="8388">
                  <c:v>224219.45496527778</c:v>
                </c:pt>
                <c:pt idx="8389">
                  <c:v>218409.29260416667</c:v>
                </c:pt>
                <c:pt idx="8390">
                  <c:v>214782.0809375</c:v>
                </c:pt>
                <c:pt idx="8391">
                  <c:v>211650.703125</c:v>
                </c:pt>
                <c:pt idx="8392">
                  <c:v>213510.49282986112</c:v>
                </c:pt>
                <c:pt idx="8393">
                  <c:v>215155.89463541665</c:v>
                </c:pt>
                <c:pt idx="8394">
                  <c:v>214970.94312499999</c:v>
                </c:pt>
                <c:pt idx="8395">
                  <c:v>214478.21950520834</c:v>
                </c:pt>
                <c:pt idx="8396">
                  <c:v>216994.59428819444</c:v>
                </c:pt>
                <c:pt idx="8397">
                  <c:v>222543.82763020834</c:v>
                </c:pt>
                <c:pt idx="8398">
                  <c:v>225753.85817708334</c:v>
                </c:pt>
                <c:pt idx="8399">
                  <c:v>226592.51881944443</c:v>
                </c:pt>
                <c:pt idx="8400">
                  <c:v>229878.20946180556</c:v>
                </c:pt>
                <c:pt idx="8401">
                  <c:v>235675.86965277776</c:v>
                </c:pt>
                <c:pt idx="8402">
                  <c:v>251626.22590277778</c:v>
                </c:pt>
                <c:pt idx="8403">
                  <c:v>262608.14263888891</c:v>
                </c:pt>
                <c:pt idx="8404">
                  <c:v>275799.8021875</c:v>
                </c:pt>
                <c:pt idx="8405">
                  <c:v>288238.71798611112</c:v>
                </c:pt>
                <c:pt idx="8406">
                  <c:v>290824.16149305558</c:v>
                </c:pt>
                <c:pt idx="8407">
                  <c:v>286973.09375</c:v>
                </c:pt>
                <c:pt idx="8408">
                  <c:v>288039.1984722222</c:v>
                </c:pt>
                <c:pt idx="8409">
                  <c:v>287517.37503472221</c:v>
                </c:pt>
                <c:pt idx="8410">
                  <c:v>288735.328125</c:v>
                </c:pt>
                <c:pt idx="8411">
                  <c:v>290167.1820138889</c:v>
                </c:pt>
                <c:pt idx="8412">
                  <c:v>294042.71670138888</c:v>
                </c:pt>
                <c:pt idx="8413">
                  <c:v>290091.23774305556</c:v>
                </c:pt>
                <c:pt idx="8414">
                  <c:v>292033.1844791667</c:v>
                </c:pt>
                <c:pt idx="8415">
                  <c:v>293743.9474652778</c:v>
                </c:pt>
                <c:pt idx="8416">
                  <c:v>298282.00767361111</c:v>
                </c:pt>
                <c:pt idx="8417">
                  <c:v>300817.03506944445</c:v>
                </c:pt>
                <c:pt idx="8418">
                  <c:v>301516.78472222225</c:v>
                </c:pt>
                <c:pt idx="8419">
                  <c:v>301727.74586805556</c:v>
                </c:pt>
                <c:pt idx="8420">
                  <c:v>299307.50809027778</c:v>
                </c:pt>
                <c:pt idx="8421">
                  <c:v>298668.52819444443</c:v>
                </c:pt>
                <c:pt idx="8422">
                  <c:v>292703.56833333336</c:v>
                </c:pt>
                <c:pt idx="8423">
                  <c:v>285380.6377777778</c:v>
                </c:pt>
                <c:pt idx="8424">
                  <c:v>281811.04625000001</c:v>
                </c:pt>
                <c:pt idx="8425">
                  <c:v>281905.56607638887</c:v>
                </c:pt>
                <c:pt idx="8426">
                  <c:v>282325.125</c:v>
                </c:pt>
                <c:pt idx="8427">
                  <c:v>284137.625</c:v>
                </c:pt>
                <c:pt idx="8428">
                  <c:v>287006.90520833334</c:v>
                </c:pt>
                <c:pt idx="8429">
                  <c:v>302114.56868055556</c:v>
                </c:pt>
                <c:pt idx="8430">
                  <c:v>304778.98079861113</c:v>
                </c:pt>
                <c:pt idx="8431">
                  <c:v>304844.57593749999</c:v>
                </c:pt>
                <c:pt idx="8432">
                  <c:v>301736.27295138891</c:v>
                </c:pt>
                <c:pt idx="8433">
                  <c:v>294859.60260416666</c:v>
                </c:pt>
                <c:pt idx="8434">
                  <c:v>281761.18232638889</c:v>
                </c:pt>
                <c:pt idx="8435">
                  <c:v>268530.56076388888</c:v>
                </c:pt>
                <c:pt idx="8436">
                  <c:v>256360.26253472222</c:v>
                </c:pt>
                <c:pt idx="8437">
                  <c:v>239611.87449652777</c:v>
                </c:pt>
                <c:pt idx="8438">
                  <c:v>232577.88635416667</c:v>
                </c:pt>
                <c:pt idx="8439">
                  <c:v>224617.70925347222</c:v>
                </c:pt>
                <c:pt idx="8440">
                  <c:v>224887.24276041667</c:v>
                </c:pt>
                <c:pt idx="8441">
                  <c:v>225403.20100694444</c:v>
                </c:pt>
                <c:pt idx="8442">
                  <c:v>226727.81387152779</c:v>
                </c:pt>
                <c:pt idx="8443">
                  <c:v>218663.18423611112</c:v>
                </c:pt>
                <c:pt idx="8444">
                  <c:v>211910.32663194445</c:v>
                </c:pt>
                <c:pt idx="8445">
                  <c:v>206611.34406249999</c:v>
                </c:pt>
                <c:pt idx="8446">
                  <c:v>193583.89708333334</c:v>
                </c:pt>
                <c:pt idx="8447">
                  <c:v>188031.86800347222</c:v>
                </c:pt>
                <c:pt idx="8448">
                  <c:v>178786.30255208333</c:v>
                </c:pt>
                <c:pt idx="8449">
                  <c:v>174835.85907986111</c:v>
                </c:pt>
                <c:pt idx="8450">
                  <c:v>174849.12326388888</c:v>
                </c:pt>
                <c:pt idx="8451">
                  <c:v>178298.11503472223</c:v>
                </c:pt>
                <c:pt idx="8452">
                  <c:v>181389.03184027778</c:v>
                </c:pt>
                <c:pt idx="8453">
                  <c:v>184705.11217013889</c:v>
                </c:pt>
                <c:pt idx="8454">
                  <c:v>187871.66362847222</c:v>
                </c:pt>
                <c:pt idx="8455">
                  <c:v>188251.41182291668</c:v>
                </c:pt>
                <c:pt idx="8456">
                  <c:v>188251.33227430555</c:v>
                </c:pt>
                <c:pt idx="8457">
                  <c:v>188443.69595486112</c:v>
                </c:pt>
                <c:pt idx="8458">
                  <c:v>186969.22526041666</c:v>
                </c:pt>
                <c:pt idx="8459">
                  <c:v>185751.13355902777</c:v>
                </c:pt>
                <c:pt idx="8460">
                  <c:v>184038.66088541667</c:v>
                </c:pt>
                <c:pt idx="8461">
                  <c:v>183777.35409722221</c:v>
                </c:pt>
                <c:pt idx="8462">
                  <c:v>181142.53069444443</c:v>
                </c:pt>
                <c:pt idx="8463">
                  <c:v>182431.32638888888</c:v>
                </c:pt>
                <c:pt idx="8464">
                  <c:v>184030.88097222222</c:v>
                </c:pt>
                <c:pt idx="8465">
                  <c:v>187181.21454861111</c:v>
                </c:pt>
                <c:pt idx="8466">
                  <c:v>187201.80887152778</c:v>
                </c:pt>
                <c:pt idx="8467">
                  <c:v>185166.17477430555</c:v>
                </c:pt>
                <c:pt idx="8468">
                  <c:v>184270.31031249999</c:v>
                </c:pt>
                <c:pt idx="8469">
                  <c:v>183510.93407986112</c:v>
                </c:pt>
                <c:pt idx="8470">
                  <c:v>176814.96208333335</c:v>
                </c:pt>
                <c:pt idx="8471">
                  <c:v>172073.01571180555</c:v>
                </c:pt>
                <c:pt idx="8472">
                  <c:v>168192.60824652779</c:v>
                </c:pt>
                <c:pt idx="8473">
                  <c:v>167383.2473263889</c:v>
                </c:pt>
                <c:pt idx="8474">
                  <c:v>167380.6875</c:v>
                </c:pt>
                <c:pt idx="8475">
                  <c:v>172706.14991319444</c:v>
                </c:pt>
                <c:pt idx="8476">
                  <c:v>173426.25777777779</c:v>
                </c:pt>
                <c:pt idx="8477">
                  <c:v>181736.03815972223</c:v>
                </c:pt>
                <c:pt idx="8478">
                  <c:v>187852.9609548611</c:v>
                </c:pt>
                <c:pt idx="8479">
                  <c:v>193970.18880208334</c:v>
                </c:pt>
                <c:pt idx="8480">
                  <c:v>199493.33546875001</c:v>
                </c:pt>
                <c:pt idx="8481">
                  <c:v>204565.25</c:v>
                </c:pt>
                <c:pt idx="8482">
                  <c:v>204672.73659722222</c:v>
                </c:pt>
                <c:pt idx="8483">
                  <c:v>208346.07092013888</c:v>
                </c:pt>
                <c:pt idx="8484">
                  <c:v>217946.5403125</c:v>
                </c:pt>
                <c:pt idx="8485">
                  <c:v>226603.89939236111</c:v>
                </c:pt>
                <c:pt idx="8486">
                  <c:v>234203.21324652777</c:v>
                </c:pt>
                <c:pt idx="8487">
                  <c:v>235172.41354166667</c:v>
                </c:pt>
                <c:pt idx="8488">
                  <c:v>233530.0843576389</c:v>
                </c:pt>
                <c:pt idx="8489">
                  <c:v>233883.90253472223</c:v>
                </c:pt>
                <c:pt idx="8490">
                  <c:v>235875.98874999999</c:v>
                </c:pt>
                <c:pt idx="8491">
                  <c:v>234802.41869791667</c:v>
                </c:pt>
                <c:pt idx="8492">
                  <c:v>231740.30215277779</c:v>
                </c:pt>
                <c:pt idx="8493">
                  <c:v>226718.39690972221</c:v>
                </c:pt>
                <c:pt idx="8494">
                  <c:v>224167.19392361111</c:v>
                </c:pt>
                <c:pt idx="8495">
                  <c:v>218946.66390625</c:v>
                </c:pt>
                <c:pt idx="8496">
                  <c:v>212998.00953124999</c:v>
                </c:pt>
                <c:pt idx="8497">
                  <c:v>208752.30802083333</c:v>
                </c:pt>
                <c:pt idx="8498">
                  <c:v>207370.03125</c:v>
                </c:pt>
                <c:pt idx="8499">
                  <c:v>206250.03125</c:v>
                </c:pt>
                <c:pt idx="8500">
                  <c:v>207481.37182291667</c:v>
                </c:pt>
                <c:pt idx="8501">
                  <c:v>216194.60072916668</c:v>
                </c:pt>
                <c:pt idx="8502">
                  <c:v>221751.28064236112</c:v>
                </c:pt>
                <c:pt idx="8503">
                  <c:v>222470.90625</c:v>
                </c:pt>
                <c:pt idx="8504">
                  <c:v>222470.90625</c:v>
                </c:pt>
                <c:pt idx="8505">
                  <c:v>222470.90625</c:v>
                </c:pt>
                <c:pt idx="8506">
                  <c:v>222554.40847222222</c:v>
                </c:pt>
                <c:pt idx="8507">
                  <c:v>224902.43798611112</c:v>
                </c:pt>
                <c:pt idx="8508">
                  <c:v>225935.05319444445</c:v>
                </c:pt>
                <c:pt idx="8509">
                  <c:v>226592.59375</c:v>
                </c:pt>
                <c:pt idx="8510">
                  <c:v>226592.95486111112</c:v>
                </c:pt>
                <c:pt idx="8511">
                  <c:v>226978.31937499999</c:v>
                </c:pt>
                <c:pt idx="8512">
                  <c:v>228423.72829861112</c:v>
                </c:pt>
                <c:pt idx="8513">
                  <c:v>229178.84177083333</c:v>
                </c:pt>
                <c:pt idx="8514">
                  <c:v>229841.97996527777</c:v>
                </c:pt>
                <c:pt idx="8515">
                  <c:v>228788.35182291668</c:v>
                </c:pt>
                <c:pt idx="8516">
                  <c:v>226114.51885416667</c:v>
                </c:pt>
                <c:pt idx="8517">
                  <c:v>222762.41861111112</c:v>
                </c:pt>
                <c:pt idx="8518">
                  <c:v>216070.87236111111</c:v>
                </c:pt>
                <c:pt idx="8519">
                  <c:v>210627.18829861112</c:v>
                </c:pt>
                <c:pt idx="8520">
                  <c:v>209322.1875</c:v>
                </c:pt>
                <c:pt idx="8521">
                  <c:v>209235.74413194443</c:v>
                </c:pt>
                <c:pt idx="8522">
                  <c:v>211384.86416666667</c:v>
                </c:pt>
                <c:pt idx="8523">
                  <c:v>213771.11239583333</c:v>
                </c:pt>
                <c:pt idx="8524">
                  <c:v>221280.67449652779</c:v>
                </c:pt>
                <c:pt idx="8525">
                  <c:v>235983.99885416665</c:v>
                </c:pt>
                <c:pt idx="8526">
                  <c:v>239584.74170138888</c:v>
                </c:pt>
                <c:pt idx="8527">
                  <c:v>239434.82543402776</c:v>
                </c:pt>
                <c:pt idx="8528">
                  <c:v>238548.44387152776</c:v>
                </c:pt>
                <c:pt idx="8529">
                  <c:v>240900.48230902778</c:v>
                </c:pt>
                <c:pt idx="8530">
                  <c:v>240756.30303819446</c:v>
                </c:pt>
                <c:pt idx="8531">
                  <c:v>237585.62152777778</c:v>
                </c:pt>
                <c:pt idx="8532">
                  <c:v>235352.93027777778</c:v>
                </c:pt>
                <c:pt idx="8533">
                  <c:v>234279.078125</c:v>
                </c:pt>
                <c:pt idx="8534">
                  <c:v>234279.078125</c:v>
                </c:pt>
                <c:pt idx="8535">
                  <c:v>233906.42291666666</c:v>
                </c:pt>
                <c:pt idx="8536">
                  <c:v>232910.140625</c:v>
                </c:pt>
                <c:pt idx="8537">
                  <c:v>233118.84612847221</c:v>
                </c:pt>
                <c:pt idx="8538">
                  <c:v>233562.66708333333</c:v>
                </c:pt>
                <c:pt idx="8539">
                  <c:v>229287.25375</c:v>
                </c:pt>
                <c:pt idx="8540">
                  <c:v>214972.59597222222</c:v>
                </c:pt>
                <c:pt idx="8541">
                  <c:v>206851.64697916666</c:v>
                </c:pt>
                <c:pt idx="8542">
                  <c:v>189140.19437499999</c:v>
                </c:pt>
                <c:pt idx="8543">
                  <c:v>177703.36008680557</c:v>
                </c:pt>
                <c:pt idx="8544">
                  <c:v>173956.78125</c:v>
                </c:pt>
                <c:pt idx="8545">
                  <c:v>173733.05475694445</c:v>
                </c:pt>
                <c:pt idx="8546">
                  <c:v>173990.21515624999</c:v>
                </c:pt>
                <c:pt idx="8547">
                  <c:v>177224.5625</c:v>
                </c:pt>
                <c:pt idx="8548">
                  <c:v>178125.41979166667</c:v>
                </c:pt>
                <c:pt idx="8549">
                  <c:v>179456.06368055556</c:v>
                </c:pt>
                <c:pt idx="8550">
                  <c:v>180057.4375</c:v>
                </c:pt>
                <c:pt idx="8551">
                  <c:v>180057.4375</c:v>
                </c:pt>
                <c:pt idx="8552">
                  <c:v>178231.27690972222</c:v>
                </c:pt>
                <c:pt idx="8553">
                  <c:v>170122.33317708335</c:v>
                </c:pt>
                <c:pt idx="8554">
                  <c:v>163551.94168402778</c:v>
                </c:pt>
                <c:pt idx="8555">
                  <c:v>160182.04874999999</c:v>
                </c:pt>
                <c:pt idx="8556">
                  <c:v>157815.40147569444</c:v>
                </c:pt>
                <c:pt idx="8557">
                  <c:v>157773.6457638889</c:v>
                </c:pt>
                <c:pt idx="8558">
                  <c:v>157776.375</c:v>
                </c:pt>
                <c:pt idx="8559">
                  <c:v>157204.3947048611</c:v>
                </c:pt>
                <c:pt idx="8560">
                  <c:v>155839.5988888889</c:v>
                </c:pt>
                <c:pt idx="8561">
                  <c:v>155832.77953125001</c:v>
                </c:pt>
                <c:pt idx="8562">
                  <c:v>156028.22659722221</c:v>
                </c:pt>
                <c:pt idx="8563">
                  <c:v>153059.45032986111</c:v>
                </c:pt>
                <c:pt idx="8564">
                  <c:v>152640.50006944445</c:v>
                </c:pt>
                <c:pt idx="8565">
                  <c:v>151579.01065972223</c:v>
                </c:pt>
                <c:pt idx="8566">
                  <c:v>147387.56465277777</c:v>
                </c:pt>
                <c:pt idx="8567">
                  <c:v>139980.14145833332</c:v>
                </c:pt>
                <c:pt idx="8568">
                  <c:v>137129.30487847223</c:v>
                </c:pt>
                <c:pt idx="8569">
                  <c:v>137123.328125</c:v>
                </c:pt>
                <c:pt idx="8570">
                  <c:v>137123.328125</c:v>
                </c:pt>
                <c:pt idx="8571">
                  <c:v>138783.3409375</c:v>
                </c:pt>
                <c:pt idx="8572">
                  <c:v>140783.96682291667</c:v>
                </c:pt>
                <c:pt idx="8573">
                  <c:v>151314.86934027777</c:v>
                </c:pt>
                <c:pt idx="8574">
                  <c:v>155529.35364583333</c:v>
                </c:pt>
                <c:pt idx="8575">
                  <c:v>156171.140625</c:v>
                </c:pt>
                <c:pt idx="8576">
                  <c:v>156277.72885416666</c:v>
                </c:pt>
                <c:pt idx="8577">
                  <c:v>156714.03171874999</c:v>
                </c:pt>
                <c:pt idx="8578">
                  <c:v>156292.96590277777</c:v>
                </c:pt>
                <c:pt idx="8579">
                  <c:v>157488.48883680557</c:v>
                </c:pt>
                <c:pt idx="8580">
                  <c:v>158174.06710069443</c:v>
                </c:pt>
                <c:pt idx="8581">
                  <c:v>160155.14916666667</c:v>
                </c:pt>
                <c:pt idx="8582">
                  <c:v>163821.4803125</c:v>
                </c:pt>
                <c:pt idx="8583">
                  <c:v>165361.37727430556</c:v>
                </c:pt>
                <c:pt idx="8584">
                  <c:v>166520.796875</c:v>
                </c:pt>
                <c:pt idx="8585">
                  <c:v>166776.02187500001</c:v>
                </c:pt>
                <c:pt idx="8586">
                  <c:v>167210.94413194444</c:v>
                </c:pt>
                <c:pt idx="8587">
                  <c:v>167386.5912673611</c:v>
                </c:pt>
                <c:pt idx="8588">
                  <c:v>166394.29062499999</c:v>
                </c:pt>
                <c:pt idx="8589">
                  <c:v>165178.56779513889</c:v>
                </c:pt>
                <c:pt idx="8590">
                  <c:v>161569.92048611111</c:v>
                </c:pt>
                <c:pt idx="8591">
                  <c:v>159570.57222222222</c:v>
                </c:pt>
                <c:pt idx="8592">
                  <c:v>161734.28324652778</c:v>
                </c:pt>
                <c:pt idx="8593">
                  <c:v>166756.93298611112</c:v>
                </c:pt>
                <c:pt idx="8594">
                  <c:v>174210.65769097224</c:v>
                </c:pt>
                <c:pt idx="8595">
                  <c:v>178961.01251736112</c:v>
                </c:pt>
                <c:pt idx="8596">
                  <c:v>185888.4176388889</c:v>
                </c:pt>
                <c:pt idx="8597">
                  <c:v>187253.75170138889</c:v>
                </c:pt>
                <c:pt idx="8598">
                  <c:v>193032.07888888888</c:v>
                </c:pt>
                <c:pt idx="8599">
                  <c:v>196106.40423611112</c:v>
                </c:pt>
                <c:pt idx="8600">
                  <c:v>196864.03479166667</c:v>
                </c:pt>
                <c:pt idx="8601">
                  <c:v>192402.81100694445</c:v>
                </c:pt>
                <c:pt idx="8602">
                  <c:v>189305.91234375001</c:v>
                </c:pt>
                <c:pt idx="8603">
                  <c:v>186630.56118055555</c:v>
                </c:pt>
                <c:pt idx="8604">
                  <c:v>186380.53921875</c:v>
                </c:pt>
                <c:pt idx="8605">
                  <c:v>188830.90996527777</c:v>
                </c:pt>
                <c:pt idx="8606">
                  <c:v>191346.09307291667</c:v>
                </c:pt>
                <c:pt idx="8607">
                  <c:v>199407.89581597221</c:v>
                </c:pt>
                <c:pt idx="8608">
                  <c:v>202048.96006944444</c:v>
                </c:pt>
                <c:pt idx="8609">
                  <c:v>203623.97375</c:v>
                </c:pt>
                <c:pt idx="8610">
                  <c:v>207416.17260416667</c:v>
                </c:pt>
                <c:pt idx="8611">
                  <c:v>204644.02064236111</c:v>
                </c:pt>
                <c:pt idx="8612">
                  <c:v>205357.37314236112</c:v>
                </c:pt>
                <c:pt idx="8613">
                  <c:v>205744.31592013888</c:v>
                </c:pt>
                <c:pt idx="8614">
                  <c:v>204112.8435763889</c:v>
                </c:pt>
                <c:pt idx="8615">
                  <c:v>202071.62961805557</c:v>
                </c:pt>
                <c:pt idx="8616">
                  <c:v>202804.25454861112</c:v>
                </c:pt>
                <c:pt idx="8617">
                  <c:v>206034.53569444444</c:v>
                </c:pt>
                <c:pt idx="8618">
                  <c:v>211253.87625</c:v>
                </c:pt>
                <c:pt idx="8619">
                  <c:v>214341.51088541668</c:v>
                </c:pt>
                <c:pt idx="8620">
                  <c:v>219923.63496527777</c:v>
                </c:pt>
                <c:pt idx="8621">
                  <c:v>226690.94694444444</c:v>
                </c:pt>
                <c:pt idx="8622">
                  <c:v>229788.31765625</c:v>
                </c:pt>
                <c:pt idx="8623">
                  <c:v>230304.49947916667</c:v>
                </c:pt>
                <c:pt idx="8624">
                  <c:v>233540.22845486112</c:v>
                </c:pt>
                <c:pt idx="8625">
                  <c:v>232896.42559027777</c:v>
                </c:pt>
                <c:pt idx="8626">
                  <c:v>231311.43340277777</c:v>
                </c:pt>
                <c:pt idx="8627">
                  <c:v>229476.36888888889</c:v>
                </c:pt>
                <c:pt idx="8628">
                  <c:v>227872.66010416666</c:v>
                </c:pt>
                <c:pt idx="8629">
                  <c:v>221135.97647569445</c:v>
                </c:pt>
                <c:pt idx="8630">
                  <c:v>212208.56892361111</c:v>
                </c:pt>
                <c:pt idx="8631">
                  <c:v>210191.10734374999</c:v>
                </c:pt>
                <c:pt idx="8632">
                  <c:v>210197.31562499999</c:v>
                </c:pt>
                <c:pt idx="8633">
                  <c:v>210195.71562500001</c:v>
                </c:pt>
                <c:pt idx="8634">
                  <c:v>210125.71267361112</c:v>
                </c:pt>
                <c:pt idx="8635">
                  <c:v>199964.71753472224</c:v>
                </c:pt>
                <c:pt idx="8636">
                  <c:v>189568.94597222222</c:v>
                </c:pt>
                <c:pt idx="8637">
                  <c:v>178301.58939236111</c:v>
                </c:pt>
                <c:pt idx="8638">
                  <c:v>172116.97883680556</c:v>
                </c:pt>
                <c:pt idx="8639">
                  <c:v>165381.07855902778</c:v>
                </c:pt>
                <c:pt idx="8640">
                  <c:v>161648.68880208334</c:v>
                </c:pt>
                <c:pt idx="8641">
                  <c:v>161649.375</c:v>
                </c:pt>
                <c:pt idx="8642">
                  <c:v>161853.03720486112</c:v>
                </c:pt>
                <c:pt idx="8643">
                  <c:v>164488.71986111111</c:v>
                </c:pt>
                <c:pt idx="8644">
                  <c:v>169141.64376736112</c:v>
                </c:pt>
                <c:pt idx="8645">
                  <c:v>174550.75111111111</c:v>
                </c:pt>
                <c:pt idx="8646">
                  <c:v>178954.875</c:v>
                </c:pt>
                <c:pt idx="8647">
                  <c:v>178954.875</c:v>
                </c:pt>
                <c:pt idx="8648">
                  <c:v>178954.875</c:v>
                </c:pt>
                <c:pt idx="8649">
                  <c:v>174343.84010416668</c:v>
                </c:pt>
                <c:pt idx="8650">
                  <c:v>171342.51519097222</c:v>
                </c:pt>
                <c:pt idx="8651">
                  <c:v>171360.92409722222</c:v>
                </c:pt>
                <c:pt idx="8652">
                  <c:v>166056.668125</c:v>
                </c:pt>
                <c:pt idx="8653">
                  <c:v>158081.37109375</c:v>
                </c:pt>
                <c:pt idx="8654">
                  <c:v>157748.75</c:v>
                </c:pt>
                <c:pt idx="8655">
                  <c:v>158785.22826388889</c:v>
                </c:pt>
                <c:pt idx="8656">
                  <c:v>161479.57284722221</c:v>
                </c:pt>
                <c:pt idx="8657">
                  <c:v>160153.55659722222</c:v>
                </c:pt>
                <c:pt idx="8658">
                  <c:v>158702.8334375</c:v>
                </c:pt>
                <c:pt idx="8659">
                  <c:v>157680.54289930555</c:v>
                </c:pt>
                <c:pt idx="8660">
                  <c:v>157637.07569444444</c:v>
                </c:pt>
                <c:pt idx="8661">
                  <c:v>153459.33633680554</c:v>
                </c:pt>
                <c:pt idx="8662">
                  <c:v>146178.75454861112</c:v>
                </c:pt>
                <c:pt idx="8663">
                  <c:v>141277.47432291668</c:v>
                </c:pt>
                <c:pt idx="8664">
                  <c:v>138664.19791666666</c:v>
                </c:pt>
                <c:pt idx="8665">
                  <c:v>138652.25</c:v>
                </c:pt>
                <c:pt idx="8666">
                  <c:v>138652.25</c:v>
                </c:pt>
                <c:pt idx="8667">
                  <c:v>138829.27222222224</c:v>
                </c:pt>
                <c:pt idx="8668">
                  <c:v>142355.35359375001</c:v>
                </c:pt>
                <c:pt idx="8669">
                  <c:v>148234.4515451389</c:v>
                </c:pt>
                <c:pt idx="8670">
                  <c:v>154307.58406250001</c:v>
                </c:pt>
                <c:pt idx="8671">
                  <c:v>158297.05246527778</c:v>
                </c:pt>
                <c:pt idx="8672">
                  <c:v>161814.22222222222</c:v>
                </c:pt>
                <c:pt idx="8673">
                  <c:v>165086.37694444443</c:v>
                </c:pt>
                <c:pt idx="8674">
                  <c:v>170785.4946875</c:v>
                </c:pt>
                <c:pt idx="8675">
                  <c:v>174747.3426736111</c:v>
                </c:pt>
                <c:pt idx="8676">
                  <c:v>176028.84578125001</c:v>
                </c:pt>
                <c:pt idx="8677">
                  <c:v>180152.76097222223</c:v>
                </c:pt>
                <c:pt idx="8678">
                  <c:v>186239.00480902777</c:v>
                </c:pt>
                <c:pt idx="8679">
                  <c:v>189865.40815972222</c:v>
                </c:pt>
                <c:pt idx="8680">
                  <c:v>190400.64708333334</c:v>
                </c:pt>
                <c:pt idx="8681">
                  <c:v>190669.78819444444</c:v>
                </c:pt>
                <c:pt idx="8682">
                  <c:v>190552.28704861112</c:v>
                </c:pt>
                <c:pt idx="8683">
                  <c:v>188196.52848958335</c:v>
                </c:pt>
                <c:pt idx="8684">
                  <c:v>182386.69347222222</c:v>
                </c:pt>
                <c:pt idx="8685">
                  <c:v>173875.47083333333</c:v>
                </c:pt>
                <c:pt idx="8686">
                  <c:v>162677.06545138889</c:v>
                </c:pt>
                <c:pt idx="8687">
                  <c:v>154143.17654513888</c:v>
                </c:pt>
                <c:pt idx="8688">
                  <c:v>150635.125</c:v>
                </c:pt>
                <c:pt idx="8689">
                  <c:v>152966.98444444445</c:v>
                </c:pt>
                <c:pt idx="8690">
                  <c:v>155364.8125</c:v>
                </c:pt>
                <c:pt idx="8691">
                  <c:v>158104.55944444446</c:v>
                </c:pt>
                <c:pt idx="8692">
                  <c:v>166716.91892361111</c:v>
                </c:pt>
                <c:pt idx="8693">
                  <c:v>178364.20996527778</c:v>
                </c:pt>
                <c:pt idx="8694">
                  <c:v>183134.17100694444</c:v>
                </c:pt>
                <c:pt idx="8695">
                  <c:v>184748.18833333332</c:v>
                </c:pt>
                <c:pt idx="8696">
                  <c:v>185095.61246527778</c:v>
                </c:pt>
                <c:pt idx="8697">
                  <c:v>184032.42218749999</c:v>
                </c:pt>
                <c:pt idx="8698">
                  <c:v>182596.66446180554</c:v>
                </c:pt>
                <c:pt idx="8699">
                  <c:v>183238.84472222222</c:v>
                </c:pt>
                <c:pt idx="8700">
                  <c:v>183063.0625</c:v>
                </c:pt>
                <c:pt idx="8701">
                  <c:v>183063.0625</c:v>
                </c:pt>
                <c:pt idx="8702">
                  <c:v>183063.0625</c:v>
                </c:pt>
                <c:pt idx="8703">
                  <c:v>183147.1429513889</c:v>
                </c:pt>
                <c:pt idx="8704">
                  <c:v>183170.31076388888</c:v>
                </c:pt>
                <c:pt idx="8705">
                  <c:v>183311.71029513888</c:v>
                </c:pt>
                <c:pt idx="8706">
                  <c:v>183407.31786458334</c:v>
                </c:pt>
                <c:pt idx="8707">
                  <c:v>178678.88460069444</c:v>
                </c:pt>
                <c:pt idx="8708">
                  <c:v>170352.07097222222</c:v>
                </c:pt>
                <c:pt idx="8709">
                  <c:v>166114.35005208335</c:v>
                </c:pt>
                <c:pt idx="8710">
                  <c:v>158566.86984375</c:v>
                </c:pt>
                <c:pt idx="8711">
                  <c:v>148769.39519097222</c:v>
                </c:pt>
                <c:pt idx="8712">
                  <c:v>141987.49208333335</c:v>
                </c:pt>
                <c:pt idx="8713">
                  <c:v>138786.28722222222</c:v>
                </c:pt>
                <c:pt idx="8714">
                  <c:v>137439.89201388889</c:v>
                </c:pt>
                <c:pt idx="8715">
                  <c:v>141158.74315972222</c:v>
                </c:pt>
                <c:pt idx="8716">
                  <c:v>147830.33203125</c:v>
                </c:pt>
                <c:pt idx="8717">
                  <c:v>154958.85277777776</c:v>
                </c:pt>
                <c:pt idx="8718">
                  <c:v>157711.47736111112</c:v>
                </c:pt>
                <c:pt idx="8719">
                  <c:v>160078.76017361111</c:v>
                </c:pt>
                <c:pt idx="8720">
                  <c:v>160545.609375</c:v>
                </c:pt>
                <c:pt idx="8721">
                  <c:v>160614.66796875</c:v>
                </c:pt>
                <c:pt idx="8722">
                  <c:v>160670.75217013888</c:v>
                </c:pt>
                <c:pt idx="8723">
                  <c:v>160648.88618055556</c:v>
                </c:pt>
                <c:pt idx="8724">
                  <c:v>161126.51904513888</c:v>
                </c:pt>
                <c:pt idx="8725">
                  <c:v>162590.26118055556</c:v>
                </c:pt>
                <c:pt idx="8726">
                  <c:v>167475.16888888887</c:v>
                </c:pt>
                <c:pt idx="8727">
                  <c:v>173923.62586805556</c:v>
                </c:pt>
                <c:pt idx="8728">
                  <c:v>181035.37475694445</c:v>
                </c:pt>
                <c:pt idx="8729">
                  <c:v>181128.95902777778</c:v>
                </c:pt>
                <c:pt idx="8730">
                  <c:v>180102.49508680555</c:v>
                </c:pt>
                <c:pt idx="8731">
                  <c:v>180605.75347222222</c:v>
                </c:pt>
                <c:pt idx="8732">
                  <c:v>181888.13866319443</c:v>
                </c:pt>
                <c:pt idx="8733">
                  <c:v>181589.52293402777</c:v>
                </c:pt>
                <c:pt idx="8734">
                  <c:v>173147.13309027778</c:v>
                </c:pt>
                <c:pt idx="8735">
                  <c:v>163046.46616753473</c:v>
                </c:pt>
                <c:pt idx="8736">
                  <c:v>148307.74252604166</c:v>
                </c:pt>
                <c:pt idx="8737">
                  <c:v>140983.61473090277</c:v>
                </c:pt>
                <c:pt idx="8738">
                  <c:v>146635.728515625</c:v>
                </c:pt>
                <c:pt idx="8739">
                  <c:v>148002.328125</c:v>
                </c:pt>
                <c:pt idx="8740">
                  <c:v>148418.33034722222</c:v>
                </c:pt>
                <c:pt idx="8741">
                  <c:v>152308.49455729168</c:v>
                </c:pt>
                <c:pt idx="8742">
                  <c:v>159679.70555555556</c:v>
                </c:pt>
                <c:pt idx="8743">
                  <c:v>160347.66078124999</c:v>
                </c:pt>
                <c:pt idx="8744">
                  <c:v>161879.41772569445</c:v>
                </c:pt>
                <c:pt idx="8745">
                  <c:v>164058.607265625</c:v>
                </c:pt>
                <c:pt idx="8746">
                  <c:v>166678.94977430557</c:v>
                </c:pt>
                <c:pt idx="8747">
                  <c:v>179214.59829861112</c:v>
                </c:pt>
                <c:pt idx="8748">
                  <c:v>185495.13500868055</c:v>
                </c:pt>
                <c:pt idx="8749">
                  <c:v>187868.78213541667</c:v>
                </c:pt>
                <c:pt idx="8750">
                  <c:v>190454.72524305555</c:v>
                </c:pt>
                <c:pt idx="8751">
                  <c:v>198673.99678819443</c:v>
                </c:pt>
                <c:pt idx="8752">
                  <c:v>206933.86042534723</c:v>
                </c:pt>
                <c:pt idx="8753">
                  <c:v>210157.46151909721</c:v>
                </c:pt>
                <c:pt idx="8754">
                  <c:v>212567.78750000001</c:v>
                </c:pt>
                <c:pt idx="8755">
                  <c:v>211767.2120138889</c:v>
                </c:pt>
                <c:pt idx="8756">
                  <c:v>211591.41957465277</c:v>
                </c:pt>
                <c:pt idx="8757">
                  <c:v>211006.77983506944</c:v>
                </c:pt>
                <c:pt idx="8758">
                  <c:v>206609.49755208334</c:v>
                </c:pt>
                <c:pt idx="8759">
                  <c:v>208583.4261111111</c:v>
                </c:pt>
                <c:pt idx="8760">
                  <c:v>212020.76077256945</c:v>
                </c:pt>
                <c:pt idx="8761">
                  <c:v>212941.20768229166</c:v>
                </c:pt>
                <c:pt idx="8762">
                  <c:v>221215.14199652779</c:v>
                </c:pt>
                <c:pt idx="8763">
                  <c:v>234340.46780381945</c:v>
                </c:pt>
                <c:pt idx="8764">
                  <c:v>244195.56861111111</c:v>
                </c:pt>
                <c:pt idx="8765">
                  <c:v>250102.89831597221</c:v>
                </c:pt>
                <c:pt idx="8766">
                  <c:v>253050.2840625</c:v>
                </c:pt>
                <c:pt idx="8767">
                  <c:v>256798.38694444444</c:v>
                </c:pt>
                <c:pt idx="8768">
                  <c:v>255880.11835937499</c:v>
                </c:pt>
                <c:pt idx="8769">
                  <c:v>258014.73379340279</c:v>
                </c:pt>
                <c:pt idx="8770">
                  <c:v>260844.89516493055</c:v>
                </c:pt>
                <c:pt idx="8771">
                  <c:v>261096.78338541667</c:v>
                </c:pt>
                <c:pt idx="8772">
                  <c:v>261723.24597222221</c:v>
                </c:pt>
                <c:pt idx="8773">
                  <c:v>261969.29425347221</c:v>
                </c:pt>
                <c:pt idx="8774">
                  <c:v>265477.56258680555</c:v>
                </c:pt>
                <c:pt idx="8775">
                  <c:v>266465.97324652778</c:v>
                </c:pt>
                <c:pt idx="8776">
                  <c:v>267685.36378472223</c:v>
                </c:pt>
                <c:pt idx="8777">
                  <c:v>268505.5</c:v>
                </c:pt>
                <c:pt idx="8778">
                  <c:v>268469.10789930553</c:v>
                </c:pt>
                <c:pt idx="8779">
                  <c:v>267975.85847222223</c:v>
                </c:pt>
                <c:pt idx="8780">
                  <c:v>267918.26319444447</c:v>
                </c:pt>
                <c:pt idx="8781">
                  <c:v>267912.13293402776</c:v>
                </c:pt>
                <c:pt idx="8782">
                  <c:v>256896.33352430555</c:v>
                </c:pt>
                <c:pt idx="8783">
                  <c:v>247343.32506076389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AB-4AB6-82F9-6B0BE7240B71}"/>
            </c:ext>
          </c:extLst>
        </c:ser>
        <c:ser>
          <c:idx val="1"/>
          <c:order val="1"/>
          <c:tx>
            <c:v>2021</c:v>
          </c:tx>
          <c:spPr>
            <a:ln w="25400">
              <a:noFill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Sheet3!$N$2:$N$8761</c:f>
              <c:numCache>
                <c:formatCode>0%</c:formatCode>
                <c:ptCount val="8760"/>
                <c:pt idx="0">
                  <c:v>0.32067791894787889</c:v>
                </c:pt>
                <c:pt idx="1">
                  <c:v>0.33054282756791814</c:v>
                </c:pt>
                <c:pt idx="2">
                  <c:v>0.33102403176991707</c:v>
                </c:pt>
                <c:pt idx="3">
                  <c:v>0.30821245963902055</c:v>
                </c:pt>
                <c:pt idx="4">
                  <c:v>0.281852051297454</c:v>
                </c:pt>
                <c:pt idx="5">
                  <c:v>0.2571391320373087</c:v>
                </c:pt>
                <c:pt idx="6">
                  <c:v>0.23721219161845217</c:v>
                </c:pt>
                <c:pt idx="7">
                  <c:v>0.22526888809413489</c:v>
                </c:pt>
                <c:pt idx="8">
                  <c:v>0.22904064299486168</c:v>
                </c:pt>
                <c:pt idx="9">
                  <c:v>0.2591846044618335</c:v>
                </c:pt>
                <c:pt idx="10">
                  <c:v>0.30014909080106433</c:v>
                </c:pt>
                <c:pt idx="11">
                  <c:v>0.30794923569045962</c:v>
                </c:pt>
                <c:pt idx="12">
                  <c:v>0.2882964993605952</c:v>
                </c:pt>
                <c:pt idx="13">
                  <c:v>0.26800698138438367</c:v>
                </c:pt>
                <c:pt idx="14">
                  <c:v>0.23435518280768719</c:v>
                </c:pt>
                <c:pt idx="15">
                  <c:v>0.20460703021417667</c:v>
                </c:pt>
                <c:pt idx="16">
                  <c:v>0.14294288122546064</c:v>
                </c:pt>
                <c:pt idx="17">
                  <c:v>8.181502289409584E-2</c:v>
                </c:pt>
                <c:pt idx="18">
                  <c:v>7.601092364196034E-2</c:v>
                </c:pt>
                <c:pt idx="19">
                  <c:v>7.7163045286995552E-2</c:v>
                </c:pt>
                <c:pt idx="20">
                  <c:v>8.2050257678311936E-2</c:v>
                </c:pt>
                <c:pt idx="21">
                  <c:v>7.826911789059085E-2</c:v>
                </c:pt>
                <c:pt idx="22">
                  <c:v>9.2581602295100304E-2</c:v>
                </c:pt>
                <c:pt idx="23">
                  <c:v>0.10694503508739119</c:v>
                </c:pt>
                <c:pt idx="24">
                  <c:v>9.7382895060475469E-2</c:v>
                </c:pt>
                <c:pt idx="25">
                  <c:v>7.492895718759314E-2</c:v>
                </c:pt>
                <c:pt idx="26">
                  <c:v>6.6694144937114105E-2</c:v>
                </c:pt>
                <c:pt idx="27">
                  <c:v>7.7382508184780138E-2</c:v>
                </c:pt>
                <c:pt idx="28">
                  <c:v>8.1397632010867554E-2</c:v>
                </c:pt>
                <c:pt idx="29">
                  <c:v>7.0877791366616247E-2</c:v>
                </c:pt>
                <c:pt idx="30">
                  <c:v>6.9714899729269544E-2</c:v>
                </c:pt>
                <c:pt idx="31">
                  <c:v>7.9678306806488394E-2</c:v>
                </c:pt>
                <c:pt idx="32">
                  <c:v>0.11719785869353953</c:v>
                </c:pt>
                <c:pt idx="33">
                  <c:v>0.1586307028424789</c:v>
                </c:pt>
                <c:pt idx="34">
                  <c:v>0.18091296995905817</c:v>
                </c:pt>
                <c:pt idx="35">
                  <c:v>0.22966946461908577</c:v>
                </c:pt>
                <c:pt idx="36">
                  <c:v>0.28372989501683532</c:v>
                </c:pt>
                <c:pt idx="37">
                  <c:v>0.32616329948061956</c:v>
                </c:pt>
                <c:pt idx="38">
                  <c:v>0.35656076180661667</c:v>
                </c:pt>
                <c:pt idx="39">
                  <c:v>0.37085376387558433</c:v>
                </c:pt>
                <c:pt idx="40">
                  <c:v>0.33960589991591705</c:v>
                </c:pt>
                <c:pt idx="41">
                  <c:v>0.28621381631139781</c:v>
                </c:pt>
                <c:pt idx="42">
                  <c:v>0.31894619463568358</c:v>
                </c:pt>
                <c:pt idx="43">
                  <c:v>0.35829603453639453</c:v>
                </c:pt>
                <c:pt idx="44">
                  <c:v>0.37706400693327402</c:v>
                </c:pt>
                <c:pt idx="45">
                  <c:v>0.38132109028071909</c:v>
                </c:pt>
                <c:pt idx="46">
                  <c:v>0.38068372534550871</c:v>
                </c:pt>
                <c:pt idx="47">
                  <c:v>0.3909707252975862</c:v>
                </c:pt>
                <c:pt idx="48">
                  <c:v>0.40515208444964668</c:v>
                </c:pt>
                <c:pt idx="49">
                  <c:v>0.40603700950324406</c:v>
                </c:pt>
                <c:pt idx="50">
                  <c:v>0.41420083785013634</c:v>
                </c:pt>
                <c:pt idx="51">
                  <c:v>0.41424933922637375</c:v>
                </c:pt>
                <c:pt idx="52">
                  <c:v>0.40978275056243152</c:v>
                </c:pt>
                <c:pt idx="53">
                  <c:v>0.38482000908507991</c:v>
                </c:pt>
                <c:pt idx="54">
                  <c:v>0.36478049013644043</c:v>
                </c:pt>
                <c:pt idx="55">
                  <c:v>0.35417957220003154</c:v>
                </c:pt>
                <c:pt idx="56">
                  <c:v>0.35849509213909714</c:v>
                </c:pt>
                <c:pt idx="57">
                  <c:v>0.33430455569523887</c:v>
                </c:pt>
                <c:pt idx="58">
                  <c:v>0.28884574480033859</c:v>
                </c:pt>
                <c:pt idx="59">
                  <c:v>0.25778695943177715</c:v>
                </c:pt>
                <c:pt idx="60">
                  <c:v>0.23696057755699645</c:v>
                </c:pt>
                <c:pt idx="61">
                  <c:v>0.22172585875353862</c:v>
                </c:pt>
                <c:pt idx="62">
                  <c:v>0.20829705220134617</c:v>
                </c:pt>
                <c:pt idx="63">
                  <c:v>0.20148317285687756</c:v>
                </c:pt>
                <c:pt idx="64">
                  <c:v>0.15994016588908541</c:v>
                </c:pt>
                <c:pt idx="65">
                  <c:v>0.11165028654847457</c:v>
                </c:pt>
                <c:pt idx="66">
                  <c:v>0.13909319835794715</c:v>
                </c:pt>
                <c:pt idx="67">
                  <c:v>0.20606944467893037</c:v>
                </c:pt>
                <c:pt idx="68">
                  <c:v>0.26505730326122179</c:v>
                </c:pt>
                <c:pt idx="69">
                  <c:v>0.31350009361499981</c:v>
                </c:pt>
                <c:pt idx="70">
                  <c:v>0.3468708301628588</c:v>
                </c:pt>
                <c:pt idx="71">
                  <c:v>0.37668162906643077</c:v>
                </c:pt>
                <c:pt idx="72">
                  <c:v>0.39385471538717604</c:v>
                </c:pt>
                <c:pt idx="73">
                  <c:v>0.39127095188797278</c:v>
                </c:pt>
                <c:pt idx="74">
                  <c:v>0.37909664772812629</c:v>
                </c:pt>
                <c:pt idx="75">
                  <c:v>0.37261657703208123</c:v>
                </c:pt>
                <c:pt idx="76">
                  <c:v>0.36038097473711439</c:v>
                </c:pt>
                <c:pt idx="77">
                  <c:v>0.35044911768403647</c:v>
                </c:pt>
                <c:pt idx="78">
                  <c:v>0.33340045694225279</c:v>
                </c:pt>
                <c:pt idx="79">
                  <c:v>0.30590508982520914</c:v>
                </c:pt>
                <c:pt idx="80">
                  <c:v>0.29466300412992913</c:v>
                </c:pt>
                <c:pt idx="81">
                  <c:v>0.30847596024349622</c:v>
                </c:pt>
                <c:pt idx="82">
                  <c:v>0.30251726039497912</c:v>
                </c:pt>
                <c:pt idx="83">
                  <c:v>0.28645378710563602</c:v>
                </c:pt>
                <c:pt idx="84">
                  <c:v>0.27879845028583511</c:v>
                </c:pt>
                <c:pt idx="85">
                  <c:v>0.26515274483861428</c:v>
                </c:pt>
                <c:pt idx="86">
                  <c:v>0.23886153833062293</c:v>
                </c:pt>
                <c:pt idx="87">
                  <c:v>0.21644226971122918</c:v>
                </c:pt>
                <c:pt idx="88">
                  <c:v>0.17193318821417389</c:v>
                </c:pt>
                <c:pt idx="89">
                  <c:v>9.1153778822297152E-2</c:v>
                </c:pt>
                <c:pt idx="90">
                  <c:v>8.4421804985421248E-2</c:v>
                </c:pt>
                <c:pt idx="91">
                  <c:v>8.2385623834528326E-2</c:v>
                </c:pt>
                <c:pt idx="92">
                  <c:v>7.6919689270819325E-2</c:v>
                </c:pt>
                <c:pt idx="93">
                  <c:v>8.5840604778492216E-2</c:v>
                </c:pt>
                <c:pt idx="94">
                  <c:v>9.4785919527146892E-2</c:v>
                </c:pt>
                <c:pt idx="95">
                  <c:v>0.11174412861734274</c:v>
                </c:pt>
                <c:pt idx="96">
                  <c:v>0.12972627073735249</c:v>
                </c:pt>
                <c:pt idx="97">
                  <c:v>0.12848031930642154</c:v>
                </c:pt>
                <c:pt idx="98">
                  <c:v>0.13121135869356934</c:v>
                </c:pt>
                <c:pt idx="99">
                  <c:v>0.13440913753300715</c:v>
                </c:pt>
                <c:pt idx="100">
                  <c:v>0.13749812928086508</c:v>
                </c:pt>
                <c:pt idx="101">
                  <c:v>0.14494855895568412</c:v>
                </c:pt>
                <c:pt idx="102">
                  <c:v>0.14293643834866288</c:v>
                </c:pt>
                <c:pt idx="103">
                  <c:v>0.16433105053268399</c:v>
                </c:pt>
                <c:pt idx="104">
                  <c:v>0.22772029520738776</c:v>
                </c:pt>
                <c:pt idx="105">
                  <c:v>0.27225767273054563</c:v>
                </c:pt>
                <c:pt idx="106">
                  <c:v>0.27893871108826079</c:v>
                </c:pt>
                <c:pt idx="107">
                  <c:v>0.33036029644403009</c:v>
                </c:pt>
                <c:pt idx="108">
                  <c:v>0.36400305205490652</c:v>
                </c:pt>
                <c:pt idx="109">
                  <c:v>0.40859917936078116</c:v>
                </c:pt>
                <c:pt idx="110">
                  <c:v>0.4490312009900293</c:v>
                </c:pt>
                <c:pt idx="111">
                  <c:v>0.4545182524400343</c:v>
                </c:pt>
                <c:pt idx="112">
                  <c:v>0.42076564379152176</c:v>
                </c:pt>
                <c:pt idx="113">
                  <c:v>0.39432695987787258</c:v>
                </c:pt>
                <c:pt idx="114">
                  <c:v>0.44516467004759908</c:v>
                </c:pt>
                <c:pt idx="115">
                  <c:v>0.48391033856484705</c:v>
                </c:pt>
                <c:pt idx="116">
                  <c:v>0.50930307315179857</c:v>
                </c:pt>
                <c:pt idx="117">
                  <c:v>0.52990506945772142</c:v>
                </c:pt>
                <c:pt idx="118">
                  <c:v>0.55321784022229337</c:v>
                </c:pt>
                <c:pt idx="119">
                  <c:v>0.56417158569037518</c:v>
                </c:pt>
                <c:pt idx="120">
                  <c:v>0.55808985646354958</c:v>
                </c:pt>
                <c:pt idx="121">
                  <c:v>0.55299278976236554</c:v>
                </c:pt>
                <c:pt idx="122">
                  <c:v>0.54405913691410823</c:v>
                </c:pt>
                <c:pt idx="123">
                  <c:v>0.53389087395981194</c:v>
                </c:pt>
                <c:pt idx="124">
                  <c:v>0.53795388038560943</c:v>
                </c:pt>
                <c:pt idx="125">
                  <c:v>0.54962505153034813</c:v>
                </c:pt>
                <c:pt idx="126">
                  <c:v>0.52200292306832474</c:v>
                </c:pt>
                <c:pt idx="127">
                  <c:v>0.51014365890256885</c:v>
                </c:pt>
                <c:pt idx="128">
                  <c:v>0.50719693255356468</c:v>
                </c:pt>
                <c:pt idx="129">
                  <c:v>0.52423856012293779</c:v>
                </c:pt>
                <c:pt idx="130">
                  <c:v>0.52545778239602747</c:v>
                </c:pt>
                <c:pt idx="131">
                  <c:v>0.51765757512230737</c:v>
                </c:pt>
                <c:pt idx="132">
                  <c:v>0.52387785537806086</c:v>
                </c:pt>
                <c:pt idx="133">
                  <c:v>0.52439182881199498</c:v>
                </c:pt>
                <c:pt idx="134">
                  <c:v>0.52870903070550868</c:v>
                </c:pt>
                <c:pt idx="135">
                  <c:v>0.53339389340537147</c:v>
                </c:pt>
                <c:pt idx="136">
                  <c:v>0.52995711418208136</c:v>
                </c:pt>
                <c:pt idx="137">
                  <c:v>0.47334505803028071</c:v>
                </c:pt>
                <c:pt idx="138">
                  <c:v>0.41972157189020753</c:v>
                </c:pt>
                <c:pt idx="139">
                  <c:v>0.43796569510667033</c:v>
                </c:pt>
                <c:pt idx="140">
                  <c:v>0.44227066537901705</c:v>
                </c:pt>
                <c:pt idx="141">
                  <c:v>0.44750991389495742</c:v>
                </c:pt>
                <c:pt idx="142">
                  <c:v>0.46541967732807527</c:v>
                </c:pt>
                <c:pt idx="143">
                  <c:v>0.47169351885789895</c:v>
                </c:pt>
                <c:pt idx="144">
                  <c:v>0.46826550922090016</c:v>
                </c:pt>
                <c:pt idx="145">
                  <c:v>0.45257141632613618</c:v>
                </c:pt>
                <c:pt idx="146">
                  <c:v>0.44467893294397898</c:v>
                </c:pt>
                <c:pt idx="147">
                  <c:v>0.41830712370382739</c:v>
                </c:pt>
                <c:pt idx="148">
                  <c:v>0.37249505403473931</c:v>
                </c:pt>
                <c:pt idx="149">
                  <c:v>0.32972973379328407</c:v>
                </c:pt>
                <c:pt idx="150">
                  <c:v>0.29252288339406146</c:v>
                </c:pt>
                <c:pt idx="151">
                  <c:v>0.2555580322277281</c:v>
                </c:pt>
                <c:pt idx="152">
                  <c:v>0.24538146356437454</c:v>
                </c:pt>
                <c:pt idx="153">
                  <c:v>0.23184120040957368</c:v>
                </c:pt>
                <c:pt idx="154">
                  <c:v>0.22967391067187679</c:v>
                </c:pt>
                <c:pt idx="155">
                  <c:v>0.21442232666594874</c:v>
                </c:pt>
                <c:pt idx="156">
                  <c:v>0.19896949633924646</c:v>
                </c:pt>
                <c:pt idx="157">
                  <c:v>0.19831852066304687</c:v>
                </c:pt>
                <c:pt idx="158">
                  <c:v>0.19281038231565992</c:v>
                </c:pt>
                <c:pt idx="159">
                  <c:v>0.17866806634246635</c:v>
                </c:pt>
                <c:pt idx="160">
                  <c:v>0.1407944161705014</c:v>
                </c:pt>
                <c:pt idx="161">
                  <c:v>7.0652521117799141E-2</c:v>
                </c:pt>
                <c:pt idx="162">
                  <c:v>7.2315085198278437E-2</c:v>
                </c:pt>
                <c:pt idx="163">
                  <c:v>0.10600309497717891</c:v>
                </c:pt>
                <c:pt idx="164">
                  <c:v>0.13482229814490063</c:v>
                </c:pt>
                <c:pt idx="165">
                  <c:v>0.16082077119639535</c:v>
                </c:pt>
                <c:pt idx="166">
                  <c:v>0.1865007419112229</c:v>
                </c:pt>
                <c:pt idx="167">
                  <c:v>0.20642600518563048</c:v>
                </c:pt>
                <c:pt idx="168">
                  <c:v>0.20079422744323458</c:v>
                </c:pt>
                <c:pt idx="169">
                  <c:v>0.1923770384042687</c:v>
                </c:pt>
                <c:pt idx="170">
                  <c:v>0.18493931392887558</c:v>
                </c:pt>
                <c:pt idx="171">
                  <c:v>0.18058823141479291</c:v>
                </c:pt>
                <c:pt idx="172">
                  <c:v>0.15786795462522124</c:v>
                </c:pt>
                <c:pt idx="173">
                  <c:v>0.15701121427789735</c:v>
                </c:pt>
                <c:pt idx="174">
                  <c:v>0.15974396690731013</c:v>
                </c:pt>
                <c:pt idx="175">
                  <c:v>0.14713220300312235</c:v>
                </c:pt>
                <c:pt idx="176">
                  <c:v>0.14971563392241999</c:v>
                </c:pt>
                <c:pt idx="177">
                  <c:v>0.16302706230777855</c:v>
                </c:pt>
                <c:pt idx="178">
                  <c:v>0.1584336147367699</c:v>
                </c:pt>
                <c:pt idx="179">
                  <c:v>0.13502574852576635</c:v>
                </c:pt>
                <c:pt idx="180">
                  <c:v>0.11330248815972908</c:v>
                </c:pt>
                <c:pt idx="181">
                  <c:v>0.10918068440865808</c:v>
                </c:pt>
                <c:pt idx="182">
                  <c:v>0.11346654202434936</c:v>
                </c:pt>
                <c:pt idx="183">
                  <c:v>0.11989361513730368</c:v>
                </c:pt>
                <c:pt idx="184">
                  <c:v>0.10986390660217274</c:v>
                </c:pt>
                <c:pt idx="185">
                  <c:v>6.3757837763215225E-2</c:v>
                </c:pt>
                <c:pt idx="186">
                  <c:v>6.5754527472474927E-2</c:v>
                </c:pt>
                <c:pt idx="187">
                  <c:v>8.3211052815557324E-2</c:v>
                </c:pt>
                <c:pt idx="188">
                  <c:v>9.4114546059906323E-2</c:v>
                </c:pt>
                <c:pt idx="189">
                  <c:v>0.10033233653094563</c:v>
                </c:pt>
                <c:pt idx="190">
                  <c:v>0.1002969450228194</c:v>
                </c:pt>
                <c:pt idx="191">
                  <c:v>9.7736485258245673E-2</c:v>
                </c:pt>
                <c:pt idx="192">
                  <c:v>9.1494335679157504E-2</c:v>
                </c:pt>
                <c:pt idx="193">
                  <c:v>0.10137757593864838</c:v>
                </c:pt>
                <c:pt idx="194">
                  <c:v>9.7183934871106659E-2</c:v>
                </c:pt>
                <c:pt idx="195">
                  <c:v>9.0433030840091119E-2</c:v>
                </c:pt>
                <c:pt idx="196">
                  <c:v>8.1971395819134082E-2</c:v>
                </c:pt>
                <c:pt idx="197">
                  <c:v>8.4181172435625382E-2</c:v>
                </c:pt>
                <c:pt idx="198">
                  <c:v>8.3561840328747194E-2</c:v>
                </c:pt>
                <c:pt idx="199">
                  <c:v>9.0407853624679332E-2</c:v>
                </c:pt>
                <c:pt idx="200">
                  <c:v>8.396129749134898E-2</c:v>
                </c:pt>
                <c:pt idx="201">
                  <c:v>8.7221656073950812E-2</c:v>
                </c:pt>
                <c:pt idx="202">
                  <c:v>0.10176172121922544</c:v>
                </c:pt>
                <c:pt idx="203">
                  <c:v>0.12618270097239329</c:v>
                </c:pt>
                <c:pt idx="204">
                  <c:v>0.12937793096551403</c:v>
                </c:pt>
                <c:pt idx="205">
                  <c:v>0.12544309255961911</c:v>
                </c:pt>
                <c:pt idx="206">
                  <c:v>0.12379883264151899</c:v>
                </c:pt>
                <c:pt idx="207">
                  <c:v>0.14353890855046805</c:v>
                </c:pt>
                <c:pt idx="208">
                  <c:v>0.17066526972492677</c:v>
                </c:pt>
                <c:pt idx="209">
                  <c:v>0.19062115303722701</c:v>
                </c:pt>
                <c:pt idx="210">
                  <c:v>0.19097914244095018</c:v>
                </c:pt>
                <c:pt idx="211">
                  <c:v>0.20840067480431618</c:v>
                </c:pt>
                <c:pt idx="212">
                  <c:v>0.21017961244144676</c:v>
                </c:pt>
                <c:pt idx="213">
                  <c:v>0.22234612783264227</c:v>
                </c:pt>
                <c:pt idx="214">
                  <c:v>0.27665941906134084</c:v>
                </c:pt>
                <c:pt idx="215">
                  <c:v>0.29660130710848531</c:v>
                </c:pt>
                <c:pt idx="216">
                  <c:v>0.25828867932432414</c:v>
                </c:pt>
                <c:pt idx="217">
                  <c:v>0.26531008739004863</c:v>
                </c:pt>
                <c:pt idx="218">
                  <c:v>0.29452745397083407</c:v>
                </c:pt>
                <c:pt idx="219">
                  <c:v>0.28364838484663124</c:v>
                </c:pt>
                <c:pt idx="220">
                  <c:v>0.27980706682053225</c:v>
                </c:pt>
                <c:pt idx="221">
                  <c:v>0.23957933581259908</c:v>
                </c:pt>
                <c:pt idx="222">
                  <c:v>0.21393414724624352</c:v>
                </c:pt>
                <c:pt idx="223">
                  <c:v>0.18709235716769879</c:v>
                </c:pt>
                <c:pt idx="224">
                  <c:v>0.1764241459498273</c:v>
                </c:pt>
                <c:pt idx="225">
                  <c:v>0.17666674146385117</c:v>
                </c:pt>
                <c:pt idx="226">
                  <c:v>0.18556505422612765</c:v>
                </c:pt>
                <c:pt idx="227">
                  <c:v>0.1939270499000339</c:v>
                </c:pt>
                <c:pt idx="228">
                  <c:v>0.18656102967582602</c:v>
                </c:pt>
                <c:pt idx="229">
                  <c:v>0.18039831423750247</c:v>
                </c:pt>
                <c:pt idx="230">
                  <c:v>0.1783659142044792</c:v>
                </c:pt>
                <c:pt idx="231">
                  <c:v>0.17428201568011475</c:v>
                </c:pt>
                <c:pt idx="232">
                  <c:v>0.1586343023667969</c:v>
                </c:pt>
                <c:pt idx="233">
                  <c:v>0.14853051302484319</c:v>
                </c:pt>
                <c:pt idx="234">
                  <c:v>0.14227812879535173</c:v>
                </c:pt>
                <c:pt idx="235">
                  <c:v>0.14426352853145449</c:v>
                </c:pt>
                <c:pt idx="236">
                  <c:v>0.15123321146325697</c:v>
                </c:pt>
                <c:pt idx="237">
                  <c:v>0.15546188759624546</c:v>
                </c:pt>
                <c:pt idx="238">
                  <c:v>0.152378113641047</c:v>
                </c:pt>
                <c:pt idx="239">
                  <c:v>0.14963610518941564</c:v>
                </c:pt>
                <c:pt idx="240">
                  <c:v>0.15448749847192803</c:v>
                </c:pt>
                <c:pt idx="241">
                  <c:v>0.1437390055703566</c:v>
                </c:pt>
                <c:pt idx="242">
                  <c:v>0.11989002436608981</c:v>
                </c:pt>
                <c:pt idx="243">
                  <c:v>0.10476323268694739</c:v>
                </c:pt>
                <c:pt idx="244">
                  <c:v>9.5797706826401194E-2</c:v>
                </c:pt>
                <c:pt idx="245">
                  <c:v>9.8114086661545405E-2</c:v>
                </c:pt>
                <c:pt idx="246">
                  <c:v>8.6738218341270809E-2</c:v>
                </c:pt>
                <c:pt idx="247">
                  <c:v>8.4797008818034675E-2</c:v>
                </c:pt>
                <c:pt idx="248">
                  <c:v>9.1797862550241915E-2</c:v>
                </c:pt>
                <c:pt idx="249">
                  <c:v>0.11044621897058653</c:v>
                </c:pt>
                <c:pt idx="250">
                  <c:v>0.12689824608126918</c:v>
                </c:pt>
                <c:pt idx="251">
                  <c:v>0.12027730225872928</c:v>
                </c:pt>
                <c:pt idx="252">
                  <c:v>0.11735722249444336</c:v>
                </c:pt>
                <c:pt idx="253">
                  <c:v>0.1142475869280509</c:v>
                </c:pt>
                <c:pt idx="254">
                  <c:v>0.1103314494064052</c:v>
                </c:pt>
                <c:pt idx="255">
                  <c:v>9.2231235007558615E-2</c:v>
                </c:pt>
                <c:pt idx="256">
                  <c:v>7.1915310036473584E-2</c:v>
                </c:pt>
                <c:pt idx="257">
                  <c:v>4.8019204344237197E-2</c:v>
                </c:pt>
                <c:pt idx="258">
                  <c:v>4.4485733409739589E-2</c:v>
                </c:pt>
                <c:pt idx="259">
                  <c:v>4.9085913511078633E-2</c:v>
                </c:pt>
                <c:pt idx="260">
                  <c:v>5.280927850941336E-2</c:v>
                </c:pt>
                <c:pt idx="261">
                  <c:v>5.9845865510857944E-2</c:v>
                </c:pt>
                <c:pt idx="262">
                  <c:v>6.4593746382184902E-2</c:v>
                </c:pt>
                <c:pt idx="263">
                  <c:v>7.5182386212430272E-2</c:v>
                </c:pt>
                <c:pt idx="264">
                  <c:v>9.3865419950037846E-2</c:v>
                </c:pt>
                <c:pt idx="265">
                  <c:v>9.9297811103832276E-2</c:v>
                </c:pt>
                <c:pt idx="266">
                  <c:v>9.9502123114766111E-2</c:v>
                </c:pt>
                <c:pt idx="267">
                  <c:v>0.10588011215639051</c:v>
                </c:pt>
                <c:pt idx="268">
                  <c:v>0.10738352940769795</c:v>
                </c:pt>
                <c:pt idx="269">
                  <c:v>0.11648174462282931</c:v>
                </c:pt>
                <c:pt idx="270">
                  <c:v>0.12000777949327077</c:v>
                </c:pt>
                <c:pt idx="271">
                  <c:v>0.10981405745599204</c:v>
                </c:pt>
                <c:pt idx="272">
                  <c:v>0.11626570410161864</c:v>
                </c:pt>
                <c:pt idx="273">
                  <c:v>0.14432905838887353</c:v>
                </c:pt>
                <c:pt idx="274">
                  <c:v>0.1352383408557041</c:v>
                </c:pt>
                <c:pt idx="275">
                  <c:v>0.12798980112980868</c:v>
                </c:pt>
                <c:pt idx="276">
                  <c:v>0.13492208441719403</c:v>
                </c:pt>
                <c:pt idx="277">
                  <c:v>0.14299316652220201</c:v>
                </c:pt>
                <c:pt idx="278">
                  <c:v>0.1349776556529273</c:v>
                </c:pt>
                <c:pt idx="279">
                  <c:v>0.12801060763510805</c:v>
                </c:pt>
                <c:pt idx="280">
                  <c:v>0.10749843478626502</c:v>
                </c:pt>
                <c:pt idx="281">
                  <c:v>4.9236366449534753E-2</c:v>
                </c:pt>
                <c:pt idx="282">
                  <c:v>5.6874255932678662E-2</c:v>
                </c:pt>
                <c:pt idx="283">
                  <c:v>0.1021886064541625</c:v>
                </c:pt>
                <c:pt idx="284">
                  <c:v>0.14680807784094513</c:v>
                </c:pt>
                <c:pt idx="285">
                  <c:v>0.1888175295795807</c:v>
                </c:pt>
                <c:pt idx="286">
                  <c:v>0.23841017433448569</c:v>
                </c:pt>
                <c:pt idx="287">
                  <c:v>0.28526864460995593</c:v>
                </c:pt>
                <c:pt idx="288">
                  <c:v>0.31520791989304325</c:v>
                </c:pt>
                <c:pt idx="289">
                  <c:v>0.33191530898197685</c:v>
                </c:pt>
                <c:pt idx="290">
                  <c:v>0.33205201860914235</c:v>
                </c:pt>
                <c:pt idx="291">
                  <c:v>0.30976114672910499</c:v>
                </c:pt>
                <c:pt idx="292">
                  <c:v>0.28834149407441229</c:v>
                </c:pt>
                <c:pt idx="293">
                  <c:v>0.26923728628414734</c:v>
                </c:pt>
                <c:pt idx="294">
                  <c:v>0.25921051753738272</c:v>
                </c:pt>
                <c:pt idx="295">
                  <c:v>0.25098802404265913</c:v>
                </c:pt>
                <c:pt idx="296">
                  <c:v>0.26880776891485009</c:v>
                </c:pt>
                <c:pt idx="297">
                  <c:v>0.29561456978889383</c:v>
                </c:pt>
                <c:pt idx="298">
                  <c:v>0.27380351129369951</c:v>
                </c:pt>
                <c:pt idx="299">
                  <c:v>0.25951258198028804</c:v>
                </c:pt>
                <c:pt idx="300">
                  <c:v>0.27763822280307149</c:v>
                </c:pt>
                <c:pt idx="301">
                  <c:v>0.30605786149567965</c:v>
                </c:pt>
                <c:pt idx="302">
                  <c:v>0.3453254696847432</c:v>
                </c:pt>
                <c:pt idx="303">
                  <c:v>0.37898749146892829</c:v>
                </c:pt>
                <c:pt idx="304">
                  <c:v>0.36432327469612885</c:v>
                </c:pt>
                <c:pt idx="305">
                  <c:v>0.28266118378282445</c:v>
                </c:pt>
                <c:pt idx="306">
                  <c:v>0.314653867619344</c:v>
                </c:pt>
                <c:pt idx="307">
                  <c:v>0.36769984390050037</c:v>
                </c:pt>
                <c:pt idx="308">
                  <c:v>0.40284129532234081</c:v>
                </c:pt>
                <c:pt idx="309">
                  <c:v>0.4192976032294225</c:v>
                </c:pt>
                <c:pt idx="310">
                  <c:v>0.46423946066296973</c:v>
                </c:pt>
                <c:pt idx="311">
                  <c:v>0.47489311879146234</c:v>
                </c:pt>
                <c:pt idx="312">
                  <c:v>0.4851005010512332</c:v>
                </c:pt>
                <c:pt idx="313">
                  <c:v>0.49653021871287456</c:v>
                </c:pt>
                <c:pt idx="314">
                  <c:v>0.50915386230432458</c:v>
                </c:pt>
                <c:pt idx="315">
                  <c:v>0.5018399693192056</c:v>
                </c:pt>
                <c:pt idx="316">
                  <c:v>0.4800648158420136</c:v>
                </c:pt>
                <c:pt idx="317">
                  <c:v>0.46579371518730583</c:v>
                </c:pt>
                <c:pt idx="318">
                  <c:v>0.43835534199223297</c:v>
                </c:pt>
                <c:pt idx="319">
                  <c:v>0.44698165087807501</c:v>
                </c:pt>
                <c:pt idx="320">
                  <c:v>0.45586734053872247</c:v>
                </c:pt>
                <c:pt idx="321">
                  <c:v>0.43980582110321803</c:v>
                </c:pt>
                <c:pt idx="322">
                  <c:v>0.44477027548567394</c:v>
                </c:pt>
                <c:pt idx="323">
                  <c:v>0.4766271565600595</c:v>
                </c:pt>
                <c:pt idx="324">
                  <c:v>0.50759718195294967</c:v>
                </c:pt>
                <c:pt idx="325">
                  <c:v>0.5101762700165422</c:v>
                </c:pt>
                <c:pt idx="326">
                  <c:v>0.49959438926071542</c:v>
                </c:pt>
                <c:pt idx="327">
                  <c:v>0.48227910530204604</c:v>
                </c:pt>
                <c:pt idx="328">
                  <c:v>0.40649559015202685</c:v>
                </c:pt>
                <c:pt idx="329">
                  <c:v>0.25780887191340063</c:v>
                </c:pt>
                <c:pt idx="330">
                  <c:v>0.21630203290915803</c:v>
                </c:pt>
                <c:pt idx="331">
                  <c:v>0.23124687557211573</c:v>
                </c:pt>
                <c:pt idx="332">
                  <c:v>0.24103809858995884</c:v>
                </c:pt>
                <c:pt idx="333">
                  <c:v>0.25893122806319396</c:v>
                </c:pt>
                <c:pt idx="334">
                  <c:v>0.28428357485159367</c:v>
                </c:pt>
                <c:pt idx="335">
                  <c:v>0.32021042636988012</c:v>
                </c:pt>
                <c:pt idx="336">
                  <c:v>0.3371642659409243</c:v>
                </c:pt>
                <c:pt idx="337">
                  <c:v>0.35313692854566969</c:v>
                </c:pt>
                <c:pt idx="338">
                  <c:v>0.38399621105481291</c:v>
                </c:pt>
                <c:pt idx="339">
                  <c:v>0.37444863852817706</c:v>
                </c:pt>
                <c:pt idx="340">
                  <c:v>0.38083943837390338</c:v>
                </c:pt>
                <c:pt idx="341">
                  <c:v>0.3647531157733987</c:v>
                </c:pt>
                <c:pt idx="342">
                  <c:v>0.32281788861973582</c:v>
                </c:pt>
                <c:pt idx="343">
                  <c:v>0.29793170566450095</c:v>
                </c:pt>
                <c:pt idx="344">
                  <c:v>0.30746637848516301</c:v>
                </c:pt>
                <c:pt idx="345">
                  <c:v>0.33315465359368762</c:v>
                </c:pt>
                <c:pt idx="346">
                  <c:v>0.40509432744980278</c:v>
                </c:pt>
                <c:pt idx="347">
                  <c:v>0.46494818997166687</c:v>
                </c:pt>
                <c:pt idx="348">
                  <c:v>0.47716231417589366</c:v>
                </c:pt>
                <c:pt idx="349">
                  <c:v>0.47839736128409893</c:v>
                </c:pt>
                <c:pt idx="350">
                  <c:v>0.49966940459551629</c:v>
                </c:pt>
                <c:pt idx="351">
                  <c:v>0.49815051564164797</c:v>
                </c:pt>
                <c:pt idx="352">
                  <c:v>0.46075861352130626</c:v>
                </c:pt>
                <c:pt idx="353">
                  <c:v>0.32826524790453837</c:v>
                </c:pt>
                <c:pt idx="354">
                  <c:v>0.2539437971584389</c:v>
                </c:pt>
                <c:pt idx="355">
                  <c:v>0.25868576982497954</c:v>
                </c:pt>
                <c:pt idx="356">
                  <c:v>0.27303829026846244</c:v>
                </c:pt>
                <c:pt idx="357">
                  <c:v>0.28058105831403912</c:v>
                </c:pt>
                <c:pt idx="358">
                  <c:v>0.29244446138187602</c:v>
                </c:pt>
                <c:pt idx="359">
                  <c:v>0.29155834663172225</c:v>
                </c:pt>
                <c:pt idx="360">
                  <c:v>0.26547996633135279</c:v>
                </c:pt>
                <c:pt idx="361">
                  <c:v>0.23224168137622977</c:v>
                </c:pt>
                <c:pt idx="362">
                  <c:v>0.21892839227816951</c:v>
                </c:pt>
                <c:pt idx="363">
                  <c:v>0.19440700787366386</c:v>
                </c:pt>
                <c:pt idx="364">
                  <c:v>0.17596888873345834</c:v>
                </c:pt>
                <c:pt idx="365">
                  <c:v>0.1554241015373431</c:v>
                </c:pt>
                <c:pt idx="366">
                  <c:v>0.14799006792655886</c:v>
                </c:pt>
                <c:pt idx="367">
                  <c:v>0.12340125702193001</c:v>
                </c:pt>
                <c:pt idx="368">
                  <c:v>0.1288527412461197</c:v>
                </c:pt>
                <c:pt idx="369">
                  <c:v>0.16180096105966518</c:v>
                </c:pt>
                <c:pt idx="370">
                  <c:v>0.15099741662689917</c:v>
                </c:pt>
                <c:pt idx="371">
                  <c:v>0.16034876780272139</c:v>
                </c:pt>
                <c:pt idx="372">
                  <c:v>0.1790834184691287</c:v>
                </c:pt>
                <c:pt idx="373">
                  <c:v>0.20553117503069585</c:v>
                </c:pt>
                <c:pt idx="374">
                  <c:v>0.19675898415597654</c:v>
                </c:pt>
                <c:pt idx="375">
                  <c:v>0.16056095267361628</c:v>
                </c:pt>
                <c:pt idx="376">
                  <c:v>0.11939279459654754</c:v>
                </c:pt>
                <c:pt idx="377">
                  <c:v>0.11970946077649726</c:v>
                </c:pt>
                <c:pt idx="378">
                  <c:v>0.14929715867727672</c:v>
                </c:pt>
                <c:pt idx="379">
                  <c:v>0.17921267874981409</c:v>
                </c:pt>
                <c:pt idx="380">
                  <c:v>0.18515833636267945</c:v>
                </c:pt>
                <c:pt idx="381">
                  <c:v>0.16821854715988069</c:v>
                </c:pt>
                <c:pt idx="382">
                  <c:v>0.14867917782974974</c:v>
                </c:pt>
                <c:pt idx="383">
                  <c:v>0.15327382633525249</c:v>
                </c:pt>
                <c:pt idx="384">
                  <c:v>0.16200417851412771</c:v>
                </c:pt>
                <c:pt idx="385">
                  <c:v>0.16690314887282501</c:v>
                </c:pt>
                <c:pt idx="386">
                  <c:v>0.1710879245206246</c:v>
                </c:pt>
                <c:pt idx="387">
                  <c:v>0.18149559288998546</c:v>
                </c:pt>
                <c:pt idx="388">
                  <c:v>0.1529327332769008</c:v>
                </c:pt>
                <c:pt idx="389">
                  <c:v>0.15494256761281064</c:v>
                </c:pt>
                <c:pt idx="390">
                  <c:v>0.16026359356011971</c:v>
                </c:pt>
                <c:pt idx="391">
                  <c:v>0.15902950661320786</c:v>
                </c:pt>
                <c:pt idx="392">
                  <c:v>0.16429989491642571</c:v>
                </c:pt>
                <c:pt idx="393">
                  <c:v>0.16323414860137495</c:v>
                </c:pt>
                <c:pt idx="394">
                  <c:v>0.15848361545466425</c:v>
                </c:pt>
                <c:pt idx="395">
                  <c:v>0.17644533299323506</c:v>
                </c:pt>
                <c:pt idx="396">
                  <c:v>0.16438886708170561</c:v>
                </c:pt>
                <c:pt idx="397">
                  <c:v>0.14922845766943443</c:v>
                </c:pt>
                <c:pt idx="398">
                  <c:v>0.14602801750171077</c:v>
                </c:pt>
                <c:pt idx="399">
                  <c:v>0.1433234057099726</c:v>
                </c:pt>
                <c:pt idx="400">
                  <c:v>0.12607354858490682</c:v>
                </c:pt>
                <c:pt idx="401">
                  <c:v>6.479356603743916E-2</c:v>
                </c:pt>
                <c:pt idx="402">
                  <c:v>6.1056316196837643E-2</c:v>
                </c:pt>
                <c:pt idx="403">
                  <c:v>0.10674255231336509</c:v>
                </c:pt>
                <c:pt idx="404">
                  <c:v>0.16871271113751157</c:v>
                </c:pt>
                <c:pt idx="405">
                  <c:v>0.23358729516770346</c:v>
                </c:pt>
                <c:pt idx="406">
                  <c:v>0.29834547545591644</c:v>
                </c:pt>
                <c:pt idx="407">
                  <c:v>0.3824637329338047</c:v>
                </c:pt>
                <c:pt idx="408">
                  <c:v>0.45513150739543273</c:v>
                </c:pt>
                <c:pt idx="409">
                  <c:v>0.50317295151994346</c:v>
                </c:pt>
                <c:pt idx="410">
                  <c:v>0.5189729495104578</c:v>
                </c:pt>
                <c:pt idx="411">
                  <c:v>0.51939529006800444</c:v>
                </c:pt>
                <c:pt idx="412">
                  <c:v>0.50868111437115204</c:v>
                </c:pt>
                <c:pt idx="413">
                  <c:v>0.47881015458636755</c:v>
                </c:pt>
                <c:pt idx="414">
                  <c:v>0.4354949806807013</c:v>
                </c:pt>
                <c:pt idx="415">
                  <c:v>0.41676382086926661</c:v>
                </c:pt>
                <c:pt idx="416">
                  <c:v>0.442233144894769</c:v>
                </c:pt>
                <c:pt idx="417">
                  <c:v>0.44233645277966704</c:v>
                </c:pt>
                <c:pt idx="418">
                  <c:v>0.46707706607464866</c:v>
                </c:pt>
                <c:pt idx="419">
                  <c:v>0.47908039770803501</c:v>
                </c:pt>
                <c:pt idx="420">
                  <c:v>0.47325684735570872</c:v>
                </c:pt>
                <c:pt idx="421">
                  <c:v>0.45706596209115558</c:v>
                </c:pt>
                <c:pt idx="422">
                  <c:v>0.44317379089941605</c:v>
                </c:pt>
                <c:pt idx="423">
                  <c:v>0.44006882243302603</c:v>
                </c:pt>
                <c:pt idx="424">
                  <c:v>0.43484063858767841</c:v>
                </c:pt>
                <c:pt idx="425">
                  <c:v>0.40886038742651987</c:v>
                </c:pt>
                <c:pt idx="426">
                  <c:v>0.44761706481519958</c:v>
                </c:pt>
                <c:pt idx="427">
                  <c:v>0.49340165004493136</c:v>
                </c:pt>
                <c:pt idx="428">
                  <c:v>0.51477610010993002</c:v>
                </c:pt>
                <c:pt idx="429">
                  <c:v>0.53258896867701511</c:v>
                </c:pt>
                <c:pt idx="430">
                  <c:v>0.55940104447900418</c:v>
                </c:pt>
                <c:pt idx="431">
                  <c:v>0.58049365484453541</c:v>
                </c:pt>
                <c:pt idx="432">
                  <c:v>0.5791144234929374</c:v>
                </c:pt>
                <c:pt idx="433">
                  <c:v>0.57899347041521132</c:v>
                </c:pt>
                <c:pt idx="434">
                  <c:v>0.5723448904226156</c:v>
                </c:pt>
                <c:pt idx="435">
                  <c:v>0.56442319299591159</c:v>
                </c:pt>
                <c:pt idx="436">
                  <c:v>0.55503046467993922</c:v>
                </c:pt>
                <c:pt idx="437">
                  <c:v>0.54711287856190371</c:v>
                </c:pt>
                <c:pt idx="438">
                  <c:v>0.49888217941060548</c:v>
                </c:pt>
                <c:pt idx="439">
                  <c:v>0.46111057334797645</c:v>
                </c:pt>
                <c:pt idx="440">
                  <c:v>0.4404669052538312</c:v>
                </c:pt>
                <c:pt idx="441">
                  <c:v>0.47093191074056839</c:v>
                </c:pt>
                <c:pt idx="442">
                  <c:v>0.49736293336228338</c:v>
                </c:pt>
                <c:pt idx="443">
                  <c:v>0.50436789150828787</c:v>
                </c:pt>
                <c:pt idx="444">
                  <c:v>0.51043824089188194</c:v>
                </c:pt>
                <c:pt idx="445">
                  <c:v>0.50752240570411733</c:v>
                </c:pt>
                <c:pt idx="446">
                  <c:v>0.48958817863167592</c:v>
                </c:pt>
                <c:pt idx="447">
                  <c:v>0.48530014527586196</c:v>
                </c:pt>
                <c:pt idx="448">
                  <c:v>0.4377817302455097</c:v>
                </c:pt>
                <c:pt idx="449">
                  <c:v>0.37889241974347021</c:v>
                </c:pt>
                <c:pt idx="450">
                  <c:v>0.31548649628564629</c:v>
                </c:pt>
                <c:pt idx="451">
                  <c:v>0.27236019233368053</c:v>
                </c:pt>
                <c:pt idx="452">
                  <c:v>0.23702149936632524</c:v>
                </c:pt>
                <c:pt idx="453">
                  <c:v>0.19932417272282341</c:v>
                </c:pt>
                <c:pt idx="454">
                  <c:v>0.17655118853669119</c:v>
                </c:pt>
                <c:pt idx="455">
                  <c:v>0.14989120199852746</c:v>
                </c:pt>
                <c:pt idx="456">
                  <c:v>0.11064008294120023</c:v>
                </c:pt>
                <c:pt idx="457">
                  <c:v>9.6499558684853631E-2</c:v>
                </c:pt>
                <c:pt idx="458">
                  <c:v>9.7282225365974806E-2</c:v>
                </c:pt>
                <c:pt idx="459">
                  <c:v>8.4143434850001697E-2</c:v>
                </c:pt>
                <c:pt idx="460">
                  <c:v>8.3750894202155451E-2</c:v>
                </c:pt>
                <c:pt idx="461">
                  <c:v>9.1704123253608952E-2</c:v>
                </c:pt>
                <c:pt idx="462">
                  <c:v>8.6951503783230688E-2</c:v>
                </c:pt>
                <c:pt idx="463">
                  <c:v>9.3586258939516276E-2</c:v>
                </c:pt>
                <c:pt idx="464">
                  <c:v>9.6538625169857353E-2</c:v>
                </c:pt>
                <c:pt idx="465">
                  <c:v>9.6698581550727858E-2</c:v>
                </c:pt>
                <c:pt idx="466">
                  <c:v>0.11790681096611143</c:v>
                </c:pt>
                <c:pt idx="467">
                  <c:v>0.14667654553567386</c:v>
                </c:pt>
                <c:pt idx="468">
                  <c:v>0.16504881921921524</c:v>
                </c:pt>
                <c:pt idx="469">
                  <c:v>0.17585281375773601</c:v>
                </c:pt>
                <c:pt idx="470">
                  <c:v>0.17100416195173745</c:v>
                </c:pt>
                <c:pt idx="471">
                  <c:v>0.15360128638563517</c:v>
                </c:pt>
                <c:pt idx="472">
                  <c:v>0.13606736863852073</c:v>
                </c:pt>
                <c:pt idx="473">
                  <c:v>0.12951771861863476</c:v>
                </c:pt>
                <c:pt idx="474">
                  <c:v>0.15670545839239491</c:v>
                </c:pt>
                <c:pt idx="475">
                  <c:v>0.22743328324254503</c:v>
                </c:pt>
                <c:pt idx="476">
                  <c:v>0.27240352328393641</c:v>
                </c:pt>
                <c:pt idx="477">
                  <c:v>0.29082387514486152</c:v>
                </c:pt>
                <c:pt idx="478">
                  <c:v>0.31662524115889384</c:v>
                </c:pt>
                <c:pt idx="479">
                  <c:v>0.34456354942474016</c:v>
                </c:pt>
                <c:pt idx="480">
                  <c:v>0.37005661442622512</c:v>
                </c:pt>
                <c:pt idx="481">
                  <c:v>0.38616981237964376</c:v>
                </c:pt>
                <c:pt idx="482">
                  <c:v>0.38815986299115501</c:v>
                </c:pt>
                <c:pt idx="483">
                  <c:v>0.38973203629173531</c:v>
                </c:pt>
                <c:pt idx="484">
                  <c:v>0.38652954500355452</c:v>
                </c:pt>
                <c:pt idx="485">
                  <c:v>0.34972346810127269</c:v>
                </c:pt>
                <c:pt idx="486">
                  <c:v>0.30016205771983423</c:v>
                </c:pt>
                <c:pt idx="487">
                  <c:v>0.25003681034571418</c:v>
                </c:pt>
                <c:pt idx="488">
                  <c:v>0.20655174495332942</c:v>
                </c:pt>
                <c:pt idx="489">
                  <c:v>0.18602123488730915</c:v>
                </c:pt>
                <c:pt idx="490">
                  <c:v>0.14872565227951468</c:v>
                </c:pt>
                <c:pt idx="491">
                  <c:v>0.12864119148829228</c:v>
                </c:pt>
                <c:pt idx="492">
                  <c:v>0.11111625478898213</c:v>
                </c:pt>
                <c:pt idx="493">
                  <c:v>9.9046430726242363E-2</c:v>
                </c:pt>
                <c:pt idx="494">
                  <c:v>0.10229320223997826</c:v>
                </c:pt>
                <c:pt idx="495">
                  <c:v>0.1352876857172669</c:v>
                </c:pt>
                <c:pt idx="496">
                  <c:v>0.13643772499369361</c:v>
                </c:pt>
                <c:pt idx="497">
                  <c:v>9.3886929855367424E-2</c:v>
                </c:pt>
                <c:pt idx="498">
                  <c:v>9.4740802836351473E-2</c:v>
                </c:pt>
                <c:pt idx="499">
                  <c:v>0.11238855771903208</c:v>
                </c:pt>
                <c:pt idx="500">
                  <c:v>0.1395361209555242</c:v>
                </c:pt>
                <c:pt idx="501">
                  <c:v>0.14368453094950939</c:v>
                </c:pt>
                <c:pt idx="502">
                  <c:v>0.17296702855946613</c:v>
                </c:pt>
                <c:pt idx="503">
                  <c:v>0.21314581063397772</c:v>
                </c:pt>
                <c:pt idx="504">
                  <c:v>0.25438861402758461</c:v>
                </c:pt>
                <c:pt idx="505">
                  <c:v>0.23992634816460409</c:v>
                </c:pt>
                <c:pt idx="506">
                  <c:v>0.2037960946402354</c:v>
                </c:pt>
                <c:pt idx="507">
                  <c:v>0.18584112875377129</c:v>
                </c:pt>
                <c:pt idx="508">
                  <c:v>0.17740263795830732</c:v>
                </c:pt>
                <c:pt idx="509">
                  <c:v>0.17618564795083053</c:v>
                </c:pt>
                <c:pt idx="510">
                  <c:v>0.1601689967471486</c:v>
                </c:pt>
                <c:pt idx="511">
                  <c:v>0.1587433024999523</c:v>
                </c:pt>
                <c:pt idx="512">
                  <c:v>0.16785352904866743</c:v>
                </c:pt>
                <c:pt idx="513">
                  <c:v>0.17289955921173322</c:v>
                </c:pt>
                <c:pt idx="514">
                  <c:v>0.15183039454919178</c:v>
                </c:pt>
                <c:pt idx="515">
                  <c:v>0.13192104633813811</c:v>
                </c:pt>
                <c:pt idx="516">
                  <c:v>0.1144314192429642</c:v>
                </c:pt>
                <c:pt idx="517">
                  <c:v>0.10658219609701192</c:v>
                </c:pt>
                <c:pt idx="518">
                  <c:v>0.11060632490493774</c:v>
                </c:pt>
                <c:pt idx="519">
                  <c:v>0.11170046326108343</c:v>
                </c:pt>
                <c:pt idx="520">
                  <c:v>0.10389377303343948</c:v>
                </c:pt>
                <c:pt idx="521">
                  <c:v>6.340882418719504E-2</c:v>
                </c:pt>
                <c:pt idx="522">
                  <c:v>6.1102795353805549E-2</c:v>
                </c:pt>
                <c:pt idx="523">
                  <c:v>8.8012567811733944E-2</c:v>
                </c:pt>
                <c:pt idx="524">
                  <c:v>0.10286770298876557</c:v>
                </c:pt>
                <c:pt idx="525">
                  <c:v>0.10401698353712749</c:v>
                </c:pt>
                <c:pt idx="526">
                  <c:v>0.11101963903674313</c:v>
                </c:pt>
                <c:pt idx="527">
                  <c:v>0.10829912649851943</c:v>
                </c:pt>
                <c:pt idx="528">
                  <c:v>0.10553394005756567</c:v>
                </c:pt>
                <c:pt idx="529">
                  <c:v>0.10845405069618691</c:v>
                </c:pt>
                <c:pt idx="530">
                  <c:v>0.11198648896882571</c:v>
                </c:pt>
                <c:pt idx="531">
                  <c:v>0.11408577272415793</c:v>
                </c:pt>
                <c:pt idx="532">
                  <c:v>0.11523182597148317</c:v>
                </c:pt>
                <c:pt idx="533">
                  <c:v>0.12500501278777679</c:v>
                </c:pt>
                <c:pt idx="534">
                  <c:v>0.13606583568940939</c:v>
                </c:pt>
                <c:pt idx="535">
                  <c:v>0.13481194946089856</c:v>
                </c:pt>
                <c:pt idx="536">
                  <c:v>0.13555655326003663</c:v>
                </c:pt>
                <c:pt idx="537">
                  <c:v>0.15876068583795355</c:v>
                </c:pt>
                <c:pt idx="538">
                  <c:v>0.18002897459052339</c:v>
                </c:pt>
                <c:pt idx="539">
                  <c:v>0.21115005758645219</c:v>
                </c:pt>
                <c:pt idx="540">
                  <c:v>0.23402519787808573</c:v>
                </c:pt>
                <c:pt idx="541">
                  <c:v>0.24897653267644612</c:v>
                </c:pt>
                <c:pt idx="542">
                  <c:v>0.26002602324916996</c:v>
                </c:pt>
                <c:pt idx="543">
                  <c:v>0.25691957459637649</c:v>
                </c:pt>
                <c:pt idx="544">
                  <c:v>0.24088060967836264</c:v>
                </c:pt>
                <c:pt idx="545">
                  <c:v>0.21071729680983722</c:v>
                </c:pt>
                <c:pt idx="546">
                  <c:v>0.22958713444977072</c:v>
                </c:pt>
                <c:pt idx="547">
                  <c:v>0.27168491739911282</c:v>
                </c:pt>
                <c:pt idx="548">
                  <c:v>0.3193793313534864</c:v>
                </c:pt>
                <c:pt idx="549">
                  <c:v>0.3569623665211511</c:v>
                </c:pt>
                <c:pt idx="550">
                  <c:v>0.37771384891038212</c:v>
                </c:pt>
                <c:pt idx="551">
                  <c:v>0.40258929909557284</c:v>
                </c:pt>
                <c:pt idx="552">
                  <c:v>0.4047707943240792</c:v>
                </c:pt>
                <c:pt idx="553">
                  <c:v>0.38576384275740178</c:v>
                </c:pt>
                <c:pt idx="554">
                  <c:v>0.37227673768258507</c:v>
                </c:pt>
                <c:pt idx="555">
                  <c:v>0.35592700952132589</c:v>
                </c:pt>
                <c:pt idx="556">
                  <c:v>0.32854718012423534</c:v>
                </c:pt>
                <c:pt idx="557">
                  <c:v>0.31448348130679488</c:v>
                </c:pt>
                <c:pt idx="558">
                  <c:v>0.29111586822767094</c:v>
                </c:pt>
                <c:pt idx="559">
                  <c:v>0.24797474832272506</c:v>
                </c:pt>
                <c:pt idx="560">
                  <c:v>0.22247084297292016</c:v>
                </c:pt>
                <c:pt idx="561">
                  <c:v>0.22306927139734911</c:v>
                </c:pt>
                <c:pt idx="562">
                  <c:v>0.2556610533428984</c:v>
                </c:pt>
                <c:pt idx="563">
                  <c:v>0.30911403397784232</c:v>
                </c:pt>
                <c:pt idx="564">
                  <c:v>0.32807784403558454</c:v>
                </c:pt>
                <c:pt idx="565">
                  <c:v>0.32341616456077971</c:v>
                </c:pt>
                <c:pt idx="566">
                  <c:v>0.33523810049610997</c:v>
                </c:pt>
                <c:pt idx="567">
                  <c:v>0.34930021839646702</c:v>
                </c:pt>
                <c:pt idx="568">
                  <c:v>0.34306520462263762</c:v>
                </c:pt>
                <c:pt idx="569">
                  <c:v>0.31304623085575295</c:v>
                </c:pt>
                <c:pt idx="570">
                  <c:v>0.33777795203420624</c:v>
                </c:pt>
                <c:pt idx="571">
                  <c:v>0.3658682006693012</c:v>
                </c:pt>
                <c:pt idx="572">
                  <c:v>0.37360960029660101</c:v>
                </c:pt>
                <c:pt idx="573">
                  <c:v>0.34767143023628694</c:v>
                </c:pt>
                <c:pt idx="574">
                  <c:v>0.35433133993931482</c:v>
                </c:pt>
                <c:pt idx="575">
                  <c:v>0.39141152198654539</c:v>
                </c:pt>
                <c:pt idx="576">
                  <c:v>0.47180305932298694</c:v>
                </c:pt>
                <c:pt idx="577">
                  <c:v>0.49584833297051745</c:v>
                </c:pt>
                <c:pt idx="578">
                  <c:v>0.46374332253674982</c:v>
                </c:pt>
                <c:pt idx="579">
                  <c:v>0.48191318606258154</c:v>
                </c:pt>
                <c:pt idx="580">
                  <c:v>0.49303692913305519</c:v>
                </c:pt>
                <c:pt idx="581">
                  <c:v>0.50100688350594136</c:v>
                </c:pt>
                <c:pt idx="582">
                  <c:v>0.47609584957930151</c:v>
                </c:pt>
                <c:pt idx="583">
                  <c:v>0.45545266403576451</c:v>
                </c:pt>
                <c:pt idx="584">
                  <c:v>0.4549704817094592</c:v>
                </c:pt>
                <c:pt idx="585">
                  <c:v>0.47246042002176175</c:v>
                </c:pt>
                <c:pt idx="586">
                  <c:v>0.47881205753324324</c:v>
                </c:pt>
                <c:pt idx="587">
                  <c:v>0.47778023547148846</c:v>
                </c:pt>
                <c:pt idx="588">
                  <c:v>0.4646541521977543</c:v>
                </c:pt>
                <c:pt idx="589">
                  <c:v>0.45640467080427349</c:v>
                </c:pt>
                <c:pt idx="590">
                  <c:v>0.45129332980117642</c:v>
                </c:pt>
                <c:pt idx="591">
                  <c:v>0.45418604225898096</c:v>
                </c:pt>
                <c:pt idx="592">
                  <c:v>0.46613379997850996</c:v>
                </c:pt>
                <c:pt idx="593">
                  <c:v>0.41621093692308209</c:v>
                </c:pt>
                <c:pt idx="594">
                  <c:v>0.32537965819160547</c:v>
                </c:pt>
                <c:pt idx="595">
                  <c:v>0.31991976849905174</c:v>
                </c:pt>
                <c:pt idx="596">
                  <c:v>0.31213613941562124</c:v>
                </c:pt>
                <c:pt idx="597">
                  <c:v>0.30371524426323893</c:v>
                </c:pt>
                <c:pt idx="598">
                  <c:v>0.2785323446074936</c:v>
                </c:pt>
                <c:pt idx="599">
                  <c:v>0.23994899163576661</c:v>
                </c:pt>
                <c:pt idx="600">
                  <c:v>0.23171650520067547</c:v>
                </c:pt>
                <c:pt idx="601">
                  <c:v>0.25057796713773028</c:v>
                </c:pt>
                <c:pt idx="602">
                  <c:v>0.29078428677998946</c:v>
                </c:pt>
                <c:pt idx="603">
                  <c:v>0.29996592928173721</c:v>
                </c:pt>
                <c:pt idx="604">
                  <c:v>0.25714215565696752</c:v>
                </c:pt>
                <c:pt idx="605">
                  <c:v>0.22796741712024915</c:v>
                </c:pt>
                <c:pt idx="606">
                  <c:v>0.22758737896892248</c:v>
                </c:pt>
                <c:pt idx="607">
                  <c:v>0.22302037435126601</c:v>
                </c:pt>
                <c:pt idx="608">
                  <c:v>0.21059394049770147</c:v>
                </c:pt>
                <c:pt idx="609">
                  <c:v>0.22517274201167056</c:v>
                </c:pt>
                <c:pt idx="610">
                  <c:v>0.22409886909737656</c:v>
                </c:pt>
                <c:pt idx="611">
                  <c:v>0.19871119071074783</c:v>
                </c:pt>
                <c:pt idx="612">
                  <c:v>0.17824733768468398</c:v>
                </c:pt>
                <c:pt idx="613">
                  <c:v>0.16625869031484727</c:v>
                </c:pt>
                <c:pt idx="614">
                  <c:v>0.16105845281421449</c:v>
                </c:pt>
                <c:pt idx="615">
                  <c:v>0.16467309515849324</c:v>
                </c:pt>
                <c:pt idx="616">
                  <c:v>0.1914934677344281</c:v>
                </c:pt>
                <c:pt idx="617">
                  <c:v>0.2080814910441639</c:v>
                </c:pt>
                <c:pt idx="618">
                  <c:v>0.22440057830332868</c:v>
                </c:pt>
                <c:pt idx="619">
                  <c:v>0.25570028514514676</c:v>
                </c:pt>
                <c:pt idx="620">
                  <c:v>0.21170545132245383</c:v>
                </c:pt>
                <c:pt idx="621">
                  <c:v>0.17532633998393443</c:v>
                </c:pt>
                <c:pt idx="622">
                  <c:v>0.15268928843584892</c:v>
                </c:pt>
                <c:pt idx="623">
                  <c:v>0.15441349469367868</c:v>
                </c:pt>
                <c:pt idx="624">
                  <c:v>0.17313733931177655</c:v>
                </c:pt>
                <c:pt idx="625">
                  <c:v>0.1941799604816617</c:v>
                </c:pt>
                <c:pt idx="626">
                  <c:v>0.236924015859934</c:v>
                </c:pt>
                <c:pt idx="627">
                  <c:v>0.33794374205243027</c:v>
                </c:pt>
                <c:pt idx="628">
                  <c:v>0.41617484315490988</c:v>
                </c:pt>
                <c:pt idx="629">
                  <c:v>0.41405466069461011</c:v>
                </c:pt>
                <c:pt idx="630">
                  <c:v>0.38783088115225417</c:v>
                </c:pt>
                <c:pt idx="631">
                  <c:v>0.37351127252840288</c:v>
                </c:pt>
                <c:pt idx="632">
                  <c:v>0.37169473552130877</c:v>
                </c:pt>
                <c:pt idx="633">
                  <c:v>0.40724918489854378</c:v>
                </c:pt>
                <c:pt idx="634">
                  <c:v>0.43372619466400997</c:v>
                </c:pt>
                <c:pt idx="635">
                  <c:v>0.42085933851348017</c:v>
                </c:pt>
                <c:pt idx="636">
                  <c:v>0.3726981790441351</c:v>
                </c:pt>
                <c:pt idx="637">
                  <c:v>0.31947470645405324</c:v>
                </c:pt>
                <c:pt idx="638">
                  <c:v>0.28816415757335517</c:v>
                </c:pt>
                <c:pt idx="639">
                  <c:v>0.26174892273963224</c:v>
                </c:pt>
                <c:pt idx="640">
                  <c:v>0.2264431127351271</c:v>
                </c:pt>
                <c:pt idx="641">
                  <c:v>0.14269491141499208</c:v>
                </c:pt>
                <c:pt idx="642">
                  <c:v>0.10595540232980835</c:v>
                </c:pt>
                <c:pt idx="643">
                  <c:v>0.1513776679638604</c:v>
                </c:pt>
                <c:pt idx="644">
                  <c:v>0.1944813105174962</c:v>
                </c:pt>
                <c:pt idx="645">
                  <c:v>0.212576244497058</c:v>
                </c:pt>
                <c:pt idx="646">
                  <c:v>0.22704235727684677</c:v>
                </c:pt>
                <c:pt idx="647">
                  <c:v>0.25735192440470439</c:v>
                </c:pt>
                <c:pt idx="648">
                  <c:v>0.28185378377710735</c:v>
                </c:pt>
                <c:pt idx="649">
                  <c:v>0.30230550462141126</c:v>
                </c:pt>
                <c:pt idx="650">
                  <c:v>0.312642703202128</c:v>
                </c:pt>
                <c:pt idx="651">
                  <c:v>0.30792539958995624</c:v>
                </c:pt>
                <c:pt idx="652">
                  <c:v>0.28684240851729559</c:v>
                </c:pt>
                <c:pt idx="653">
                  <c:v>0.26729380048655149</c:v>
                </c:pt>
                <c:pt idx="654">
                  <c:v>0.24890262409312125</c:v>
                </c:pt>
                <c:pt idx="655">
                  <c:v>0.23352832831546644</c:v>
                </c:pt>
                <c:pt idx="656">
                  <c:v>0.22213559209442349</c:v>
                </c:pt>
                <c:pt idx="657">
                  <c:v>0.20335909553938908</c:v>
                </c:pt>
                <c:pt idx="658">
                  <c:v>0.20807652673983454</c:v>
                </c:pt>
                <c:pt idx="659">
                  <c:v>0.22714390084071276</c:v>
                </c:pt>
                <c:pt idx="660">
                  <c:v>0.23735586832290242</c:v>
                </c:pt>
                <c:pt idx="661">
                  <c:v>0.25483466862984655</c:v>
                </c:pt>
                <c:pt idx="662">
                  <c:v>0.29539912951568253</c:v>
                </c:pt>
                <c:pt idx="663">
                  <c:v>0.30329200427607306</c:v>
                </c:pt>
                <c:pt idx="664">
                  <c:v>0.28573753790430995</c:v>
                </c:pt>
                <c:pt idx="665">
                  <c:v>0.2507505654722253</c:v>
                </c:pt>
                <c:pt idx="666">
                  <c:v>0.24954719234677447</c:v>
                </c:pt>
                <c:pt idx="667">
                  <c:v>0.28309867426574475</c:v>
                </c:pt>
                <c:pt idx="668">
                  <c:v>0.31181757637682611</c:v>
                </c:pt>
                <c:pt idx="669">
                  <c:v>0.33458133278973473</c:v>
                </c:pt>
                <c:pt idx="670">
                  <c:v>0.37057136924956735</c:v>
                </c:pt>
                <c:pt idx="671">
                  <c:v>0.39462532333738365</c:v>
                </c:pt>
                <c:pt idx="672">
                  <c:v>0.4151693072544842</c:v>
                </c:pt>
                <c:pt idx="673">
                  <c:v>0.43327028221482156</c:v>
                </c:pt>
                <c:pt idx="674">
                  <c:v>0.44432687976299523</c:v>
                </c:pt>
                <c:pt idx="675">
                  <c:v>0.45472773347470524</c:v>
                </c:pt>
                <c:pt idx="676">
                  <c:v>0.44043998260607542</c:v>
                </c:pt>
                <c:pt idx="677">
                  <c:v>0.41370536498034405</c:v>
                </c:pt>
                <c:pt idx="678">
                  <c:v>0.38394799167445198</c:v>
                </c:pt>
                <c:pt idx="679">
                  <c:v>0.36556601004318079</c:v>
                </c:pt>
                <c:pt idx="680">
                  <c:v>0.37408135718739727</c:v>
                </c:pt>
                <c:pt idx="681">
                  <c:v>0.3806976477182617</c:v>
                </c:pt>
                <c:pt idx="682">
                  <c:v>0.42032606960279656</c:v>
                </c:pt>
                <c:pt idx="683">
                  <c:v>0.44926113750251123</c:v>
                </c:pt>
                <c:pt idx="684">
                  <c:v>0.44885650561857515</c:v>
                </c:pt>
                <c:pt idx="685">
                  <c:v>0.46530036395822205</c:v>
                </c:pt>
                <c:pt idx="686">
                  <c:v>0.46920896972824111</c:v>
                </c:pt>
                <c:pt idx="687">
                  <c:v>0.45479590717431995</c:v>
                </c:pt>
                <c:pt idx="688">
                  <c:v>0.43116076397897646</c:v>
                </c:pt>
                <c:pt idx="689">
                  <c:v>0.39380524030091868</c:v>
                </c:pt>
                <c:pt idx="690">
                  <c:v>0.36720352260281508</c:v>
                </c:pt>
                <c:pt idx="691">
                  <c:v>0.41138048492823376</c:v>
                </c:pt>
                <c:pt idx="692">
                  <c:v>0.46615983278935119</c:v>
                </c:pt>
                <c:pt idx="693">
                  <c:v>0.49891689549695806</c:v>
                </c:pt>
                <c:pt idx="694">
                  <c:v>0.53809018215741622</c:v>
                </c:pt>
                <c:pt idx="695">
                  <c:v>0.56770902540437596</c:v>
                </c:pt>
                <c:pt idx="696">
                  <c:v>0.57199847163527029</c:v>
                </c:pt>
                <c:pt idx="697">
                  <c:v>0.57597801335698695</c:v>
                </c:pt>
                <c:pt idx="698">
                  <c:v>0.57979399150273836</c:v>
                </c:pt>
                <c:pt idx="699">
                  <c:v>0.58557332057925893</c:v>
                </c:pt>
                <c:pt idx="700">
                  <c:v>0.58116778536176017</c:v>
                </c:pt>
                <c:pt idx="701">
                  <c:v>0.57814715155514473</c:v>
                </c:pt>
                <c:pt idx="702">
                  <c:v>0.5905005596587698</c:v>
                </c:pt>
                <c:pt idx="703">
                  <c:v>0.59777374850533049</c:v>
                </c:pt>
                <c:pt idx="704">
                  <c:v>0.59933045680067765</c:v>
                </c:pt>
                <c:pt idx="705">
                  <c:v>0.59313710824561627</c:v>
                </c:pt>
                <c:pt idx="706">
                  <c:v>0.59237383832872581</c:v>
                </c:pt>
                <c:pt idx="707">
                  <c:v>0.59064383870682891</c:v>
                </c:pt>
                <c:pt idx="708">
                  <c:v>0.59598060704933475</c:v>
                </c:pt>
                <c:pt idx="709">
                  <c:v>0.57418344139915889</c:v>
                </c:pt>
                <c:pt idx="710">
                  <c:v>0.56104434136480619</c:v>
                </c:pt>
                <c:pt idx="711">
                  <c:v>0.55236213365674325</c:v>
                </c:pt>
                <c:pt idx="712">
                  <c:v>0.52989004424625541</c:v>
                </c:pt>
                <c:pt idx="713">
                  <c:v>0.4463105404978166</c:v>
                </c:pt>
                <c:pt idx="714">
                  <c:v>0.36111254704525797</c:v>
                </c:pt>
                <c:pt idx="715">
                  <c:v>0.35046719536399368</c:v>
                </c:pt>
                <c:pt idx="716">
                  <c:v>0.34811915802451532</c:v>
                </c:pt>
                <c:pt idx="717">
                  <c:v>0.34359879487913103</c:v>
                </c:pt>
                <c:pt idx="718">
                  <c:v>0.32906225900230934</c:v>
                </c:pt>
                <c:pt idx="719">
                  <c:v>0.33594688030507386</c:v>
                </c:pt>
                <c:pt idx="720">
                  <c:v>0.33604099037717183</c:v>
                </c:pt>
                <c:pt idx="721">
                  <c:v>0.38256165119016</c:v>
                </c:pt>
                <c:pt idx="722">
                  <c:v>0.42001844791046983</c:v>
                </c:pt>
                <c:pt idx="723">
                  <c:v>0.42827404092208043</c:v>
                </c:pt>
                <c:pt idx="724">
                  <c:v>0.45922512099945773</c:v>
                </c:pt>
                <c:pt idx="725">
                  <c:v>0.45872470245935543</c:v>
                </c:pt>
                <c:pt idx="726">
                  <c:v>0.443766296246138</c:v>
                </c:pt>
                <c:pt idx="727">
                  <c:v>0.44126115027029761</c:v>
                </c:pt>
                <c:pt idx="728">
                  <c:v>0.44511608177344447</c:v>
                </c:pt>
                <c:pt idx="729">
                  <c:v>0.48737883966377299</c:v>
                </c:pt>
                <c:pt idx="730">
                  <c:v>0.53668178640976727</c:v>
                </c:pt>
                <c:pt idx="731">
                  <c:v>0.52589610656289321</c:v>
                </c:pt>
                <c:pt idx="732">
                  <c:v>0.49507703956496568</c:v>
                </c:pt>
                <c:pt idx="733">
                  <c:v>0.47890203475050808</c:v>
                </c:pt>
                <c:pt idx="734">
                  <c:v>0.47986011317672445</c:v>
                </c:pt>
                <c:pt idx="735">
                  <c:v>0.46702805700481631</c:v>
                </c:pt>
                <c:pt idx="736">
                  <c:v>0.42007271619229919</c:v>
                </c:pt>
                <c:pt idx="737">
                  <c:v>0.28300466475500496</c:v>
                </c:pt>
                <c:pt idx="738">
                  <c:v>0.18329840821552534</c:v>
                </c:pt>
                <c:pt idx="739">
                  <c:v>0.19591589272119914</c:v>
                </c:pt>
                <c:pt idx="740">
                  <c:v>0.19967684743912997</c:v>
                </c:pt>
                <c:pt idx="741">
                  <c:v>0.18102681122980135</c:v>
                </c:pt>
                <c:pt idx="742">
                  <c:v>0.17481241569076036</c:v>
                </c:pt>
                <c:pt idx="743">
                  <c:v>0.18725838114962992</c:v>
                </c:pt>
                <c:pt idx="744">
                  <c:v>0.19193435971788375</c:v>
                </c:pt>
                <c:pt idx="745">
                  <c:v>0.18617694809513854</c:v>
                </c:pt>
                <c:pt idx="746">
                  <c:v>0.17817498137837201</c:v>
                </c:pt>
                <c:pt idx="747">
                  <c:v>0.17625523354729214</c:v>
                </c:pt>
                <c:pt idx="748">
                  <c:v>0.17022996025301942</c:v>
                </c:pt>
                <c:pt idx="749">
                  <c:v>0.14899537778768707</c:v>
                </c:pt>
                <c:pt idx="750">
                  <c:v>0.12187506213651146</c:v>
                </c:pt>
                <c:pt idx="751">
                  <c:v>0.10539838706399401</c:v>
                </c:pt>
                <c:pt idx="752">
                  <c:v>0.13054461949684587</c:v>
                </c:pt>
                <c:pt idx="753">
                  <c:v>0.18598177498048526</c:v>
                </c:pt>
                <c:pt idx="754">
                  <c:v>0.18777669718954831</c:v>
                </c:pt>
                <c:pt idx="755">
                  <c:v>0.18736358685515006</c:v>
                </c:pt>
                <c:pt idx="756">
                  <c:v>0.18123633961769089</c:v>
                </c:pt>
                <c:pt idx="757">
                  <c:v>0.19139787158784688</c:v>
                </c:pt>
                <c:pt idx="758">
                  <c:v>0.20290240338581769</c:v>
                </c:pt>
                <c:pt idx="759">
                  <c:v>0.21397343716945907</c:v>
                </c:pt>
                <c:pt idx="760">
                  <c:v>0.20220404911002193</c:v>
                </c:pt>
                <c:pt idx="761">
                  <c:v>0.14807609995284704</c:v>
                </c:pt>
                <c:pt idx="762">
                  <c:v>0.12064738859245552</c:v>
                </c:pt>
                <c:pt idx="763">
                  <c:v>0.15025157658052538</c:v>
                </c:pt>
                <c:pt idx="764">
                  <c:v>0.20405206177627455</c:v>
                </c:pt>
                <c:pt idx="765">
                  <c:v>0.2440121221309284</c:v>
                </c:pt>
                <c:pt idx="766">
                  <c:v>0.30413803372161291</c:v>
                </c:pt>
                <c:pt idx="767">
                  <c:v>0.35481222522371686</c:v>
                </c:pt>
                <c:pt idx="768">
                  <c:v>0.36871270743953272</c:v>
                </c:pt>
                <c:pt idx="769">
                  <c:v>0.35127881706282865</c:v>
                </c:pt>
                <c:pt idx="770">
                  <c:v>0.36927040978136411</c:v>
                </c:pt>
                <c:pt idx="771">
                  <c:v>0.37563235663925659</c:v>
                </c:pt>
                <c:pt idx="772">
                  <c:v>0.37099048406915441</c:v>
                </c:pt>
                <c:pt idx="773">
                  <c:v>0.3418230118610836</c:v>
                </c:pt>
                <c:pt idx="774">
                  <c:v>0.32020780984864911</c:v>
                </c:pt>
                <c:pt idx="775">
                  <c:v>0.32288547951003083</c:v>
                </c:pt>
                <c:pt idx="776">
                  <c:v>0.34045331584656391</c:v>
                </c:pt>
                <c:pt idx="777">
                  <c:v>0.34192179317259358</c:v>
                </c:pt>
                <c:pt idx="778">
                  <c:v>0.3799293883741145</c:v>
                </c:pt>
                <c:pt idx="779">
                  <c:v>0.4127590102464741</c:v>
                </c:pt>
                <c:pt idx="780">
                  <c:v>0.4070489889021715</c:v>
                </c:pt>
                <c:pt idx="781">
                  <c:v>0.38642056100483552</c:v>
                </c:pt>
                <c:pt idx="782">
                  <c:v>0.34955128947880532</c:v>
                </c:pt>
                <c:pt idx="783">
                  <c:v>0.3184052047894948</c:v>
                </c:pt>
                <c:pt idx="784">
                  <c:v>0.25715641277158524</c:v>
                </c:pt>
                <c:pt idx="785">
                  <c:v>0.19480398281070607</c:v>
                </c:pt>
                <c:pt idx="786">
                  <c:v>0.21056986955784959</c:v>
                </c:pt>
                <c:pt idx="787">
                  <c:v>0.3094412955396309</c:v>
                </c:pt>
                <c:pt idx="788">
                  <c:v>0.37390082826955157</c:v>
                </c:pt>
                <c:pt idx="789">
                  <c:v>0.41135969495072955</c:v>
                </c:pt>
                <c:pt idx="790">
                  <c:v>0.43222443485923406</c:v>
                </c:pt>
                <c:pt idx="791">
                  <c:v>0.45071870840620337</c:v>
                </c:pt>
                <c:pt idx="792">
                  <c:v>0.44939302877500831</c:v>
                </c:pt>
                <c:pt idx="793">
                  <c:v>0.43230051063190239</c:v>
                </c:pt>
                <c:pt idx="794">
                  <c:v>0.40411030411911419</c:v>
                </c:pt>
                <c:pt idx="795">
                  <c:v>0.38470116422567252</c:v>
                </c:pt>
                <c:pt idx="796">
                  <c:v>0.35898496325735552</c:v>
                </c:pt>
                <c:pt idx="797">
                  <c:v>0.31366900933629333</c:v>
                </c:pt>
                <c:pt idx="798">
                  <c:v>0.28712777596574612</c:v>
                </c:pt>
                <c:pt idx="799">
                  <c:v>0.28723397189296074</c:v>
                </c:pt>
                <c:pt idx="800">
                  <c:v>0.32017750511639226</c:v>
                </c:pt>
                <c:pt idx="801">
                  <c:v>0.32575234985935597</c:v>
                </c:pt>
                <c:pt idx="802">
                  <c:v>0.32742273578845738</c:v>
                </c:pt>
                <c:pt idx="803">
                  <c:v>0.3400924835073077</c:v>
                </c:pt>
                <c:pt idx="804">
                  <c:v>0.34860865031455773</c:v>
                </c:pt>
                <c:pt idx="805">
                  <c:v>0.39010497756205148</c:v>
                </c:pt>
                <c:pt idx="806">
                  <c:v>0.44651590092367999</c:v>
                </c:pt>
                <c:pt idx="807">
                  <c:v>0.49993313780876353</c:v>
                </c:pt>
                <c:pt idx="808">
                  <c:v>0.51690583926704359</c:v>
                </c:pt>
                <c:pt idx="809">
                  <c:v>0.47457576648338368</c:v>
                </c:pt>
                <c:pt idx="810">
                  <c:v>0.47503733456495512</c:v>
                </c:pt>
                <c:pt idx="811">
                  <c:v>0.52889251227552858</c:v>
                </c:pt>
                <c:pt idx="812">
                  <c:v>0.55857460806414017</c:v>
                </c:pt>
                <c:pt idx="813">
                  <c:v>0.56907291075927224</c:v>
                </c:pt>
                <c:pt idx="814">
                  <c:v>0.58106994599869322</c:v>
                </c:pt>
                <c:pt idx="815">
                  <c:v>0.57360954757814675</c:v>
                </c:pt>
                <c:pt idx="816">
                  <c:v>0.57394020107907717</c:v>
                </c:pt>
                <c:pt idx="817">
                  <c:v>0.572441944732477</c:v>
                </c:pt>
                <c:pt idx="818">
                  <c:v>0.56789089518186531</c:v>
                </c:pt>
                <c:pt idx="819">
                  <c:v>0.56466877212850619</c:v>
                </c:pt>
                <c:pt idx="820">
                  <c:v>0.56830275621186099</c:v>
                </c:pt>
                <c:pt idx="821">
                  <c:v>0.57314942198666574</c:v>
                </c:pt>
                <c:pt idx="822">
                  <c:v>0.52788357028637678</c:v>
                </c:pt>
                <c:pt idx="823">
                  <c:v>0.49599401418305872</c:v>
                </c:pt>
                <c:pt idx="824">
                  <c:v>0.49527669799963459</c:v>
                </c:pt>
                <c:pt idx="825">
                  <c:v>0.54267258485322667</c:v>
                </c:pt>
                <c:pt idx="826">
                  <c:v>0.54513999441449579</c:v>
                </c:pt>
                <c:pt idx="827">
                  <c:v>0.54098118459432454</c:v>
                </c:pt>
                <c:pt idx="828">
                  <c:v>0.52564669750559001</c:v>
                </c:pt>
                <c:pt idx="829">
                  <c:v>0.47269544230936789</c:v>
                </c:pt>
                <c:pt idx="830">
                  <c:v>0.40208051218533664</c:v>
                </c:pt>
                <c:pt idx="831">
                  <c:v>0.35311974011994973</c:v>
                </c:pt>
                <c:pt idx="832">
                  <c:v>0.27976324470951591</c:v>
                </c:pt>
                <c:pt idx="833">
                  <c:v>0.21676460633887615</c:v>
                </c:pt>
                <c:pt idx="834">
                  <c:v>0.1850914696349284</c:v>
                </c:pt>
                <c:pt idx="835">
                  <c:v>0.21809049478573841</c:v>
                </c:pt>
                <c:pt idx="836">
                  <c:v>0.25178466678368949</c:v>
                </c:pt>
                <c:pt idx="837">
                  <c:v>0.28051709195523028</c:v>
                </c:pt>
                <c:pt idx="838">
                  <c:v>0.30236026666380672</c:v>
                </c:pt>
                <c:pt idx="839">
                  <c:v>0.32373016762762186</c:v>
                </c:pt>
                <c:pt idx="840">
                  <c:v>0.32904064797680449</c:v>
                </c:pt>
                <c:pt idx="841">
                  <c:v>0.30204166649549979</c:v>
                </c:pt>
                <c:pt idx="842">
                  <c:v>0.26091115353952504</c:v>
                </c:pt>
                <c:pt idx="843">
                  <c:v>0.2286416030007091</c:v>
                </c:pt>
                <c:pt idx="844">
                  <c:v>0.21623853561573678</c:v>
                </c:pt>
                <c:pt idx="845">
                  <c:v>0.19659195563272927</c:v>
                </c:pt>
                <c:pt idx="846">
                  <c:v>0.17207904470829688</c:v>
                </c:pt>
                <c:pt idx="847">
                  <c:v>0.15601089363459861</c:v>
                </c:pt>
                <c:pt idx="848">
                  <c:v>0.16755354266101957</c:v>
                </c:pt>
                <c:pt idx="849">
                  <c:v>0.21316376106471793</c:v>
                </c:pt>
                <c:pt idx="850">
                  <c:v>0.24992139025482191</c:v>
                </c:pt>
                <c:pt idx="851">
                  <c:v>0.25124560347979552</c:v>
                </c:pt>
                <c:pt idx="852">
                  <c:v>0.23323387562837261</c:v>
                </c:pt>
                <c:pt idx="853">
                  <c:v>0.21900629702611146</c:v>
                </c:pt>
                <c:pt idx="854">
                  <c:v>0.20773501955505536</c:v>
                </c:pt>
                <c:pt idx="855">
                  <c:v>0.20020438790622203</c:v>
                </c:pt>
                <c:pt idx="856">
                  <c:v>0.19099568624096303</c:v>
                </c:pt>
                <c:pt idx="857">
                  <c:v>0.14046510883386709</c:v>
                </c:pt>
                <c:pt idx="858">
                  <c:v>0.13583597129050612</c:v>
                </c:pt>
                <c:pt idx="859">
                  <c:v>0.2313595839892359</c:v>
                </c:pt>
                <c:pt idx="860">
                  <c:v>0.3186019463525484</c:v>
                </c:pt>
                <c:pt idx="861">
                  <c:v>0.38235389430476979</c:v>
                </c:pt>
                <c:pt idx="862">
                  <c:v>0.41218305682232953</c:v>
                </c:pt>
                <c:pt idx="863">
                  <c:v>0.42306051294297026</c:v>
                </c:pt>
                <c:pt idx="864">
                  <c:v>0.41974957578291749</c:v>
                </c:pt>
                <c:pt idx="865">
                  <c:v>0.42814759433652833</c:v>
                </c:pt>
                <c:pt idx="866">
                  <c:v>0.43450940166380986</c:v>
                </c:pt>
                <c:pt idx="867">
                  <c:v>0.41372650400581673</c:v>
                </c:pt>
                <c:pt idx="868">
                  <c:v>0.39333331800281118</c:v>
                </c:pt>
                <c:pt idx="869">
                  <c:v>0.35445569214391842</c:v>
                </c:pt>
                <c:pt idx="870">
                  <c:v>0.31366305102113068</c:v>
                </c:pt>
                <c:pt idx="871">
                  <c:v>0.31207134247291435</c:v>
                </c:pt>
                <c:pt idx="872">
                  <c:v>0.35110777499967388</c:v>
                </c:pt>
                <c:pt idx="873">
                  <c:v>0.40417157301198692</c:v>
                </c:pt>
                <c:pt idx="874">
                  <c:v>0.42853309019982383</c:v>
                </c:pt>
                <c:pt idx="875">
                  <c:v>0.44806590960395454</c:v>
                </c:pt>
                <c:pt idx="876">
                  <c:v>0.48065095244630412</c:v>
                </c:pt>
                <c:pt idx="877">
                  <c:v>0.51996430482649614</c:v>
                </c:pt>
                <c:pt idx="878">
                  <c:v>0.53290556150894697</c:v>
                </c:pt>
                <c:pt idx="879">
                  <c:v>0.51688956967594546</c:v>
                </c:pt>
                <c:pt idx="880">
                  <c:v>0.445183945357569</c:v>
                </c:pt>
                <c:pt idx="881">
                  <c:v>0.27600046232795794</c:v>
                </c:pt>
                <c:pt idx="882">
                  <c:v>0.14206702591752624</c:v>
                </c:pt>
                <c:pt idx="883">
                  <c:v>0.17299051168222571</c:v>
                </c:pt>
                <c:pt idx="884">
                  <c:v>0.21430894739391357</c:v>
                </c:pt>
                <c:pt idx="885">
                  <c:v>0.22529437044087167</c:v>
                </c:pt>
                <c:pt idx="886">
                  <c:v>0.25859133615366953</c:v>
                </c:pt>
                <c:pt idx="887">
                  <c:v>0.29650915790112403</c:v>
                </c:pt>
                <c:pt idx="888">
                  <c:v>0.36136642149542525</c:v>
                </c:pt>
                <c:pt idx="889">
                  <c:v>0.4008812691987822</c:v>
                </c:pt>
                <c:pt idx="890">
                  <c:v>0.41661589430006501</c:v>
                </c:pt>
                <c:pt idx="891">
                  <c:v>0.44619048854186966</c:v>
                </c:pt>
                <c:pt idx="892">
                  <c:v>0.44510344593486656</c:v>
                </c:pt>
                <c:pt idx="893">
                  <c:v>0.42731578918373125</c:v>
                </c:pt>
                <c:pt idx="894">
                  <c:v>0.40048783093662943</c:v>
                </c:pt>
                <c:pt idx="895">
                  <c:v>0.36994315733965949</c:v>
                </c:pt>
                <c:pt idx="896">
                  <c:v>0.37808528507224026</c:v>
                </c:pt>
                <c:pt idx="897">
                  <c:v>0.4110477547422115</c:v>
                </c:pt>
                <c:pt idx="898">
                  <c:v>0.4539333071640877</c:v>
                </c:pt>
                <c:pt idx="899">
                  <c:v>0.47499677564598819</c:v>
                </c:pt>
                <c:pt idx="900">
                  <c:v>0.48504282977794588</c:v>
                </c:pt>
                <c:pt idx="901">
                  <c:v>0.48390543045264467</c:v>
                </c:pt>
                <c:pt idx="902">
                  <c:v>0.48045583456917818</c:v>
                </c:pt>
                <c:pt idx="903">
                  <c:v>0.47746917684279877</c:v>
                </c:pt>
                <c:pt idx="904">
                  <c:v>0.47335499552825272</c:v>
                </c:pt>
                <c:pt idx="905">
                  <c:v>0.43863269546307004</c:v>
                </c:pt>
                <c:pt idx="906">
                  <c:v>0.45015571196156345</c:v>
                </c:pt>
                <c:pt idx="907">
                  <c:v>0.51300536676245723</c:v>
                </c:pt>
                <c:pt idx="908">
                  <c:v>0.54859093031105333</c:v>
                </c:pt>
                <c:pt idx="909">
                  <c:v>0.56545702422639932</c:v>
                </c:pt>
                <c:pt idx="910">
                  <c:v>0.57911261315997653</c:v>
                </c:pt>
                <c:pt idx="911">
                  <c:v>0.57916564990967812</c:v>
                </c:pt>
                <c:pt idx="912">
                  <c:v>0.57569479491386755</c:v>
                </c:pt>
                <c:pt idx="913">
                  <c:v>0.57068454115016276</c:v>
                </c:pt>
                <c:pt idx="914">
                  <c:v>0.56312558831290049</c:v>
                </c:pt>
                <c:pt idx="915">
                  <c:v>0.53563420192457412</c:v>
                </c:pt>
                <c:pt idx="916">
                  <c:v>0.49518078452707615</c:v>
                </c:pt>
                <c:pt idx="917">
                  <c:v>0.43815926715593284</c:v>
                </c:pt>
                <c:pt idx="918">
                  <c:v>0.36202037341213933</c:v>
                </c:pt>
                <c:pt idx="919">
                  <c:v>0.31379782202254874</c:v>
                </c:pt>
                <c:pt idx="920">
                  <c:v>0.27741378651536924</c:v>
                </c:pt>
                <c:pt idx="921">
                  <c:v>0.25415352971916061</c:v>
                </c:pt>
                <c:pt idx="922">
                  <c:v>0.26458706270692106</c:v>
                </c:pt>
                <c:pt idx="923">
                  <c:v>0.26527079189660036</c:v>
                </c:pt>
                <c:pt idx="924">
                  <c:v>0.24506007774133567</c:v>
                </c:pt>
                <c:pt idx="925">
                  <c:v>0.2189857800131419</c:v>
                </c:pt>
                <c:pt idx="926">
                  <c:v>0.21171174036357102</c:v>
                </c:pt>
                <c:pt idx="927">
                  <c:v>0.20878556696625827</c:v>
                </c:pt>
                <c:pt idx="928">
                  <c:v>0.21508803062066939</c:v>
                </c:pt>
                <c:pt idx="929">
                  <c:v>0.17147841996590082</c:v>
                </c:pt>
                <c:pt idx="930">
                  <c:v>0.15578989128259096</c:v>
                </c:pt>
                <c:pt idx="931">
                  <c:v>0.20796303838417707</c:v>
                </c:pt>
                <c:pt idx="932">
                  <c:v>0.22950961848148377</c:v>
                </c:pt>
                <c:pt idx="933">
                  <c:v>0.21883585025206928</c:v>
                </c:pt>
                <c:pt idx="934">
                  <c:v>0.20996249377383214</c:v>
                </c:pt>
                <c:pt idx="935">
                  <c:v>0.19480340316669234</c:v>
                </c:pt>
                <c:pt idx="936">
                  <c:v>0.16920007896707756</c:v>
                </c:pt>
                <c:pt idx="937">
                  <c:v>0.15941260612026653</c:v>
                </c:pt>
                <c:pt idx="938">
                  <c:v>0.14871105239630711</c:v>
                </c:pt>
                <c:pt idx="939">
                  <c:v>0.12337573841039845</c:v>
                </c:pt>
                <c:pt idx="940">
                  <c:v>0.10648494698718614</c:v>
                </c:pt>
                <c:pt idx="941">
                  <c:v>7.8935579254533109E-2</c:v>
                </c:pt>
                <c:pt idx="942">
                  <c:v>5.4245297922756945E-2</c:v>
                </c:pt>
                <c:pt idx="943">
                  <c:v>3.3721795829157915E-2</c:v>
                </c:pt>
                <c:pt idx="944">
                  <c:v>4.6904395686097868E-2</c:v>
                </c:pt>
                <c:pt idx="945">
                  <c:v>7.1945408412094666E-2</c:v>
                </c:pt>
                <c:pt idx="946">
                  <c:v>8.0701912263926229E-2</c:v>
                </c:pt>
                <c:pt idx="947">
                  <c:v>8.7666710816726154E-2</c:v>
                </c:pt>
                <c:pt idx="948">
                  <c:v>9.4064949077971791E-2</c:v>
                </c:pt>
                <c:pt idx="949">
                  <c:v>0.11025656607466404</c:v>
                </c:pt>
                <c:pt idx="950">
                  <c:v>0.13243017963445269</c:v>
                </c:pt>
                <c:pt idx="951">
                  <c:v>0.16024730582349242</c:v>
                </c:pt>
                <c:pt idx="952">
                  <c:v>0.1816494472534198</c:v>
                </c:pt>
                <c:pt idx="953">
                  <c:v>0.16461965206270027</c:v>
                </c:pt>
                <c:pt idx="954">
                  <c:v>0.13300670299871759</c:v>
                </c:pt>
                <c:pt idx="955">
                  <c:v>0.14430576541697634</c:v>
                </c:pt>
                <c:pt idx="956">
                  <c:v>0.14108535773123793</c:v>
                </c:pt>
                <c:pt idx="957">
                  <c:v>0.12650452644945073</c:v>
                </c:pt>
                <c:pt idx="958">
                  <c:v>0.10536605083624431</c:v>
                </c:pt>
                <c:pt idx="959">
                  <c:v>8.7889680943962503E-2</c:v>
                </c:pt>
                <c:pt idx="960">
                  <c:v>8.4412234274634609E-2</c:v>
                </c:pt>
                <c:pt idx="961">
                  <c:v>8.1239939723273646E-2</c:v>
                </c:pt>
                <c:pt idx="962">
                  <c:v>8.1194589299297668E-2</c:v>
                </c:pt>
                <c:pt idx="963">
                  <c:v>6.6240926250221085E-2</c:v>
                </c:pt>
                <c:pt idx="964">
                  <c:v>5.6468245687941787E-2</c:v>
                </c:pt>
                <c:pt idx="965">
                  <c:v>4.9368847507011253E-2</c:v>
                </c:pt>
                <c:pt idx="966">
                  <c:v>4.7247006114263274E-2</c:v>
                </c:pt>
                <c:pt idx="967">
                  <c:v>4.0482532215768918E-2</c:v>
                </c:pt>
                <c:pt idx="968">
                  <c:v>4.2501403864017073E-2</c:v>
                </c:pt>
                <c:pt idx="969">
                  <c:v>5.7912017752424029E-2</c:v>
                </c:pt>
                <c:pt idx="970">
                  <c:v>7.8790638988662412E-2</c:v>
                </c:pt>
                <c:pt idx="971">
                  <c:v>9.4571199349719942E-2</c:v>
                </c:pt>
                <c:pt idx="972">
                  <c:v>0.10230539576487117</c:v>
                </c:pt>
                <c:pt idx="973">
                  <c:v>0.11185545860950384</c:v>
                </c:pt>
                <c:pt idx="974">
                  <c:v>0.11911500899632704</c:v>
                </c:pt>
                <c:pt idx="975">
                  <c:v>0.12244297079829755</c:v>
                </c:pt>
                <c:pt idx="976">
                  <c:v>0.12139613337348228</c:v>
                </c:pt>
                <c:pt idx="977">
                  <c:v>0.11154802920933955</c:v>
                </c:pt>
                <c:pt idx="978">
                  <c:v>0.10019405173421614</c:v>
                </c:pt>
                <c:pt idx="979">
                  <c:v>9.7084306163722794E-2</c:v>
                </c:pt>
                <c:pt idx="980">
                  <c:v>9.6812150435440239E-2</c:v>
                </c:pt>
                <c:pt idx="981">
                  <c:v>8.9551167728905215E-2</c:v>
                </c:pt>
                <c:pt idx="982">
                  <c:v>8.3385034753216153E-2</c:v>
                </c:pt>
                <c:pt idx="983">
                  <c:v>7.7588052271216762E-2</c:v>
                </c:pt>
                <c:pt idx="984">
                  <c:v>7.2982620000915308E-2</c:v>
                </c:pt>
                <c:pt idx="985">
                  <c:v>8.4772734542232706E-2</c:v>
                </c:pt>
                <c:pt idx="986">
                  <c:v>8.265953043695079E-2</c:v>
                </c:pt>
                <c:pt idx="987">
                  <c:v>7.403746828995704E-2</c:v>
                </c:pt>
                <c:pt idx="988">
                  <c:v>7.6219927930512202E-2</c:v>
                </c:pt>
                <c:pt idx="989">
                  <c:v>8.4359156078853484E-2</c:v>
                </c:pt>
                <c:pt idx="990">
                  <c:v>8.3973142989627797E-2</c:v>
                </c:pt>
                <c:pt idx="991">
                  <c:v>8.4220558254139613E-2</c:v>
                </c:pt>
                <c:pt idx="992">
                  <c:v>8.0957794401273514E-2</c:v>
                </c:pt>
                <c:pt idx="993">
                  <c:v>8.1823902954122424E-2</c:v>
                </c:pt>
                <c:pt idx="994">
                  <c:v>8.3551646027709939E-2</c:v>
                </c:pt>
                <c:pt idx="995">
                  <c:v>0.11330079658328744</c:v>
                </c:pt>
                <c:pt idx="996">
                  <c:v>0.11207726510342028</c:v>
                </c:pt>
                <c:pt idx="997">
                  <c:v>0.11427812249129171</c:v>
                </c:pt>
                <c:pt idx="998">
                  <c:v>0.10565325131665253</c:v>
                </c:pt>
                <c:pt idx="999">
                  <c:v>8.7452117975934093E-2</c:v>
                </c:pt>
                <c:pt idx="1000">
                  <c:v>8.6924075101110915E-2</c:v>
                </c:pt>
                <c:pt idx="1001">
                  <c:v>8.062315495748161E-2</c:v>
                </c:pt>
                <c:pt idx="1002">
                  <c:v>9.0968734664654799E-2</c:v>
                </c:pt>
                <c:pt idx="1003">
                  <c:v>0.1106500306376893</c:v>
                </c:pt>
                <c:pt idx="1004">
                  <c:v>0.11960349817004763</c:v>
                </c:pt>
                <c:pt idx="1005">
                  <c:v>0.11900037923157364</c:v>
                </c:pt>
                <c:pt idx="1006">
                  <c:v>0.13372291413844875</c:v>
                </c:pt>
                <c:pt idx="1007">
                  <c:v>0.14045152434767749</c:v>
                </c:pt>
                <c:pt idx="1008">
                  <c:v>0.14642026829516633</c:v>
                </c:pt>
                <c:pt idx="1009">
                  <c:v>0.14809712573744313</c:v>
                </c:pt>
                <c:pt idx="1010">
                  <c:v>0.15034334845229513</c:v>
                </c:pt>
                <c:pt idx="1011">
                  <c:v>0.1564065907657487</c:v>
                </c:pt>
                <c:pt idx="1012">
                  <c:v>0.14626758382194413</c:v>
                </c:pt>
                <c:pt idx="1013">
                  <c:v>0.13605655731209235</c:v>
                </c:pt>
                <c:pt idx="1014">
                  <c:v>0.12332958608722769</c:v>
                </c:pt>
                <c:pt idx="1015">
                  <c:v>0.11249946134968146</c:v>
                </c:pt>
                <c:pt idx="1016">
                  <c:v>0.10931109063622087</c:v>
                </c:pt>
                <c:pt idx="1017">
                  <c:v>0.10437450394440374</c:v>
                </c:pt>
                <c:pt idx="1018">
                  <c:v>0.10087989738820206</c:v>
                </c:pt>
                <c:pt idx="1019">
                  <c:v>8.9223004520401439E-2</c:v>
                </c:pt>
                <c:pt idx="1020">
                  <c:v>8.3013420311943031E-2</c:v>
                </c:pt>
                <c:pt idx="1021">
                  <c:v>7.9713280409787313E-2</c:v>
                </c:pt>
                <c:pt idx="1022">
                  <c:v>9.1393608640779958E-2</c:v>
                </c:pt>
                <c:pt idx="1023">
                  <c:v>8.7419344285224951E-2</c:v>
                </c:pt>
                <c:pt idx="1024">
                  <c:v>7.5875011431228254E-2</c:v>
                </c:pt>
                <c:pt idx="1025">
                  <c:v>6.8777240372978776E-2</c:v>
                </c:pt>
                <c:pt idx="1026">
                  <c:v>6.3798886548309675E-2</c:v>
                </c:pt>
                <c:pt idx="1027">
                  <c:v>6.710900257464586E-2</c:v>
                </c:pt>
                <c:pt idx="1028">
                  <c:v>6.8276566109331568E-2</c:v>
                </c:pt>
                <c:pt idx="1029">
                  <c:v>6.7065225556183605E-2</c:v>
                </c:pt>
                <c:pt idx="1030">
                  <c:v>6.875564467324799E-2</c:v>
                </c:pt>
                <c:pt idx="1031">
                  <c:v>6.3808905932727575E-2</c:v>
                </c:pt>
                <c:pt idx="1032">
                  <c:v>5.7243331559652486E-2</c:v>
                </c:pt>
                <c:pt idx="1033">
                  <c:v>6.6498252816776598E-2</c:v>
                </c:pt>
                <c:pt idx="1034">
                  <c:v>6.351393974682662E-2</c:v>
                </c:pt>
                <c:pt idx="1035">
                  <c:v>6.5991793312323951E-2</c:v>
                </c:pt>
                <c:pt idx="1036">
                  <c:v>6.7807034382556725E-2</c:v>
                </c:pt>
                <c:pt idx="1037">
                  <c:v>7.3764905926431951E-2</c:v>
                </c:pt>
                <c:pt idx="1038">
                  <c:v>7.820627519678619E-2</c:v>
                </c:pt>
                <c:pt idx="1039">
                  <c:v>8.1515513440078666E-2</c:v>
                </c:pt>
                <c:pt idx="1040">
                  <c:v>7.7413274146967651E-2</c:v>
                </c:pt>
                <c:pt idx="1041">
                  <c:v>7.0476738971147507E-2</c:v>
                </c:pt>
                <c:pt idx="1042">
                  <c:v>6.9125307188715374E-2</c:v>
                </c:pt>
                <c:pt idx="1043">
                  <c:v>6.9252474329061106E-2</c:v>
                </c:pt>
                <c:pt idx="1044">
                  <c:v>7.4247417018569198E-2</c:v>
                </c:pt>
                <c:pt idx="1045">
                  <c:v>8.1387784562817825E-2</c:v>
                </c:pt>
                <c:pt idx="1046">
                  <c:v>7.8918874869991273E-2</c:v>
                </c:pt>
                <c:pt idx="1047">
                  <c:v>7.7373245920329306E-2</c:v>
                </c:pt>
                <c:pt idx="1048">
                  <c:v>7.8596249817564759E-2</c:v>
                </c:pt>
                <c:pt idx="1049">
                  <c:v>7.2818409240162321E-2</c:v>
                </c:pt>
                <c:pt idx="1050">
                  <c:v>7.1023322108321282E-2</c:v>
                </c:pt>
                <c:pt idx="1051">
                  <c:v>7.7235989333519314E-2</c:v>
                </c:pt>
                <c:pt idx="1052">
                  <c:v>8.2211384199191079E-2</c:v>
                </c:pt>
                <c:pt idx="1053">
                  <c:v>8.5173487115462285E-2</c:v>
                </c:pt>
                <c:pt idx="1054">
                  <c:v>7.7863660000891038E-2</c:v>
                </c:pt>
                <c:pt idx="1055">
                  <c:v>8.1411291028559138E-2</c:v>
                </c:pt>
                <c:pt idx="1056">
                  <c:v>8.4661793976384375E-2</c:v>
                </c:pt>
                <c:pt idx="1057">
                  <c:v>9.7979873522674954E-2</c:v>
                </c:pt>
                <c:pt idx="1058">
                  <c:v>0.10685771860885997</c:v>
                </c:pt>
                <c:pt idx="1059">
                  <c:v>0.10726411036163676</c:v>
                </c:pt>
                <c:pt idx="1060">
                  <c:v>0.10286452124640039</c:v>
                </c:pt>
                <c:pt idx="1061">
                  <c:v>0.11062547567175002</c:v>
                </c:pt>
                <c:pt idx="1062">
                  <c:v>0.11753887590626451</c:v>
                </c:pt>
                <c:pt idx="1063">
                  <c:v>0.12198874046461711</c:v>
                </c:pt>
                <c:pt idx="1064">
                  <c:v>0.12307124885858316</c:v>
                </c:pt>
                <c:pt idx="1065">
                  <c:v>0.12902305245418366</c:v>
                </c:pt>
                <c:pt idx="1066">
                  <c:v>0.13540350713624699</c:v>
                </c:pt>
                <c:pt idx="1067">
                  <c:v>0.13954956215703224</c:v>
                </c:pt>
                <c:pt idx="1068">
                  <c:v>0.14018849929285243</c:v>
                </c:pt>
                <c:pt idx="1069">
                  <c:v>0.15003749075872599</c:v>
                </c:pt>
                <c:pt idx="1070">
                  <c:v>0.15126692562303007</c:v>
                </c:pt>
                <c:pt idx="1071">
                  <c:v>0.15301033047089621</c:v>
                </c:pt>
                <c:pt idx="1072">
                  <c:v>0.14518042527481981</c:v>
                </c:pt>
                <c:pt idx="1073">
                  <c:v>0.136785409509077</c:v>
                </c:pt>
                <c:pt idx="1074">
                  <c:v>0.11979664718044926</c:v>
                </c:pt>
                <c:pt idx="1075">
                  <c:v>0.11683556028648237</c:v>
                </c:pt>
                <c:pt idx="1076">
                  <c:v>0.110994160840588</c:v>
                </c:pt>
                <c:pt idx="1077">
                  <c:v>0.10418679945502246</c:v>
                </c:pt>
                <c:pt idx="1078">
                  <c:v>9.5127773193048604E-2</c:v>
                </c:pt>
                <c:pt idx="1079">
                  <c:v>8.2869818647586663E-2</c:v>
                </c:pt>
                <c:pt idx="1080">
                  <c:v>8.1981732561463863E-2</c:v>
                </c:pt>
                <c:pt idx="1081">
                  <c:v>8.2098205768061483E-2</c:v>
                </c:pt>
                <c:pt idx="1082">
                  <c:v>9.5122643956753961E-2</c:v>
                </c:pt>
                <c:pt idx="1083">
                  <c:v>9.6261499386897265E-2</c:v>
                </c:pt>
                <c:pt idx="1084">
                  <c:v>8.8593909613186889E-2</c:v>
                </c:pt>
                <c:pt idx="1085">
                  <c:v>8.8385236562081304E-2</c:v>
                </c:pt>
                <c:pt idx="1086">
                  <c:v>8.3687966809069814E-2</c:v>
                </c:pt>
                <c:pt idx="1087">
                  <c:v>8.8592606706866181E-2</c:v>
                </c:pt>
                <c:pt idx="1088">
                  <c:v>9.9628300729199912E-2</c:v>
                </c:pt>
                <c:pt idx="1089">
                  <c:v>0.1124027358079073</c:v>
                </c:pt>
                <c:pt idx="1090">
                  <c:v>0.11883078367185637</c:v>
                </c:pt>
                <c:pt idx="1091">
                  <c:v>0.11455564965680128</c:v>
                </c:pt>
                <c:pt idx="1092">
                  <c:v>0.11406472996396567</c:v>
                </c:pt>
                <c:pt idx="1093">
                  <c:v>0.1183131158158275</c:v>
                </c:pt>
                <c:pt idx="1094">
                  <c:v>0.11365402743457574</c:v>
                </c:pt>
                <c:pt idx="1095">
                  <c:v>9.9855769901421768E-2</c:v>
                </c:pt>
                <c:pt idx="1096">
                  <c:v>8.8168791961591761E-2</c:v>
                </c:pt>
                <c:pt idx="1097">
                  <c:v>4.7901656204789436E-2</c:v>
                </c:pt>
                <c:pt idx="1098">
                  <c:v>1.9877803381618445E-2</c:v>
                </c:pt>
                <c:pt idx="1099">
                  <c:v>1.4646055839451151E-2</c:v>
                </c:pt>
                <c:pt idx="1100">
                  <c:v>1.8151676559294078E-2</c:v>
                </c:pt>
                <c:pt idx="1101">
                  <c:v>2.270492186370324E-2</c:v>
                </c:pt>
                <c:pt idx="1102">
                  <c:v>2.774981230817752E-2</c:v>
                </c:pt>
                <c:pt idx="1103">
                  <c:v>3.4064775217585781E-2</c:v>
                </c:pt>
                <c:pt idx="1104">
                  <c:v>4.2954642961316174E-2</c:v>
                </c:pt>
                <c:pt idx="1105">
                  <c:v>5.2609524868030215E-2</c:v>
                </c:pt>
                <c:pt idx="1106">
                  <c:v>6.8501951206987682E-2</c:v>
                </c:pt>
                <c:pt idx="1107">
                  <c:v>7.6739868332795155E-2</c:v>
                </c:pt>
                <c:pt idx="1108">
                  <c:v>8.9417070401686144E-2</c:v>
                </c:pt>
                <c:pt idx="1109">
                  <c:v>9.4523651797490935E-2</c:v>
                </c:pt>
                <c:pt idx="1110">
                  <c:v>9.4469912008371265E-2</c:v>
                </c:pt>
                <c:pt idx="1111">
                  <c:v>9.5461533815197383E-2</c:v>
                </c:pt>
                <c:pt idx="1112">
                  <c:v>0.10500950415789884</c:v>
                </c:pt>
                <c:pt idx="1113">
                  <c:v>0.11218675317393742</c:v>
                </c:pt>
                <c:pt idx="1114">
                  <c:v>0.12709454096696052</c:v>
                </c:pt>
                <c:pt idx="1115">
                  <c:v>0.13682051495903719</c:v>
                </c:pt>
                <c:pt idx="1116">
                  <c:v>0.13672744695016545</c:v>
                </c:pt>
                <c:pt idx="1117">
                  <c:v>0.14530369431050841</c:v>
                </c:pt>
                <c:pt idx="1118">
                  <c:v>0.13650069799622847</c:v>
                </c:pt>
                <c:pt idx="1119">
                  <c:v>0.12489941654484621</c:v>
                </c:pt>
                <c:pt idx="1120">
                  <c:v>0.11411699792372276</c:v>
                </c:pt>
                <c:pt idx="1121">
                  <c:v>9.666052384959925E-2</c:v>
                </c:pt>
                <c:pt idx="1122">
                  <c:v>8.1970354302469017E-2</c:v>
                </c:pt>
                <c:pt idx="1123">
                  <c:v>8.2971352741503274E-2</c:v>
                </c:pt>
                <c:pt idx="1124">
                  <c:v>7.5321172987838206E-2</c:v>
                </c:pt>
                <c:pt idx="1125">
                  <c:v>7.3969367237611022E-2</c:v>
                </c:pt>
                <c:pt idx="1126">
                  <c:v>6.7907930884241172E-2</c:v>
                </c:pt>
                <c:pt idx="1127">
                  <c:v>6.7698458482075757E-2</c:v>
                </c:pt>
                <c:pt idx="1128">
                  <c:v>7.2897247353896105E-2</c:v>
                </c:pt>
                <c:pt idx="1129">
                  <c:v>7.7968538348569122E-2</c:v>
                </c:pt>
                <c:pt idx="1130">
                  <c:v>6.8733578221962785E-2</c:v>
                </c:pt>
                <c:pt idx="1131">
                  <c:v>5.7402038800605452E-2</c:v>
                </c:pt>
                <c:pt idx="1132">
                  <c:v>5.0400444227946525E-2</c:v>
                </c:pt>
                <c:pt idx="1133">
                  <c:v>3.863537491714663E-2</c:v>
                </c:pt>
                <c:pt idx="1134">
                  <c:v>2.8020068185888897E-2</c:v>
                </c:pt>
                <c:pt idx="1135">
                  <c:v>2.1581097562328712E-2</c:v>
                </c:pt>
                <c:pt idx="1136">
                  <c:v>2.6169828590631682E-2</c:v>
                </c:pt>
                <c:pt idx="1137">
                  <c:v>6.5103423456567805E-2</c:v>
                </c:pt>
                <c:pt idx="1138">
                  <c:v>7.7470673377686108E-2</c:v>
                </c:pt>
                <c:pt idx="1139">
                  <c:v>0.10020688638871286</c:v>
                </c:pt>
                <c:pt idx="1140">
                  <c:v>0.13200116742454157</c:v>
                </c:pt>
                <c:pt idx="1141">
                  <c:v>0.13874017770326993</c:v>
                </c:pt>
                <c:pt idx="1142">
                  <c:v>0.13645137123858006</c:v>
                </c:pt>
                <c:pt idx="1143">
                  <c:v>0.1298752056289855</c:v>
                </c:pt>
                <c:pt idx="1144">
                  <c:v>0.10852293528226933</c:v>
                </c:pt>
                <c:pt idx="1145">
                  <c:v>8.7287207829225333E-2</c:v>
                </c:pt>
                <c:pt idx="1146">
                  <c:v>7.1846376453446242E-2</c:v>
                </c:pt>
                <c:pt idx="1147">
                  <c:v>7.6895339804019205E-2</c:v>
                </c:pt>
                <c:pt idx="1148">
                  <c:v>7.2203358197083262E-2</c:v>
                </c:pt>
                <c:pt idx="1149">
                  <c:v>7.4448303390132003E-2</c:v>
                </c:pt>
                <c:pt idx="1150">
                  <c:v>7.6195722735943772E-2</c:v>
                </c:pt>
                <c:pt idx="1151">
                  <c:v>7.6273760521715112E-2</c:v>
                </c:pt>
                <c:pt idx="1152">
                  <c:v>8.5424416453054874E-2</c:v>
                </c:pt>
                <c:pt idx="1153">
                  <c:v>8.2631382998742287E-2</c:v>
                </c:pt>
                <c:pt idx="1154">
                  <c:v>9.8288791877434528E-2</c:v>
                </c:pt>
                <c:pt idx="1155">
                  <c:v>0.10988938726416383</c:v>
                </c:pt>
                <c:pt idx="1156">
                  <c:v>0.11191493535510792</c:v>
                </c:pt>
                <c:pt idx="1157">
                  <c:v>0.11289885774395229</c:v>
                </c:pt>
                <c:pt idx="1158">
                  <c:v>0.10759357272340753</c:v>
                </c:pt>
                <c:pt idx="1159">
                  <c:v>0.10764158019688008</c:v>
                </c:pt>
                <c:pt idx="1160">
                  <c:v>0.11464529358924658</c:v>
                </c:pt>
                <c:pt idx="1161">
                  <c:v>0.13602488934179463</c:v>
                </c:pt>
                <c:pt idx="1162">
                  <c:v>0.14073155102402798</c:v>
                </c:pt>
                <c:pt idx="1163">
                  <c:v>0.15520302070905545</c:v>
                </c:pt>
                <c:pt idx="1164">
                  <c:v>0.16894991162639247</c:v>
                </c:pt>
                <c:pt idx="1165">
                  <c:v>0.1699439350582708</c:v>
                </c:pt>
                <c:pt idx="1166">
                  <c:v>0.18581185800080793</c:v>
                </c:pt>
                <c:pt idx="1167">
                  <c:v>0.18962840981906917</c:v>
                </c:pt>
                <c:pt idx="1168">
                  <c:v>0.18703890640852364</c:v>
                </c:pt>
                <c:pt idx="1169">
                  <c:v>0.15247257268538675</c:v>
                </c:pt>
                <c:pt idx="1170">
                  <c:v>0.11579779910304813</c:v>
                </c:pt>
                <c:pt idx="1171">
                  <c:v>0.10915741135662914</c:v>
                </c:pt>
                <c:pt idx="1172">
                  <c:v>0.10571679301673938</c:v>
                </c:pt>
                <c:pt idx="1173">
                  <c:v>0.10290893931089803</c:v>
                </c:pt>
                <c:pt idx="1174">
                  <c:v>0.10570480850609154</c:v>
                </c:pt>
                <c:pt idx="1175">
                  <c:v>0.1087057095990946</c:v>
                </c:pt>
                <c:pt idx="1176">
                  <c:v>0.10847170275236336</c:v>
                </c:pt>
                <c:pt idx="1177">
                  <c:v>0.10592422209198592</c:v>
                </c:pt>
                <c:pt idx="1178">
                  <c:v>0.10095672705049803</c:v>
                </c:pt>
                <c:pt idx="1179">
                  <c:v>9.5569528329735809E-2</c:v>
                </c:pt>
                <c:pt idx="1180">
                  <c:v>8.7228964693270308E-2</c:v>
                </c:pt>
                <c:pt idx="1181">
                  <c:v>8.3678681091671869E-2</c:v>
                </c:pt>
                <c:pt idx="1182">
                  <c:v>7.3311657906146674E-2</c:v>
                </c:pt>
                <c:pt idx="1183">
                  <c:v>8.0139219537496406E-2</c:v>
                </c:pt>
                <c:pt idx="1184">
                  <c:v>0.11137279004817115</c:v>
                </c:pt>
                <c:pt idx="1185">
                  <c:v>0.13296731193481298</c:v>
                </c:pt>
                <c:pt idx="1186">
                  <c:v>0.14750721833576799</c:v>
                </c:pt>
                <c:pt idx="1187">
                  <c:v>0.16984978800330394</c:v>
                </c:pt>
                <c:pt idx="1188">
                  <c:v>0.18079290131092371</c:v>
                </c:pt>
                <c:pt idx="1189">
                  <c:v>0.18896886025412285</c:v>
                </c:pt>
                <c:pt idx="1190">
                  <c:v>0.20214920003399506</c:v>
                </c:pt>
                <c:pt idx="1191">
                  <c:v>0.20647057273726421</c:v>
                </c:pt>
                <c:pt idx="1192">
                  <c:v>0.21351666832902411</c:v>
                </c:pt>
                <c:pt idx="1193">
                  <c:v>0.20685744630842573</c:v>
                </c:pt>
                <c:pt idx="1194">
                  <c:v>0.16444891846369372</c:v>
                </c:pt>
                <c:pt idx="1195">
                  <c:v>0.19011946455738127</c:v>
                </c:pt>
                <c:pt idx="1196">
                  <c:v>0.22185254209897201</c:v>
                </c:pt>
                <c:pt idx="1197">
                  <c:v>0.24390364751292543</c:v>
                </c:pt>
                <c:pt idx="1198">
                  <c:v>0.2528786644786864</c:v>
                </c:pt>
                <c:pt idx="1199">
                  <c:v>0.25558424948865266</c:v>
                </c:pt>
                <c:pt idx="1200">
                  <c:v>0.25263003505633075</c:v>
                </c:pt>
                <c:pt idx="1201">
                  <c:v>0.24747776821107215</c:v>
                </c:pt>
                <c:pt idx="1202">
                  <c:v>0.23513994233457741</c:v>
                </c:pt>
                <c:pt idx="1203">
                  <c:v>0.21716444486299782</c:v>
                </c:pt>
                <c:pt idx="1204">
                  <c:v>0.19481289815163189</c:v>
                </c:pt>
                <c:pt idx="1205">
                  <c:v>0.17920502570909994</c:v>
                </c:pt>
                <c:pt idx="1206">
                  <c:v>0.16741262140466168</c:v>
                </c:pt>
                <c:pt idx="1207">
                  <c:v>0.16756587918388127</c:v>
                </c:pt>
                <c:pt idx="1208">
                  <c:v>0.19978247471227298</c:v>
                </c:pt>
                <c:pt idx="1209">
                  <c:v>0.21312744083310131</c:v>
                </c:pt>
                <c:pt idx="1210">
                  <c:v>0.24048392795086793</c:v>
                </c:pt>
                <c:pt idx="1211">
                  <c:v>0.28803519513755588</c:v>
                </c:pt>
                <c:pt idx="1212">
                  <c:v>0.30121951995996066</c:v>
                </c:pt>
                <c:pt idx="1213">
                  <c:v>0.30304103060242571</c:v>
                </c:pt>
                <c:pt idx="1214">
                  <c:v>0.295106355894515</c:v>
                </c:pt>
                <c:pt idx="1215">
                  <c:v>0.27137452409361101</c:v>
                </c:pt>
                <c:pt idx="1216">
                  <c:v>0.27017699447930438</c:v>
                </c:pt>
                <c:pt idx="1217">
                  <c:v>0.29523485217875006</c:v>
                </c:pt>
                <c:pt idx="1218">
                  <c:v>0.35817635830219885</c:v>
                </c:pt>
                <c:pt idx="1219">
                  <c:v>0.41073641710811809</c:v>
                </c:pt>
                <c:pt idx="1220">
                  <c:v>0.43015082003034283</c:v>
                </c:pt>
                <c:pt idx="1221">
                  <c:v>0.42369382841225106</c:v>
                </c:pt>
                <c:pt idx="1222">
                  <c:v>0.40714692837766842</c:v>
                </c:pt>
                <c:pt idx="1223">
                  <c:v>0.39916360481156832</c:v>
                </c:pt>
                <c:pt idx="1224">
                  <c:v>0.39927173391613435</c:v>
                </c:pt>
                <c:pt idx="1225">
                  <c:v>0.39618102554227597</c:v>
                </c:pt>
                <c:pt idx="1226">
                  <c:v>0.39725314772488585</c:v>
                </c:pt>
                <c:pt idx="1227">
                  <c:v>0.39418098621657349</c:v>
                </c:pt>
                <c:pt idx="1228">
                  <c:v>0.39607862934291377</c:v>
                </c:pt>
                <c:pt idx="1229">
                  <c:v>0.40105048534745946</c:v>
                </c:pt>
                <c:pt idx="1230">
                  <c:v>0.41598669438960734</c:v>
                </c:pt>
                <c:pt idx="1231">
                  <c:v>0.42460971796299052</c:v>
                </c:pt>
                <c:pt idx="1232">
                  <c:v>0.42709122140448796</c:v>
                </c:pt>
                <c:pt idx="1233">
                  <c:v>0.42267659595705898</c:v>
                </c:pt>
                <c:pt idx="1234">
                  <c:v>0.40808153837837169</c:v>
                </c:pt>
                <c:pt idx="1235">
                  <c:v>0.38681331563384141</c:v>
                </c:pt>
                <c:pt idx="1236">
                  <c:v>0.36631004126337652</c:v>
                </c:pt>
                <c:pt idx="1237">
                  <c:v>0.35271654051476242</c:v>
                </c:pt>
                <c:pt idx="1238">
                  <c:v>0.33795833952604448</c:v>
                </c:pt>
                <c:pt idx="1239">
                  <c:v>0.3324431739705429</c:v>
                </c:pt>
                <c:pt idx="1240">
                  <c:v>0.33395770299056848</c:v>
                </c:pt>
                <c:pt idx="1241">
                  <c:v>0.35000174020350799</c:v>
                </c:pt>
                <c:pt idx="1242">
                  <c:v>0.27336580674162647</c:v>
                </c:pt>
                <c:pt idx="1243">
                  <c:v>0.24890775099105264</c:v>
                </c:pt>
                <c:pt idx="1244">
                  <c:v>0.25487523862601946</c:v>
                </c:pt>
                <c:pt idx="1245">
                  <c:v>0.23867528919826228</c:v>
                </c:pt>
                <c:pt idx="1246">
                  <c:v>0.21933740899714776</c:v>
                </c:pt>
                <c:pt idx="1247">
                  <c:v>0.1818119265692939</c:v>
                </c:pt>
                <c:pt idx="1248">
                  <c:v>0.13282230725877475</c:v>
                </c:pt>
                <c:pt idx="1249">
                  <c:v>0.10465159453604075</c:v>
                </c:pt>
                <c:pt idx="1250">
                  <c:v>9.9391837815096432E-2</c:v>
                </c:pt>
                <c:pt idx="1251">
                  <c:v>0.12080242625481726</c:v>
                </c:pt>
                <c:pt idx="1252">
                  <c:v>0.15905245476083518</c:v>
                </c:pt>
                <c:pt idx="1253">
                  <c:v>0.17120146256585397</c:v>
                </c:pt>
                <c:pt idx="1254">
                  <c:v>0.18701378963647725</c:v>
                </c:pt>
                <c:pt idx="1255">
                  <c:v>0.22618904937208889</c:v>
                </c:pt>
                <c:pt idx="1256">
                  <c:v>0.31286349919567685</c:v>
                </c:pt>
                <c:pt idx="1257">
                  <c:v>0.32149548915347692</c:v>
                </c:pt>
                <c:pt idx="1258">
                  <c:v>0.3554746310151175</c:v>
                </c:pt>
                <c:pt idx="1259">
                  <c:v>0.37542986015525887</c:v>
                </c:pt>
                <c:pt idx="1260">
                  <c:v>0.37443962715543072</c:v>
                </c:pt>
                <c:pt idx="1261">
                  <c:v>0.37411844481454043</c:v>
                </c:pt>
                <c:pt idx="1262">
                  <c:v>0.36903439472417882</c:v>
                </c:pt>
                <c:pt idx="1263">
                  <c:v>0.36645418615840641</c:v>
                </c:pt>
                <c:pt idx="1264">
                  <c:v>0.36918223794842087</c:v>
                </c:pt>
                <c:pt idx="1265">
                  <c:v>0.30069164916470903</c:v>
                </c:pt>
                <c:pt idx="1266">
                  <c:v>0.16260165657950756</c:v>
                </c:pt>
                <c:pt idx="1267">
                  <c:v>0.2096023185328878</c:v>
                </c:pt>
                <c:pt idx="1268">
                  <c:v>0.28460257166359015</c:v>
                </c:pt>
                <c:pt idx="1269">
                  <c:v>0.35799789353960199</c:v>
                </c:pt>
                <c:pt idx="1270">
                  <c:v>0.39048257377061196</c:v>
                </c:pt>
                <c:pt idx="1271">
                  <c:v>0.36673271792366796</c:v>
                </c:pt>
                <c:pt idx="1272">
                  <c:v>0.37522258894050636</c:v>
                </c:pt>
                <c:pt idx="1273">
                  <c:v>0.37079725966154481</c:v>
                </c:pt>
                <c:pt idx="1274">
                  <c:v>0.37010912488872089</c:v>
                </c:pt>
                <c:pt idx="1275">
                  <c:v>0.36405761194712433</c:v>
                </c:pt>
                <c:pt idx="1276">
                  <c:v>0.3301170546757336</c:v>
                </c:pt>
                <c:pt idx="1277">
                  <c:v>0.28514350806738326</c:v>
                </c:pt>
                <c:pt idx="1278">
                  <c:v>0.24990726335958699</c:v>
                </c:pt>
                <c:pt idx="1279">
                  <c:v>0.24903142645473611</c:v>
                </c:pt>
                <c:pt idx="1280">
                  <c:v>0.31116049984524663</c:v>
                </c:pt>
                <c:pt idx="1281">
                  <c:v>0.32422762165826069</c:v>
                </c:pt>
                <c:pt idx="1282">
                  <c:v>0.3731532551267186</c:v>
                </c:pt>
                <c:pt idx="1283">
                  <c:v>0.42106562416055077</c:v>
                </c:pt>
                <c:pt idx="1284">
                  <c:v>0.4621191615203683</c:v>
                </c:pt>
                <c:pt idx="1285">
                  <c:v>0.47493909726835182</c:v>
                </c:pt>
                <c:pt idx="1286">
                  <c:v>0.48692253136535363</c:v>
                </c:pt>
                <c:pt idx="1287">
                  <c:v>0.50447881714261256</c:v>
                </c:pt>
                <c:pt idx="1288">
                  <c:v>0.51008351999238599</c:v>
                </c:pt>
                <c:pt idx="1289">
                  <c:v>0.51532491860642182</c:v>
                </c:pt>
                <c:pt idx="1290">
                  <c:v>0.52052120171600502</c:v>
                </c:pt>
                <c:pt idx="1291">
                  <c:v>0.52726188025943554</c:v>
                </c:pt>
                <c:pt idx="1292">
                  <c:v>0.52564783341776022</c:v>
                </c:pt>
                <c:pt idx="1293">
                  <c:v>0.50571995647898804</c:v>
                </c:pt>
                <c:pt idx="1294">
                  <c:v>0.47571504446711943</c:v>
                </c:pt>
                <c:pt idx="1295">
                  <c:v>0.44855212633011488</c:v>
                </c:pt>
                <c:pt idx="1296">
                  <c:v>0.41674232317350834</c:v>
                </c:pt>
                <c:pt idx="1297">
                  <c:v>0.40199032285761038</c:v>
                </c:pt>
                <c:pt idx="1298">
                  <c:v>0.39566986848331959</c:v>
                </c:pt>
                <c:pt idx="1299">
                  <c:v>0.39830686943330884</c:v>
                </c:pt>
                <c:pt idx="1300">
                  <c:v>0.40483297338582491</c:v>
                </c:pt>
                <c:pt idx="1301">
                  <c:v>0.40943739248204275</c:v>
                </c:pt>
                <c:pt idx="1302">
                  <c:v>0.44595773579962722</c:v>
                </c:pt>
                <c:pt idx="1303">
                  <c:v>0.46821339388144473</c:v>
                </c:pt>
                <c:pt idx="1304">
                  <c:v>0.47163983641846596</c:v>
                </c:pt>
                <c:pt idx="1305">
                  <c:v>0.47822105815651061</c:v>
                </c:pt>
                <c:pt idx="1306">
                  <c:v>0.47618508098210721</c:v>
                </c:pt>
                <c:pt idx="1307">
                  <c:v>0.47422183994783701</c:v>
                </c:pt>
                <c:pt idx="1308">
                  <c:v>0.44729984568360892</c:v>
                </c:pt>
                <c:pt idx="1309">
                  <c:v>0.39799187628519012</c:v>
                </c:pt>
                <c:pt idx="1310">
                  <c:v>0.36253831145023552</c:v>
                </c:pt>
                <c:pt idx="1311">
                  <c:v>0.34031838364372874</c:v>
                </c:pt>
                <c:pt idx="1312">
                  <c:v>0.31773617974801688</c:v>
                </c:pt>
                <c:pt idx="1313">
                  <c:v>0.27506590746752901</c:v>
                </c:pt>
                <c:pt idx="1314">
                  <c:v>0.22477196491857382</c:v>
                </c:pt>
                <c:pt idx="1315">
                  <c:v>0.29915864621366695</c:v>
                </c:pt>
                <c:pt idx="1316">
                  <c:v>0.39667540886027636</c:v>
                </c:pt>
                <c:pt idx="1317">
                  <c:v>0.46309641048725636</c:v>
                </c:pt>
                <c:pt idx="1318">
                  <c:v>0.47068491740063345</c:v>
                </c:pt>
                <c:pt idx="1319">
                  <c:v>0.44545687807535167</c:v>
                </c:pt>
                <c:pt idx="1320">
                  <c:v>0.44867241342208802</c:v>
                </c:pt>
                <c:pt idx="1321">
                  <c:v>0.4396976969435808</c:v>
                </c:pt>
                <c:pt idx="1322">
                  <c:v>0.43205577112466886</c:v>
                </c:pt>
                <c:pt idx="1323">
                  <c:v>0.42838251832739782</c:v>
                </c:pt>
                <c:pt idx="1324">
                  <c:v>0.43038229838609826</c:v>
                </c:pt>
                <c:pt idx="1325">
                  <c:v>0.41340859172043365</c:v>
                </c:pt>
                <c:pt idx="1326">
                  <c:v>0.37470170651911316</c:v>
                </c:pt>
                <c:pt idx="1327">
                  <c:v>0.33851514782577313</c:v>
                </c:pt>
                <c:pt idx="1328">
                  <c:v>0.32000019438611299</c:v>
                </c:pt>
                <c:pt idx="1329">
                  <c:v>0.2996356331881852</c:v>
                </c:pt>
                <c:pt idx="1330">
                  <c:v>0.2950576987062718</c:v>
                </c:pt>
                <c:pt idx="1331">
                  <c:v>0.300098233783748</c:v>
                </c:pt>
                <c:pt idx="1332">
                  <c:v>0.29297847538795846</c:v>
                </c:pt>
                <c:pt idx="1333">
                  <c:v>0.28130086969221946</c:v>
                </c:pt>
                <c:pt idx="1334">
                  <c:v>0.27977877604461437</c:v>
                </c:pt>
                <c:pt idx="1335">
                  <c:v>0.27865976857246078</c:v>
                </c:pt>
                <c:pt idx="1336">
                  <c:v>0.28510772775172766</c:v>
                </c:pt>
                <c:pt idx="1337">
                  <c:v>0.2685440772918839</c:v>
                </c:pt>
                <c:pt idx="1338">
                  <c:v>0.22929202472032381</c:v>
                </c:pt>
                <c:pt idx="1339">
                  <c:v>0.21086559257253815</c:v>
                </c:pt>
                <c:pt idx="1340">
                  <c:v>0.20181680422570025</c:v>
                </c:pt>
                <c:pt idx="1341">
                  <c:v>0.21649562490891777</c:v>
                </c:pt>
                <c:pt idx="1342">
                  <c:v>0.25417092247185979</c:v>
                </c:pt>
                <c:pt idx="1343">
                  <c:v>0.21601943171078966</c:v>
                </c:pt>
                <c:pt idx="1344">
                  <c:v>0.18901290549326627</c:v>
                </c:pt>
                <c:pt idx="1345">
                  <c:v>0.18998098331389038</c:v>
                </c:pt>
                <c:pt idx="1346">
                  <c:v>0.18480138790037851</c:v>
                </c:pt>
                <c:pt idx="1347">
                  <c:v>0.15707180112524763</c:v>
                </c:pt>
                <c:pt idx="1348">
                  <c:v>0.12145270984786066</c:v>
                </c:pt>
                <c:pt idx="1349">
                  <c:v>9.0131069866005206E-2</c:v>
                </c:pt>
                <c:pt idx="1350">
                  <c:v>8.1004823545255664E-2</c:v>
                </c:pt>
                <c:pt idx="1351">
                  <c:v>0.10854852650411076</c:v>
                </c:pt>
                <c:pt idx="1352">
                  <c:v>0.17361940257276473</c:v>
                </c:pt>
                <c:pt idx="1353">
                  <c:v>0.24012362696181649</c:v>
                </c:pt>
                <c:pt idx="1354">
                  <c:v>0.25902888607140484</c:v>
                </c:pt>
                <c:pt idx="1355">
                  <c:v>0.2679276898491465</c:v>
                </c:pt>
                <c:pt idx="1356">
                  <c:v>0.2616732995996523</c:v>
                </c:pt>
                <c:pt idx="1357">
                  <c:v>0.25947059999121186</c:v>
                </c:pt>
                <c:pt idx="1358">
                  <c:v>0.27323580399197045</c:v>
                </c:pt>
                <c:pt idx="1359">
                  <c:v>0.26965789225209075</c:v>
                </c:pt>
                <c:pt idx="1360">
                  <c:v>0.225646768744796</c:v>
                </c:pt>
                <c:pt idx="1361">
                  <c:v>0.17473359518989884</c:v>
                </c:pt>
                <c:pt idx="1362">
                  <c:v>0.15046671852007987</c:v>
                </c:pt>
                <c:pt idx="1363">
                  <c:v>0.18609459308440635</c:v>
                </c:pt>
                <c:pt idx="1364">
                  <c:v>0.230296120213101</c:v>
                </c:pt>
                <c:pt idx="1365">
                  <c:v>0.27730951179311009</c:v>
                </c:pt>
                <c:pt idx="1366">
                  <c:v>0.33007261461691162</c:v>
                </c:pt>
                <c:pt idx="1367">
                  <c:v>0.38417198358065002</c:v>
                </c:pt>
                <c:pt idx="1368">
                  <c:v>0.40928457677531205</c:v>
                </c:pt>
                <c:pt idx="1369">
                  <c:v>0.4180947488117982</c:v>
                </c:pt>
                <c:pt idx="1370">
                  <c:v>0.41505669216590291</c:v>
                </c:pt>
                <c:pt idx="1371">
                  <c:v>0.40421460009333249</c:v>
                </c:pt>
                <c:pt idx="1372">
                  <c:v>0.37550227233475375</c:v>
                </c:pt>
                <c:pt idx="1373">
                  <c:v>0.34303781631498081</c:v>
                </c:pt>
                <c:pt idx="1374">
                  <c:v>0.32242770788907671</c:v>
                </c:pt>
                <c:pt idx="1375">
                  <c:v>0.32805490691566908</c:v>
                </c:pt>
                <c:pt idx="1376">
                  <c:v>0.35223142096821164</c:v>
                </c:pt>
                <c:pt idx="1377">
                  <c:v>0.34983886085026233</c:v>
                </c:pt>
                <c:pt idx="1378">
                  <c:v>0.38949379294514735</c:v>
                </c:pt>
                <c:pt idx="1379">
                  <c:v>0.44240276679395507</c:v>
                </c:pt>
                <c:pt idx="1380">
                  <c:v>0.4860796269028117</c:v>
                </c:pt>
                <c:pt idx="1381">
                  <c:v>0.49482164238711374</c:v>
                </c:pt>
                <c:pt idx="1382">
                  <c:v>0.49307845115193505</c:v>
                </c:pt>
                <c:pt idx="1383">
                  <c:v>0.48755886104983814</c:v>
                </c:pt>
                <c:pt idx="1384">
                  <c:v>0.48342451402676961</c:v>
                </c:pt>
                <c:pt idx="1385">
                  <c:v>0.47175446289504852</c:v>
                </c:pt>
                <c:pt idx="1386">
                  <c:v>0.45023250920926761</c:v>
                </c:pt>
                <c:pt idx="1387">
                  <c:v>0.48582609057048065</c:v>
                </c:pt>
                <c:pt idx="1388">
                  <c:v>0.50103793452958345</c:v>
                </c:pt>
                <c:pt idx="1389">
                  <c:v>0.48944644017217964</c:v>
                </c:pt>
                <c:pt idx="1390">
                  <c:v>0.47593275218284636</c:v>
                </c:pt>
                <c:pt idx="1391">
                  <c:v>0.48166436534334117</c:v>
                </c:pt>
                <c:pt idx="1392">
                  <c:v>0.48618060268297997</c:v>
                </c:pt>
                <c:pt idx="1393">
                  <c:v>0.47534953058157242</c:v>
                </c:pt>
                <c:pt idx="1394">
                  <c:v>0.4592950156023794</c:v>
                </c:pt>
                <c:pt idx="1395">
                  <c:v>0.44638086178991099</c:v>
                </c:pt>
                <c:pt idx="1396">
                  <c:v>0.43143212959526489</c:v>
                </c:pt>
                <c:pt idx="1397">
                  <c:v>0.39535768073879218</c:v>
                </c:pt>
                <c:pt idx="1398">
                  <c:v>0.39400136023418947</c:v>
                </c:pt>
                <c:pt idx="1399">
                  <c:v>0.40530222550820294</c:v>
                </c:pt>
                <c:pt idx="1400">
                  <c:v>0.43736962968507936</c:v>
                </c:pt>
                <c:pt idx="1401">
                  <c:v>0.46867940214270482</c:v>
                </c:pt>
                <c:pt idx="1402">
                  <c:v>0.47917178321028858</c:v>
                </c:pt>
                <c:pt idx="1403">
                  <c:v>0.49557955206662685</c:v>
                </c:pt>
                <c:pt idx="1404">
                  <c:v>0.49862988739454311</c:v>
                </c:pt>
                <c:pt idx="1405">
                  <c:v>0.47292427540305765</c:v>
                </c:pt>
                <c:pt idx="1406">
                  <c:v>0.44707203431475961</c:v>
                </c:pt>
                <c:pt idx="1407">
                  <c:v>0.44055585079628751</c:v>
                </c:pt>
                <c:pt idx="1408">
                  <c:v>0.44657524055711301</c:v>
                </c:pt>
                <c:pt idx="1409">
                  <c:v>0.43318725981046863</c:v>
                </c:pt>
                <c:pt idx="1410">
                  <c:v>0.4119936611875486</c:v>
                </c:pt>
                <c:pt idx="1411">
                  <c:v>0.48684855896695173</c:v>
                </c:pt>
                <c:pt idx="1412">
                  <c:v>0.52198033713230563</c:v>
                </c:pt>
                <c:pt idx="1413">
                  <c:v>0.5154483474861693</c:v>
                </c:pt>
                <c:pt idx="1414">
                  <c:v>0.49471431129260618</c:v>
                </c:pt>
                <c:pt idx="1415">
                  <c:v>0.47711685798882481</c:v>
                </c:pt>
                <c:pt idx="1416">
                  <c:v>0.46540523669072048</c:v>
                </c:pt>
                <c:pt idx="1417">
                  <c:v>0.46912022514023632</c:v>
                </c:pt>
                <c:pt idx="1418">
                  <c:v>0.46176571276032397</c:v>
                </c:pt>
                <c:pt idx="1419">
                  <c:v>0.45179670011528128</c:v>
                </c:pt>
                <c:pt idx="1420">
                  <c:v>0.44110803279406491</c:v>
                </c:pt>
                <c:pt idx="1421">
                  <c:v>0.3982913006121927</c:v>
                </c:pt>
                <c:pt idx="1422">
                  <c:v>0.32967117141453439</c:v>
                </c:pt>
                <c:pt idx="1423">
                  <c:v>0.29732186355790263</c:v>
                </c:pt>
                <c:pt idx="1424">
                  <c:v>0.28379611392816367</c:v>
                </c:pt>
                <c:pt idx="1425">
                  <c:v>0.27369231973514063</c:v>
                </c:pt>
                <c:pt idx="1426">
                  <c:v>0.25839335573670802</c:v>
                </c:pt>
                <c:pt idx="1427">
                  <c:v>0.29077112135650912</c:v>
                </c:pt>
                <c:pt idx="1428">
                  <c:v>0.31897840363170837</c:v>
                </c:pt>
                <c:pt idx="1429">
                  <c:v>0.34013852730537758</c:v>
                </c:pt>
                <c:pt idx="1430">
                  <c:v>0.35448808907689638</c:v>
                </c:pt>
                <c:pt idx="1431">
                  <c:v>0.36741815694903585</c:v>
                </c:pt>
                <c:pt idx="1432">
                  <c:v>0.35967860422821796</c:v>
                </c:pt>
                <c:pt idx="1433">
                  <c:v>0.32748015575653888</c:v>
                </c:pt>
                <c:pt idx="1434">
                  <c:v>0.25548398732874428</c:v>
                </c:pt>
                <c:pt idx="1435">
                  <c:v>0.21022170152101174</c:v>
                </c:pt>
                <c:pt idx="1436">
                  <c:v>0.18896234341318269</c:v>
                </c:pt>
                <c:pt idx="1437">
                  <c:v>0.18778185908563758</c:v>
                </c:pt>
                <c:pt idx="1438">
                  <c:v>0.18828591247042761</c:v>
                </c:pt>
                <c:pt idx="1439">
                  <c:v>0.21509399663333806</c:v>
                </c:pt>
                <c:pt idx="1440">
                  <c:v>0.23120846171580325</c:v>
                </c:pt>
                <c:pt idx="1441">
                  <c:v>0.24159414204145077</c:v>
                </c:pt>
                <c:pt idx="1442">
                  <c:v>0.24923334243716672</c:v>
                </c:pt>
                <c:pt idx="1443">
                  <c:v>0.2514106522411178</c:v>
                </c:pt>
                <c:pt idx="1444">
                  <c:v>0.25045734339912296</c:v>
                </c:pt>
                <c:pt idx="1445">
                  <c:v>0.23481522825968315</c:v>
                </c:pt>
                <c:pt idx="1446">
                  <c:v>0.19984707676571767</c:v>
                </c:pt>
                <c:pt idx="1447">
                  <c:v>0.18411856536702967</c:v>
                </c:pt>
                <c:pt idx="1448">
                  <c:v>0.22930481737227867</c:v>
                </c:pt>
                <c:pt idx="1449">
                  <c:v>0.23607388229221102</c:v>
                </c:pt>
                <c:pt idx="1450">
                  <c:v>0.2527299170537966</c:v>
                </c:pt>
                <c:pt idx="1451">
                  <c:v>0.24394063705185742</c:v>
                </c:pt>
                <c:pt idx="1452">
                  <c:v>0.24411122053818182</c:v>
                </c:pt>
                <c:pt idx="1453">
                  <c:v>0.25797671089043739</c:v>
                </c:pt>
                <c:pt idx="1454">
                  <c:v>0.26678724967488393</c:v>
                </c:pt>
                <c:pt idx="1455">
                  <c:v>0.27524406091145742</c:v>
                </c:pt>
                <c:pt idx="1456">
                  <c:v>0.26907408544086903</c:v>
                </c:pt>
                <c:pt idx="1457">
                  <c:v>0.20803682494894618</c:v>
                </c:pt>
                <c:pt idx="1458">
                  <c:v>0.13473636170750111</c:v>
                </c:pt>
                <c:pt idx="1459">
                  <c:v>0.16682545455035536</c:v>
                </c:pt>
                <c:pt idx="1460">
                  <c:v>0.19877674633441561</c:v>
                </c:pt>
                <c:pt idx="1461">
                  <c:v>0.24297929470280283</c:v>
                </c:pt>
                <c:pt idx="1462">
                  <c:v>0.30953044566687954</c:v>
                </c:pt>
                <c:pt idx="1463">
                  <c:v>0.37239112361376703</c:v>
                </c:pt>
                <c:pt idx="1464">
                  <c:v>0.42701243555011392</c:v>
                </c:pt>
                <c:pt idx="1465">
                  <c:v>0.45801194461558276</c:v>
                </c:pt>
                <c:pt idx="1466">
                  <c:v>0.46887931960825735</c:v>
                </c:pt>
                <c:pt idx="1467">
                  <c:v>0.45261899828479407</c:v>
                </c:pt>
                <c:pt idx="1468">
                  <c:v>0.42753808857220288</c:v>
                </c:pt>
                <c:pt idx="1469">
                  <c:v>0.38472336876280011</c:v>
                </c:pt>
                <c:pt idx="1470">
                  <c:v>0.34452181147069239</c:v>
                </c:pt>
                <c:pt idx="1471">
                  <c:v>0.34711899711785499</c:v>
                </c:pt>
                <c:pt idx="1472">
                  <c:v>0.37625625587275829</c:v>
                </c:pt>
                <c:pt idx="1473">
                  <c:v>0.37025978678944044</c:v>
                </c:pt>
                <c:pt idx="1474">
                  <c:v>0.38767243306324922</c:v>
                </c:pt>
                <c:pt idx="1475">
                  <c:v>0.36077453389468506</c:v>
                </c:pt>
                <c:pt idx="1476">
                  <c:v>0.30299099622499365</c:v>
                </c:pt>
                <c:pt idx="1477">
                  <c:v>0.2811610715673829</c:v>
                </c:pt>
                <c:pt idx="1478">
                  <c:v>0.29347895833446258</c:v>
                </c:pt>
                <c:pt idx="1479">
                  <c:v>0.29662293278796931</c:v>
                </c:pt>
                <c:pt idx="1480">
                  <c:v>0.27734537628264927</c:v>
                </c:pt>
                <c:pt idx="1481">
                  <c:v>0.23550715052103352</c:v>
                </c:pt>
                <c:pt idx="1482">
                  <c:v>0.19426222984279526</c:v>
                </c:pt>
                <c:pt idx="1483">
                  <c:v>0.29370461495230349</c:v>
                </c:pt>
                <c:pt idx="1484">
                  <c:v>0.40965647198560246</c:v>
                </c:pt>
                <c:pt idx="1485">
                  <c:v>0.47874859378015899</c:v>
                </c:pt>
                <c:pt idx="1486">
                  <c:v>0.53112497841718787</c:v>
                </c:pt>
                <c:pt idx="1487">
                  <c:v>0.53816388568038642</c:v>
                </c:pt>
                <c:pt idx="1488">
                  <c:v>0.52948591157575764</c:v>
                </c:pt>
                <c:pt idx="1489">
                  <c:v>0.52531379460556371</c:v>
                </c:pt>
                <c:pt idx="1490">
                  <c:v>0.53055405048036053</c:v>
                </c:pt>
                <c:pt idx="1491">
                  <c:v>0.53260076315043758</c:v>
                </c:pt>
                <c:pt idx="1492">
                  <c:v>0.51161112695588573</c:v>
                </c:pt>
                <c:pt idx="1493">
                  <c:v>0.45204864899558767</c:v>
                </c:pt>
                <c:pt idx="1494">
                  <c:v>0.40913033996606069</c:v>
                </c:pt>
                <c:pt idx="1495">
                  <c:v>0.40280859924880524</c:v>
                </c:pt>
                <c:pt idx="1496">
                  <c:v>0.43157220689302545</c:v>
                </c:pt>
                <c:pt idx="1497">
                  <c:v>0.4482727796576072</c:v>
                </c:pt>
                <c:pt idx="1498">
                  <c:v>0.47716938528913527</c:v>
                </c:pt>
                <c:pt idx="1499">
                  <c:v>0.50230850160686402</c:v>
                </c:pt>
                <c:pt idx="1500">
                  <c:v>0.52847934978347744</c:v>
                </c:pt>
                <c:pt idx="1501">
                  <c:v>0.54174398381960664</c:v>
                </c:pt>
                <c:pt idx="1502">
                  <c:v>0.54253994137161243</c:v>
                </c:pt>
                <c:pt idx="1503">
                  <c:v>0.5474466338564179</c:v>
                </c:pt>
                <c:pt idx="1504">
                  <c:v>0.55246527190690353</c:v>
                </c:pt>
                <c:pt idx="1505">
                  <c:v>0.54145530937165798</c:v>
                </c:pt>
                <c:pt idx="1506">
                  <c:v>0.52605057868174876</c:v>
                </c:pt>
                <c:pt idx="1507">
                  <c:v>0.49952314469468262</c:v>
                </c:pt>
                <c:pt idx="1508">
                  <c:v>0.48293617349976076</c:v>
                </c:pt>
                <c:pt idx="1509">
                  <c:v>0.44314617747680241</c:v>
                </c:pt>
                <c:pt idx="1510">
                  <c:v>0.45033381394863331</c:v>
                </c:pt>
                <c:pt idx="1511">
                  <c:v>0.50307168912769873</c:v>
                </c:pt>
                <c:pt idx="1512">
                  <c:v>0.5342494209902916</c:v>
                </c:pt>
                <c:pt idx="1513">
                  <c:v>0.54282658933649186</c:v>
                </c:pt>
                <c:pt idx="1514">
                  <c:v>0.54003456192991484</c:v>
                </c:pt>
                <c:pt idx="1515">
                  <c:v>0.53601660264527806</c:v>
                </c:pt>
                <c:pt idx="1516">
                  <c:v>0.54517420087987356</c:v>
                </c:pt>
                <c:pt idx="1517">
                  <c:v>0.51835820354714168</c:v>
                </c:pt>
                <c:pt idx="1518">
                  <c:v>0.46942294634857801</c:v>
                </c:pt>
                <c:pt idx="1519">
                  <c:v>0.45717963100389497</c:v>
                </c:pt>
                <c:pt idx="1520">
                  <c:v>0.46437683031348415</c:v>
                </c:pt>
                <c:pt idx="1521">
                  <c:v>0.4574300369928393</c:v>
                </c:pt>
                <c:pt idx="1522">
                  <c:v>0.46240110393686912</c:v>
                </c:pt>
                <c:pt idx="1523">
                  <c:v>0.47875114306982142</c:v>
                </c:pt>
                <c:pt idx="1524">
                  <c:v>0.48530282046556344</c:v>
                </c:pt>
                <c:pt idx="1525">
                  <c:v>0.49645559483099749</c:v>
                </c:pt>
                <c:pt idx="1526">
                  <c:v>0.509981259898592</c:v>
                </c:pt>
                <c:pt idx="1527">
                  <c:v>0.52340313983566755</c:v>
                </c:pt>
                <c:pt idx="1528">
                  <c:v>0.52732317768606096</c:v>
                </c:pt>
                <c:pt idx="1529">
                  <c:v>0.5280487802081838</c:v>
                </c:pt>
                <c:pt idx="1530">
                  <c:v>0.4936597945364346</c:v>
                </c:pt>
                <c:pt idx="1531">
                  <c:v>0.43523247206568699</c:v>
                </c:pt>
                <c:pt idx="1532">
                  <c:v>0.39230164574170673</c:v>
                </c:pt>
                <c:pt idx="1533">
                  <c:v>0.35592377327148894</c:v>
                </c:pt>
                <c:pt idx="1534">
                  <c:v>0.35419812003968459</c:v>
                </c:pt>
                <c:pt idx="1535">
                  <c:v>0.36018395224453681</c:v>
                </c:pt>
                <c:pt idx="1536">
                  <c:v>0.35528423661681313</c:v>
                </c:pt>
                <c:pt idx="1537">
                  <c:v>0.3350567176859014</c:v>
                </c:pt>
                <c:pt idx="1538">
                  <c:v>0.28301683767993963</c:v>
                </c:pt>
                <c:pt idx="1539">
                  <c:v>0.24335032899183121</c:v>
                </c:pt>
                <c:pt idx="1540">
                  <c:v>0.21313347136017566</c:v>
                </c:pt>
                <c:pt idx="1541">
                  <c:v>0.19354806956143719</c:v>
                </c:pt>
                <c:pt idx="1542">
                  <c:v>0.19317918622705174</c:v>
                </c:pt>
                <c:pt idx="1543">
                  <c:v>0.19509859280282738</c:v>
                </c:pt>
                <c:pt idx="1544">
                  <c:v>0.25427517039068237</c:v>
                </c:pt>
                <c:pt idx="1545">
                  <c:v>0.27563089933251567</c:v>
                </c:pt>
                <c:pt idx="1546">
                  <c:v>0.2684706322733571</c:v>
                </c:pt>
                <c:pt idx="1547">
                  <c:v>0.24706157027132636</c:v>
                </c:pt>
                <c:pt idx="1548">
                  <c:v>0.24226454436732836</c:v>
                </c:pt>
                <c:pt idx="1549">
                  <c:v>0.26205639538248726</c:v>
                </c:pt>
                <c:pt idx="1550">
                  <c:v>0.28870141390574899</c:v>
                </c:pt>
                <c:pt idx="1551">
                  <c:v>0.30999954365152033</c:v>
                </c:pt>
                <c:pt idx="1552">
                  <c:v>0.32965512006711339</c:v>
                </c:pt>
                <c:pt idx="1553">
                  <c:v>0.29005308186075329</c:v>
                </c:pt>
                <c:pt idx="1554">
                  <c:v>0.21938398463191436</c:v>
                </c:pt>
                <c:pt idx="1555">
                  <c:v>0.25247232649908102</c:v>
                </c:pt>
                <c:pt idx="1556">
                  <c:v>0.32645805037351389</c:v>
                </c:pt>
                <c:pt idx="1557">
                  <c:v>0.39133920570752406</c:v>
                </c:pt>
                <c:pt idx="1558">
                  <c:v>0.4544255721614503</c:v>
                </c:pt>
                <c:pt idx="1559">
                  <c:v>0.49623781648046056</c:v>
                </c:pt>
                <c:pt idx="1560">
                  <c:v>0.52307703463237853</c:v>
                </c:pt>
                <c:pt idx="1561">
                  <c:v>0.52682731294222718</c:v>
                </c:pt>
                <c:pt idx="1562">
                  <c:v>0.52206126066853142</c:v>
                </c:pt>
                <c:pt idx="1563">
                  <c:v>0.49534668106665464</c:v>
                </c:pt>
                <c:pt idx="1564">
                  <c:v>0.4990162553112068</c:v>
                </c:pt>
                <c:pt idx="1565">
                  <c:v>0.49666959484147399</c:v>
                </c:pt>
                <c:pt idx="1566">
                  <c:v>0.46507677000382774</c:v>
                </c:pt>
                <c:pt idx="1567">
                  <c:v>0.45193326285733765</c:v>
                </c:pt>
                <c:pt idx="1568">
                  <c:v>0.4718140772167202</c:v>
                </c:pt>
                <c:pt idx="1569">
                  <c:v>0.49794847002568854</c:v>
                </c:pt>
                <c:pt idx="1570">
                  <c:v>0.51274572898214543</c:v>
                </c:pt>
                <c:pt idx="1571">
                  <c:v>0.52211285610183711</c:v>
                </c:pt>
                <c:pt idx="1572">
                  <c:v>0.51447848700484022</c:v>
                </c:pt>
                <c:pt idx="1573">
                  <c:v>0.48799114912037589</c:v>
                </c:pt>
                <c:pt idx="1574">
                  <c:v>0.49310299437113264</c:v>
                </c:pt>
                <c:pt idx="1575">
                  <c:v>0.50835992545433295</c:v>
                </c:pt>
                <c:pt idx="1576">
                  <c:v>0.51273537667254609</c:v>
                </c:pt>
                <c:pt idx="1577">
                  <c:v>0.49729331223648482</c:v>
                </c:pt>
                <c:pt idx="1578">
                  <c:v>0.41307013537994658</c:v>
                </c:pt>
                <c:pt idx="1579">
                  <c:v>0.43148889078072838</c:v>
                </c:pt>
                <c:pt idx="1580">
                  <c:v>0.47262640040364873</c:v>
                </c:pt>
                <c:pt idx="1581">
                  <c:v>0.46980060139805663</c:v>
                </c:pt>
                <c:pt idx="1582">
                  <c:v>0.49281544073080147</c:v>
                </c:pt>
                <c:pt idx="1583">
                  <c:v>0.50983553494964129</c:v>
                </c:pt>
                <c:pt idx="1584">
                  <c:v>0.51482383875087601</c:v>
                </c:pt>
                <c:pt idx="1585">
                  <c:v>0.52901065658573376</c:v>
                </c:pt>
                <c:pt idx="1586">
                  <c:v>0.55080495202251967</c:v>
                </c:pt>
                <c:pt idx="1587">
                  <c:v>0.55214566643016705</c:v>
                </c:pt>
                <c:pt idx="1588">
                  <c:v>0.5363146672541248</c:v>
                </c:pt>
                <c:pt idx="1589">
                  <c:v>0.50154387289035629</c:v>
                </c:pt>
                <c:pt idx="1590">
                  <c:v>0.45002941376355743</c:v>
                </c:pt>
                <c:pt idx="1591">
                  <c:v>0.43968203987591276</c:v>
                </c:pt>
                <c:pt idx="1592">
                  <c:v>0.44857145638554702</c:v>
                </c:pt>
                <c:pt idx="1593">
                  <c:v>0.49902902568494023</c:v>
                </c:pt>
                <c:pt idx="1594">
                  <c:v>0.50940119209751633</c:v>
                </c:pt>
                <c:pt idx="1595">
                  <c:v>0.51930088872749691</c:v>
                </c:pt>
                <c:pt idx="1596">
                  <c:v>0.5254931078816566</c:v>
                </c:pt>
                <c:pt idx="1597">
                  <c:v>0.52348646650654462</c:v>
                </c:pt>
                <c:pt idx="1598">
                  <c:v>0.52881107968408092</c:v>
                </c:pt>
                <c:pt idx="1599">
                  <c:v>0.5321437403328757</c:v>
                </c:pt>
                <c:pt idx="1600">
                  <c:v>0.5279559597283402</c:v>
                </c:pt>
                <c:pt idx="1601">
                  <c:v>0.53302928443993025</c:v>
                </c:pt>
                <c:pt idx="1602">
                  <c:v>0.52956027063294797</c:v>
                </c:pt>
                <c:pt idx="1603">
                  <c:v>0.52030295076970146</c:v>
                </c:pt>
                <c:pt idx="1604">
                  <c:v>0.54265016292739199</c:v>
                </c:pt>
                <c:pt idx="1605">
                  <c:v>0.55885557933231411</c:v>
                </c:pt>
                <c:pt idx="1606">
                  <c:v>0.57961702368980417</c:v>
                </c:pt>
                <c:pt idx="1607">
                  <c:v>0.58598683123673978</c:v>
                </c:pt>
                <c:pt idx="1608">
                  <c:v>0.56660295300189001</c:v>
                </c:pt>
                <c:pt idx="1609">
                  <c:v>0.5491735439998936</c:v>
                </c:pt>
                <c:pt idx="1610">
                  <c:v>0.54975658859075671</c:v>
                </c:pt>
                <c:pt idx="1611">
                  <c:v>0.54783774931408513</c:v>
                </c:pt>
                <c:pt idx="1612">
                  <c:v>0.53274800714766057</c:v>
                </c:pt>
                <c:pt idx="1613">
                  <c:v>0.5006978574874108</c:v>
                </c:pt>
                <c:pt idx="1614">
                  <c:v>0.47396167537861905</c:v>
                </c:pt>
                <c:pt idx="1615">
                  <c:v>0.47477716354726557</c:v>
                </c:pt>
                <c:pt idx="1616">
                  <c:v>0.48721013868411073</c:v>
                </c:pt>
                <c:pt idx="1617">
                  <c:v>0.48761886188346337</c:v>
                </c:pt>
                <c:pt idx="1618">
                  <c:v>0.49794568146941298</c:v>
                </c:pt>
                <c:pt idx="1619">
                  <c:v>0.54588391004319392</c:v>
                </c:pt>
                <c:pt idx="1620">
                  <c:v>0.54456143828842962</c:v>
                </c:pt>
                <c:pt idx="1621">
                  <c:v>0.54511383962335869</c:v>
                </c:pt>
                <c:pt idx="1622">
                  <c:v>0.54391620321847012</c:v>
                </c:pt>
                <c:pt idx="1623">
                  <c:v>0.54451149970195312</c:v>
                </c:pt>
                <c:pt idx="1624">
                  <c:v>0.526244502776548</c:v>
                </c:pt>
                <c:pt idx="1625">
                  <c:v>0.54553881145344507</c:v>
                </c:pt>
                <c:pt idx="1626">
                  <c:v>0.54810668655942074</c:v>
                </c:pt>
                <c:pt idx="1627">
                  <c:v>0.55170601575876388</c:v>
                </c:pt>
                <c:pt idx="1628">
                  <c:v>0.56285123976955143</c:v>
                </c:pt>
                <c:pt idx="1629">
                  <c:v>0.56014642032374329</c:v>
                </c:pt>
                <c:pt idx="1630">
                  <c:v>0.55995521516976399</c:v>
                </c:pt>
                <c:pt idx="1631">
                  <c:v>0.54766298863074325</c:v>
                </c:pt>
                <c:pt idx="1632">
                  <c:v>0.55397664967569094</c:v>
                </c:pt>
                <c:pt idx="1633">
                  <c:v>0.56053430996301767</c:v>
                </c:pt>
                <c:pt idx="1634">
                  <c:v>0.56189491525486912</c:v>
                </c:pt>
                <c:pt idx="1635">
                  <c:v>0.56408542962977648</c:v>
                </c:pt>
                <c:pt idx="1636">
                  <c:v>0.55843450718327126</c:v>
                </c:pt>
                <c:pt idx="1637">
                  <c:v>0.54905097716136497</c:v>
                </c:pt>
                <c:pt idx="1638">
                  <c:v>0.54398651586138513</c:v>
                </c:pt>
                <c:pt idx="1639">
                  <c:v>0.55227277033403122</c:v>
                </c:pt>
                <c:pt idx="1640">
                  <c:v>0.56142469138744022</c:v>
                </c:pt>
                <c:pt idx="1641">
                  <c:v>0.54913919485276608</c:v>
                </c:pt>
                <c:pt idx="1642">
                  <c:v>0.54061247058518047</c:v>
                </c:pt>
                <c:pt idx="1643">
                  <c:v>0.53513378937083478</c:v>
                </c:pt>
                <c:pt idx="1644">
                  <c:v>0.50837071615573293</c:v>
                </c:pt>
                <c:pt idx="1645">
                  <c:v>0.47666102207987865</c:v>
                </c:pt>
                <c:pt idx="1646">
                  <c:v>0.47992486238912607</c:v>
                </c:pt>
                <c:pt idx="1647">
                  <c:v>0.50533369232237435</c:v>
                </c:pt>
                <c:pt idx="1648">
                  <c:v>0.52881389537262491</c:v>
                </c:pt>
                <c:pt idx="1649">
                  <c:v>0.53746051948335027</c:v>
                </c:pt>
                <c:pt idx="1650">
                  <c:v>0.49466350852009017</c:v>
                </c:pt>
                <c:pt idx="1651">
                  <c:v>0.47430376827130244</c:v>
                </c:pt>
                <c:pt idx="1652">
                  <c:v>0.48978858788425156</c:v>
                </c:pt>
                <c:pt idx="1653">
                  <c:v>0.52378015368921715</c:v>
                </c:pt>
                <c:pt idx="1654">
                  <c:v>0.55297545078995869</c:v>
                </c:pt>
                <c:pt idx="1655">
                  <c:v>0.55725776029061613</c:v>
                </c:pt>
                <c:pt idx="1656">
                  <c:v>0.54732233698478572</c:v>
                </c:pt>
                <c:pt idx="1657">
                  <c:v>0.54191461421552833</c:v>
                </c:pt>
                <c:pt idx="1658">
                  <c:v>0.53116071078861749</c:v>
                </c:pt>
                <c:pt idx="1659">
                  <c:v>0.52378944138049477</c:v>
                </c:pt>
                <c:pt idx="1660">
                  <c:v>0.51324095029039318</c:v>
                </c:pt>
                <c:pt idx="1661">
                  <c:v>0.49987453329964349</c:v>
                </c:pt>
                <c:pt idx="1662">
                  <c:v>0.46133037264222476</c:v>
                </c:pt>
                <c:pt idx="1663">
                  <c:v>0.42894713701954079</c:v>
                </c:pt>
                <c:pt idx="1664">
                  <c:v>0.39518546015032285</c:v>
                </c:pt>
                <c:pt idx="1665">
                  <c:v>0.3797867985902435</c:v>
                </c:pt>
                <c:pt idx="1666">
                  <c:v>0.35827399418527661</c:v>
                </c:pt>
                <c:pt idx="1667">
                  <c:v>0.33024794613648933</c:v>
                </c:pt>
                <c:pt idx="1668">
                  <c:v>0.30114079769294783</c:v>
                </c:pt>
                <c:pt idx="1669">
                  <c:v>0.26810192956025791</c:v>
                </c:pt>
                <c:pt idx="1670">
                  <c:v>0.26784919593913931</c:v>
                </c:pt>
                <c:pt idx="1671">
                  <c:v>0.28072821578381796</c:v>
                </c:pt>
                <c:pt idx="1672">
                  <c:v>0.29853912736640148</c:v>
                </c:pt>
                <c:pt idx="1673">
                  <c:v>0.30934770498071756</c:v>
                </c:pt>
                <c:pt idx="1674">
                  <c:v>0.30085532510132973</c:v>
                </c:pt>
                <c:pt idx="1675">
                  <c:v>0.31528462104164118</c:v>
                </c:pt>
                <c:pt idx="1676">
                  <c:v>0.3293024177266255</c:v>
                </c:pt>
                <c:pt idx="1677">
                  <c:v>0.37922001844953418</c:v>
                </c:pt>
                <c:pt idx="1678">
                  <c:v>0.44441545256300785</c:v>
                </c:pt>
                <c:pt idx="1679">
                  <c:v>0.50729549166534871</c:v>
                </c:pt>
                <c:pt idx="1680">
                  <c:v>0.52822677065738877</c:v>
                </c:pt>
                <c:pt idx="1681">
                  <c:v>0.52557369351687211</c:v>
                </c:pt>
                <c:pt idx="1682">
                  <c:v>0.51234585797233123</c:v>
                </c:pt>
                <c:pt idx="1683">
                  <c:v>0.50142683054714021</c:v>
                </c:pt>
                <c:pt idx="1684">
                  <c:v>0.49903499485431096</c:v>
                </c:pt>
                <c:pt idx="1685">
                  <c:v>0.50482231081061002</c:v>
                </c:pt>
                <c:pt idx="1686">
                  <c:v>0.47248562755906753</c:v>
                </c:pt>
                <c:pt idx="1687">
                  <c:v>0.43316075047405789</c:v>
                </c:pt>
                <c:pt idx="1688">
                  <c:v>0.43944089509131895</c:v>
                </c:pt>
                <c:pt idx="1689">
                  <c:v>0.47422482756013729</c:v>
                </c:pt>
                <c:pt idx="1690">
                  <c:v>0.47880691206626552</c:v>
                </c:pt>
                <c:pt idx="1691">
                  <c:v>0.47152022270536453</c:v>
                </c:pt>
                <c:pt idx="1692">
                  <c:v>0.47015958099692173</c:v>
                </c:pt>
                <c:pt idx="1693">
                  <c:v>0.47315979771209937</c:v>
                </c:pt>
                <c:pt idx="1694">
                  <c:v>0.46434054095419158</c:v>
                </c:pt>
                <c:pt idx="1695">
                  <c:v>0.47410660203408905</c:v>
                </c:pt>
                <c:pt idx="1696">
                  <c:v>0.48126627996103394</c:v>
                </c:pt>
                <c:pt idx="1697">
                  <c:v>0.46437647061044535</c:v>
                </c:pt>
                <c:pt idx="1698">
                  <c:v>0.46197585820136849</c:v>
                </c:pt>
                <c:pt idx="1699">
                  <c:v>0.46491371478816496</c:v>
                </c:pt>
                <c:pt idx="1700">
                  <c:v>0.48154993676268831</c:v>
                </c:pt>
                <c:pt idx="1701">
                  <c:v>0.50339343688935445</c:v>
                </c:pt>
                <c:pt idx="1702">
                  <c:v>0.51220857283514498</c:v>
                </c:pt>
                <c:pt idx="1703">
                  <c:v>0.52953485892489705</c:v>
                </c:pt>
                <c:pt idx="1704">
                  <c:v>0.50964423151223592</c:v>
                </c:pt>
                <c:pt idx="1705">
                  <c:v>0.49777262703873165</c:v>
                </c:pt>
                <c:pt idx="1706">
                  <c:v>0.48788853193002035</c:v>
                </c:pt>
                <c:pt idx="1707">
                  <c:v>0.50104310896954152</c:v>
                </c:pt>
                <c:pt idx="1708">
                  <c:v>0.50369426175334209</c:v>
                </c:pt>
                <c:pt idx="1709">
                  <c:v>0.49301441507367999</c:v>
                </c:pt>
                <c:pt idx="1710">
                  <c:v>0.48165914830876194</c:v>
                </c:pt>
                <c:pt idx="1711">
                  <c:v>0.49892875928709557</c:v>
                </c:pt>
                <c:pt idx="1712">
                  <c:v>0.54874103296771837</c:v>
                </c:pt>
                <c:pt idx="1713">
                  <c:v>0.59646154808278562</c:v>
                </c:pt>
                <c:pt idx="1714">
                  <c:v>0.58105325951173969</c:v>
                </c:pt>
                <c:pt idx="1715">
                  <c:v>0.56452481500484064</c:v>
                </c:pt>
                <c:pt idx="1716">
                  <c:v>0.55731615154295966</c:v>
                </c:pt>
                <c:pt idx="1717">
                  <c:v>0.55410913030649489</c:v>
                </c:pt>
                <c:pt idx="1718">
                  <c:v>0.55029678853274788</c:v>
                </c:pt>
                <c:pt idx="1719">
                  <c:v>0.55363757869533636</c:v>
                </c:pt>
                <c:pt idx="1720">
                  <c:v>0.54735560773193503</c:v>
                </c:pt>
                <c:pt idx="1721">
                  <c:v>0.54831503343194632</c:v>
                </c:pt>
                <c:pt idx="1722">
                  <c:v>0.54505547248564401</c:v>
                </c:pt>
                <c:pt idx="1723">
                  <c:v>0.54388937290515271</c:v>
                </c:pt>
                <c:pt idx="1724">
                  <c:v>0.54387095085760484</c:v>
                </c:pt>
                <c:pt idx="1725">
                  <c:v>0.55396214574188984</c:v>
                </c:pt>
                <c:pt idx="1726">
                  <c:v>0.5570801021521361</c:v>
                </c:pt>
                <c:pt idx="1727">
                  <c:v>0.5641595435941803</c:v>
                </c:pt>
                <c:pt idx="1728">
                  <c:v>0.55687749939995612</c:v>
                </c:pt>
                <c:pt idx="1729">
                  <c:v>0.55661216578842099</c:v>
                </c:pt>
                <c:pt idx="1730">
                  <c:v>0.54267942520659096</c:v>
                </c:pt>
                <c:pt idx="1731">
                  <c:v>0.53396164064186757</c:v>
                </c:pt>
                <c:pt idx="1732">
                  <c:v>0.5107779185761222</c:v>
                </c:pt>
                <c:pt idx="1733">
                  <c:v>0.47757002348465843</c:v>
                </c:pt>
                <c:pt idx="1734">
                  <c:v>0.46271511667214765</c:v>
                </c:pt>
                <c:pt idx="1735">
                  <c:v>0.48872099048377848</c:v>
                </c:pt>
                <c:pt idx="1736">
                  <c:v>0.53092788974474248</c:v>
                </c:pt>
                <c:pt idx="1737">
                  <c:v>0.55967526252235955</c:v>
                </c:pt>
                <c:pt idx="1738">
                  <c:v>0.55901384204856663</c:v>
                </c:pt>
                <c:pt idx="1739">
                  <c:v>0.56504374241393751</c:v>
                </c:pt>
                <c:pt idx="1740">
                  <c:v>0.57083084536862227</c:v>
                </c:pt>
                <c:pt idx="1741">
                  <c:v>0.57068920144431567</c:v>
                </c:pt>
                <c:pt idx="1742">
                  <c:v>0.56984813722523497</c:v>
                </c:pt>
                <c:pt idx="1743">
                  <c:v>0.54840914442395072</c:v>
                </c:pt>
                <c:pt idx="1744">
                  <c:v>0.52031377792223754</c:v>
                </c:pt>
                <c:pt idx="1745">
                  <c:v>0.49322598513297405</c:v>
                </c:pt>
                <c:pt idx="1746">
                  <c:v>0.40782886623668541</c:v>
                </c:pt>
                <c:pt idx="1747">
                  <c:v>0.37033417264950369</c:v>
                </c:pt>
                <c:pt idx="1748">
                  <c:v>0.40565489033698893</c:v>
                </c:pt>
                <c:pt idx="1749">
                  <c:v>0.42603549804608398</c:v>
                </c:pt>
                <c:pt idx="1750">
                  <c:v>0.46625527887005541</c:v>
                </c:pt>
                <c:pt idx="1751">
                  <c:v>0.50066462542600765</c:v>
                </c:pt>
                <c:pt idx="1752">
                  <c:v>0.51961847066027655</c:v>
                </c:pt>
                <c:pt idx="1753">
                  <c:v>0.51687445914442365</c:v>
                </c:pt>
                <c:pt idx="1754">
                  <c:v>0.49990893583425339</c:v>
                </c:pt>
                <c:pt idx="1755">
                  <c:v>0.47005444298504168</c:v>
                </c:pt>
                <c:pt idx="1756">
                  <c:v>0.42073750085867367</c:v>
                </c:pt>
                <c:pt idx="1757">
                  <c:v>0.37160902831263615</c:v>
                </c:pt>
                <c:pt idx="1758">
                  <c:v>0.336863987272359</c:v>
                </c:pt>
                <c:pt idx="1759">
                  <c:v>0.33840411400247078</c:v>
                </c:pt>
                <c:pt idx="1760">
                  <c:v>0.3378030249427979</c:v>
                </c:pt>
                <c:pt idx="1761">
                  <c:v>0.33894017190927933</c:v>
                </c:pt>
                <c:pt idx="1762">
                  <c:v>0.32740231071489567</c:v>
                </c:pt>
                <c:pt idx="1763">
                  <c:v>0.29566027263251471</c:v>
                </c:pt>
                <c:pt idx="1764">
                  <c:v>0.26599709027410856</c:v>
                </c:pt>
                <c:pt idx="1765">
                  <c:v>0.25829570603987678</c:v>
                </c:pt>
                <c:pt idx="1766">
                  <c:v>0.27303035512348822</c:v>
                </c:pt>
                <c:pt idx="1767">
                  <c:v>0.26190908993954409</c:v>
                </c:pt>
                <c:pt idx="1768">
                  <c:v>0.22789794274782932</c:v>
                </c:pt>
                <c:pt idx="1769">
                  <c:v>0.17823362908717022</c:v>
                </c:pt>
                <c:pt idx="1770">
                  <c:v>0.12149843132045969</c:v>
                </c:pt>
                <c:pt idx="1771">
                  <c:v>0.14232283452368244</c:v>
                </c:pt>
                <c:pt idx="1772">
                  <c:v>0.16953464052349329</c:v>
                </c:pt>
                <c:pt idx="1773">
                  <c:v>0.20319438177716517</c:v>
                </c:pt>
                <c:pt idx="1774">
                  <c:v>0.26928473802584463</c:v>
                </c:pt>
                <c:pt idx="1775">
                  <c:v>0.33585670372944282</c:v>
                </c:pt>
                <c:pt idx="1776">
                  <c:v>0.40501562998894347</c:v>
                </c:pt>
                <c:pt idx="1777">
                  <c:v>0.45230650336885336</c:v>
                </c:pt>
                <c:pt idx="1778">
                  <c:v>0.46820129187445092</c:v>
                </c:pt>
                <c:pt idx="1779">
                  <c:v>0.47805428610257078</c:v>
                </c:pt>
                <c:pt idx="1780">
                  <c:v>0.4731438849621295</c:v>
                </c:pt>
                <c:pt idx="1781">
                  <c:v>0.44575397304098874</c:v>
                </c:pt>
                <c:pt idx="1782">
                  <c:v>0.42505456223184257</c:v>
                </c:pt>
                <c:pt idx="1783">
                  <c:v>0.40210303137500769</c:v>
                </c:pt>
                <c:pt idx="1784">
                  <c:v>0.38517318803364248</c:v>
                </c:pt>
                <c:pt idx="1785">
                  <c:v>0.36944707448850073</c:v>
                </c:pt>
                <c:pt idx="1786">
                  <c:v>0.36906174578212403</c:v>
                </c:pt>
                <c:pt idx="1787">
                  <c:v>0.37962772891684776</c:v>
                </c:pt>
                <c:pt idx="1788">
                  <c:v>0.41047363737042125</c:v>
                </c:pt>
                <c:pt idx="1789">
                  <c:v>0.43808485162139249</c:v>
                </c:pt>
                <c:pt idx="1790">
                  <c:v>0.46520833009089957</c:v>
                </c:pt>
                <c:pt idx="1791">
                  <c:v>0.47488206960201546</c:v>
                </c:pt>
                <c:pt idx="1792">
                  <c:v>0.47732530002519524</c:v>
                </c:pt>
                <c:pt idx="1793">
                  <c:v>0.48242495348416936</c:v>
                </c:pt>
                <c:pt idx="1794">
                  <c:v>0.45789454053980277</c:v>
                </c:pt>
                <c:pt idx="1795">
                  <c:v>0.47528228618542601</c:v>
                </c:pt>
                <c:pt idx="1796">
                  <c:v>0.50621800971953101</c:v>
                </c:pt>
                <c:pt idx="1797">
                  <c:v>0.51902829356344726</c:v>
                </c:pt>
                <c:pt idx="1798">
                  <c:v>0.53613306969357666</c:v>
                </c:pt>
                <c:pt idx="1799">
                  <c:v>0.56237412315373703</c:v>
                </c:pt>
                <c:pt idx="1800">
                  <c:v>0.58923563070404716</c:v>
                </c:pt>
                <c:pt idx="1801">
                  <c:v>0.58486166592867883</c:v>
                </c:pt>
                <c:pt idx="1802">
                  <c:v>0.57841216887492863</c:v>
                </c:pt>
                <c:pt idx="1803">
                  <c:v>0.54644051752869316</c:v>
                </c:pt>
                <c:pt idx="1804">
                  <c:v>0.52888536952053422</c:v>
                </c:pt>
                <c:pt idx="1805">
                  <c:v>0.51071560453726428</c:v>
                </c:pt>
                <c:pt idx="1806">
                  <c:v>0.47128644639580247</c:v>
                </c:pt>
                <c:pt idx="1807">
                  <c:v>0.46700168775962675</c:v>
                </c:pt>
                <c:pt idx="1808">
                  <c:v>0.51645473969341182</c:v>
                </c:pt>
                <c:pt idx="1809">
                  <c:v>0.52808667738855464</c:v>
                </c:pt>
                <c:pt idx="1810">
                  <c:v>0.54672491279605329</c:v>
                </c:pt>
                <c:pt idx="1811">
                  <c:v>0.55095114561465419</c:v>
                </c:pt>
                <c:pt idx="1812">
                  <c:v>0.55932467513923789</c:v>
                </c:pt>
                <c:pt idx="1813">
                  <c:v>0.56361391712498643</c:v>
                </c:pt>
                <c:pt idx="1814">
                  <c:v>0.5573615397541235</c:v>
                </c:pt>
                <c:pt idx="1815">
                  <c:v>0.55674621136928237</c:v>
                </c:pt>
                <c:pt idx="1816">
                  <c:v>0.55568043365228037</c:v>
                </c:pt>
                <c:pt idx="1817">
                  <c:v>0.54043532434191088</c:v>
                </c:pt>
                <c:pt idx="1818">
                  <c:v>0.48996961354223378</c:v>
                </c:pt>
                <c:pt idx="1819">
                  <c:v>0.42217105844858499</c:v>
                </c:pt>
                <c:pt idx="1820">
                  <c:v>0.41717615449638445</c:v>
                </c:pt>
                <c:pt idx="1821">
                  <c:v>0.46366759554098391</c:v>
                </c:pt>
                <c:pt idx="1822">
                  <c:v>0.526495934394002</c:v>
                </c:pt>
                <c:pt idx="1823">
                  <c:v>0.54499537318729019</c:v>
                </c:pt>
                <c:pt idx="1824">
                  <c:v>0.54832309216485853</c:v>
                </c:pt>
                <c:pt idx="1825">
                  <c:v>0.54205370897162064</c:v>
                </c:pt>
                <c:pt idx="1826">
                  <c:v>0.54088598490146989</c:v>
                </c:pt>
                <c:pt idx="1827">
                  <c:v>0.48675267605765588</c:v>
                </c:pt>
                <c:pt idx="1828">
                  <c:v>0.41891774057512338</c:v>
                </c:pt>
                <c:pt idx="1829">
                  <c:v>0.3520919330498517</c:v>
                </c:pt>
                <c:pt idx="1830">
                  <c:v>0.33176184038842599</c:v>
                </c:pt>
                <c:pt idx="1831">
                  <c:v>0.36003177164782374</c:v>
                </c:pt>
                <c:pt idx="1832">
                  <c:v>0.41736161875098388</c:v>
                </c:pt>
                <c:pt idx="1833">
                  <c:v>0.44740393040411264</c:v>
                </c:pt>
                <c:pt idx="1834">
                  <c:v>0.45018112356151396</c:v>
                </c:pt>
                <c:pt idx="1835">
                  <c:v>0.43486438138286632</c:v>
                </c:pt>
                <c:pt idx="1836">
                  <c:v>0.42210650650937215</c:v>
                </c:pt>
                <c:pt idx="1837">
                  <c:v>0.4261880056180975</c:v>
                </c:pt>
                <c:pt idx="1838">
                  <c:v>0.42156456905297424</c:v>
                </c:pt>
                <c:pt idx="1839">
                  <c:v>0.40720730135365424</c:v>
                </c:pt>
                <c:pt idx="1840">
                  <c:v>0.39239856862400319</c:v>
                </c:pt>
                <c:pt idx="1841">
                  <c:v>0.33246203727678714</c:v>
                </c:pt>
                <c:pt idx="1842">
                  <c:v>0.19640184574214603</c:v>
                </c:pt>
                <c:pt idx="1843">
                  <c:v>0.15863931013939084</c:v>
                </c:pt>
                <c:pt idx="1844">
                  <c:v>0.20474467842593672</c:v>
                </c:pt>
                <c:pt idx="1845">
                  <c:v>0.26131922111694889</c:v>
                </c:pt>
                <c:pt idx="1846">
                  <c:v>0.28433323138247174</c:v>
                </c:pt>
                <c:pt idx="1847">
                  <c:v>0.28802383355126515</c:v>
                </c:pt>
                <c:pt idx="1848">
                  <c:v>0.28509799462604168</c:v>
                </c:pt>
                <c:pt idx="1849">
                  <c:v>0.2749444870175074</c:v>
                </c:pt>
                <c:pt idx="1850">
                  <c:v>0.25283967244168487</c:v>
                </c:pt>
                <c:pt idx="1851">
                  <c:v>0.2310667853605593</c:v>
                </c:pt>
                <c:pt idx="1852">
                  <c:v>0.23456351927149105</c:v>
                </c:pt>
                <c:pt idx="1853">
                  <c:v>0.21984856317068038</c:v>
                </c:pt>
                <c:pt idx="1854">
                  <c:v>0.18802444989554296</c:v>
                </c:pt>
                <c:pt idx="1855">
                  <c:v>0.17832139634084529</c:v>
                </c:pt>
                <c:pt idx="1856">
                  <c:v>0.20249038726806939</c:v>
                </c:pt>
                <c:pt idx="1857">
                  <c:v>0.22666926130018769</c:v>
                </c:pt>
                <c:pt idx="1858">
                  <c:v>0.2135541271429611</c:v>
                </c:pt>
                <c:pt idx="1859">
                  <c:v>0.20410958162472539</c:v>
                </c:pt>
                <c:pt idx="1860">
                  <c:v>0.20408136441148536</c:v>
                </c:pt>
                <c:pt idx="1861">
                  <c:v>0.20865633922226667</c:v>
                </c:pt>
                <c:pt idx="1862">
                  <c:v>0.21868278804267333</c:v>
                </c:pt>
                <c:pt idx="1863">
                  <c:v>0.22763385884357784</c:v>
                </c:pt>
                <c:pt idx="1864">
                  <c:v>0.22280445893248021</c:v>
                </c:pt>
                <c:pt idx="1865">
                  <c:v>0.19292209419701647</c:v>
                </c:pt>
                <c:pt idx="1866">
                  <c:v>0.1258075840202515</c:v>
                </c:pt>
                <c:pt idx="1867">
                  <c:v>0.1499429325939178</c:v>
                </c:pt>
                <c:pt idx="1868">
                  <c:v>0.18912798523036295</c:v>
                </c:pt>
                <c:pt idx="1869">
                  <c:v>0.2071139317182922</c:v>
                </c:pt>
                <c:pt idx="1870">
                  <c:v>0.20734170503662938</c:v>
                </c:pt>
                <c:pt idx="1871">
                  <c:v>0.20327802906511988</c:v>
                </c:pt>
                <c:pt idx="1872">
                  <c:v>0.20626085403463051</c:v>
                </c:pt>
                <c:pt idx="1873">
                  <c:v>0.22038568934737562</c:v>
                </c:pt>
                <c:pt idx="1874">
                  <c:v>0.23812464141239154</c:v>
                </c:pt>
                <c:pt idx="1875">
                  <c:v>0.24491959362602009</c:v>
                </c:pt>
                <c:pt idx="1876">
                  <c:v>0.2480031161886351</c:v>
                </c:pt>
                <c:pt idx="1877">
                  <c:v>0.246795946598692</c:v>
                </c:pt>
                <c:pt idx="1878">
                  <c:v>0.24434780887494612</c:v>
                </c:pt>
                <c:pt idx="1879">
                  <c:v>0.26654597491642523</c:v>
                </c:pt>
                <c:pt idx="1880">
                  <c:v>0.29698272888774419</c:v>
                </c:pt>
                <c:pt idx="1881">
                  <c:v>0.34795960949333593</c:v>
                </c:pt>
                <c:pt idx="1882">
                  <c:v>0.36440984854419317</c:v>
                </c:pt>
                <c:pt idx="1883">
                  <c:v>0.3574161852414845</c:v>
                </c:pt>
                <c:pt idx="1884">
                  <c:v>0.35450878988756185</c:v>
                </c:pt>
                <c:pt idx="1885">
                  <c:v>0.36565984245610084</c:v>
                </c:pt>
                <c:pt idx="1886">
                  <c:v>0.38557962286667835</c:v>
                </c:pt>
                <c:pt idx="1887">
                  <c:v>0.40986417694482424</c:v>
                </c:pt>
                <c:pt idx="1888">
                  <c:v>0.44533970442031895</c:v>
                </c:pt>
                <c:pt idx="1889">
                  <c:v>0.45537018694484621</c:v>
                </c:pt>
                <c:pt idx="1890">
                  <c:v>0.40530217893124193</c:v>
                </c:pt>
                <c:pt idx="1891">
                  <c:v>0.43704712679689733</c:v>
                </c:pt>
                <c:pt idx="1892">
                  <c:v>0.5165651529126366</c:v>
                </c:pt>
                <c:pt idx="1893">
                  <c:v>0.56553327363880324</c:v>
                </c:pt>
                <c:pt idx="1894">
                  <c:v>0.59693147935065516</c:v>
                </c:pt>
                <c:pt idx="1895">
                  <c:v>0.62140600361915022</c:v>
                </c:pt>
                <c:pt idx="1896">
                  <c:v>0.62594373370599488</c:v>
                </c:pt>
                <c:pt idx="1897">
                  <c:v>0.62440808634922995</c:v>
                </c:pt>
                <c:pt idx="1898">
                  <c:v>0.62040433350208701</c:v>
                </c:pt>
                <c:pt idx="1899">
                  <c:v>0.60398549628358955</c:v>
                </c:pt>
                <c:pt idx="1900">
                  <c:v>0.58839011288221799</c:v>
                </c:pt>
                <c:pt idx="1901">
                  <c:v>0.56710689920598689</c:v>
                </c:pt>
                <c:pt idx="1902">
                  <c:v>0.54178645545478976</c:v>
                </c:pt>
                <c:pt idx="1903">
                  <c:v>0.54223571356461009</c:v>
                </c:pt>
                <c:pt idx="1904">
                  <c:v>0.53642812306058707</c:v>
                </c:pt>
                <c:pt idx="1905">
                  <c:v>0.54657006508947947</c:v>
                </c:pt>
                <c:pt idx="1906">
                  <c:v>0.54957863276381846</c:v>
                </c:pt>
                <c:pt idx="1907">
                  <c:v>0.55396749568921977</c:v>
                </c:pt>
                <c:pt idx="1908">
                  <c:v>0.56048738947115595</c:v>
                </c:pt>
                <c:pt idx="1909">
                  <c:v>0.56970957889544527</c:v>
                </c:pt>
                <c:pt idx="1910">
                  <c:v>0.58560201567286596</c:v>
                </c:pt>
                <c:pt idx="1911">
                  <c:v>0.60163830015323716</c:v>
                </c:pt>
                <c:pt idx="1912">
                  <c:v>0.60293355364532408</c:v>
                </c:pt>
                <c:pt idx="1913">
                  <c:v>0.58050189608863612</c:v>
                </c:pt>
                <c:pt idx="1914">
                  <c:v>0.52671310809549265</c:v>
                </c:pt>
                <c:pt idx="1915">
                  <c:v>0.51828054793271883</c:v>
                </c:pt>
                <c:pt idx="1916">
                  <c:v>0.53952306260783423</c:v>
                </c:pt>
                <c:pt idx="1917">
                  <c:v>0.58614075234215079</c:v>
                </c:pt>
                <c:pt idx="1918">
                  <c:v>0.64002241917499436</c:v>
                </c:pt>
                <c:pt idx="1919">
                  <c:v>0.65819101526286672</c:v>
                </c:pt>
                <c:pt idx="1920">
                  <c:v>0.65303253356495794</c:v>
                </c:pt>
                <c:pt idx="1921">
                  <c:v>0.6469592573623848</c:v>
                </c:pt>
                <c:pt idx="1922">
                  <c:v>0.64758345496703285</c:v>
                </c:pt>
                <c:pt idx="1923">
                  <c:v>0.64318918869996322</c:v>
                </c:pt>
                <c:pt idx="1924">
                  <c:v>0.61152399098484556</c:v>
                </c:pt>
                <c:pt idx="1925">
                  <c:v>0.53470782807329287</c:v>
                </c:pt>
                <c:pt idx="1926">
                  <c:v>0.49224004451975711</c:v>
                </c:pt>
                <c:pt idx="1927">
                  <c:v>0.50842418082449692</c:v>
                </c:pt>
                <c:pt idx="1928">
                  <c:v>0.52210741781616121</c:v>
                </c:pt>
                <c:pt idx="1929">
                  <c:v>0.54880092030540006</c:v>
                </c:pt>
                <c:pt idx="1930">
                  <c:v>0.55588058624131365</c:v>
                </c:pt>
                <c:pt idx="1931">
                  <c:v>0.56188874506807618</c:v>
                </c:pt>
                <c:pt idx="1932">
                  <c:v>0.55569642384595908</c:v>
                </c:pt>
                <c:pt idx="1933">
                  <c:v>0.55296409607224184</c:v>
                </c:pt>
                <c:pt idx="1934">
                  <c:v>0.55651195238169715</c:v>
                </c:pt>
                <c:pt idx="1935">
                  <c:v>0.50075522085964497</c:v>
                </c:pt>
                <c:pt idx="1936">
                  <c:v>0.42924359359723735</c:v>
                </c:pt>
                <c:pt idx="1937">
                  <c:v>0.45284161384616711</c:v>
                </c:pt>
                <c:pt idx="1938">
                  <c:v>0.4724984080127882</c:v>
                </c:pt>
                <c:pt idx="1939">
                  <c:v>0.46636342840162986</c:v>
                </c:pt>
                <c:pt idx="1940">
                  <c:v>0.47891007298071325</c:v>
                </c:pt>
                <c:pt idx="1941">
                  <c:v>0.51250756172776846</c:v>
                </c:pt>
                <c:pt idx="1942">
                  <c:v>0.52738574796625781</c:v>
                </c:pt>
                <c:pt idx="1943">
                  <c:v>0.53223437666079187</c:v>
                </c:pt>
                <c:pt idx="1944">
                  <c:v>0.48743151260411499</c:v>
                </c:pt>
                <c:pt idx="1945">
                  <c:v>0.44576129160865985</c:v>
                </c:pt>
                <c:pt idx="1946">
                  <c:v>0.3922644775516127</c:v>
                </c:pt>
                <c:pt idx="1947">
                  <c:v>0.34288888070779844</c:v>
                </c:pt>
                <c:pt idx="1948">
                  <c:v>0.31840944413173122</c:v>
                </c:pt>
                <c:pt idx="1949">
                  <c:v>0.26281353840248095</c:v>
                </c:pt>
                <c:pt idx="1950">
                  <c:v>0.22902430921944436</c:v>
                </c:pt>
                <c:pt idx="1951">
                  <c:v>0.22574617868723668</c:v>
                </c:pt>
                <c:pt idx="1952">
                  <c:v>0.2475256614012043</c:v>
                </c:pt>
                <c:pt idx="1953">
                  <c:v>0.25961545978113365</c:v>
                </c:pt>
                <c:pt idx="1954">
                  <c:v>0.24583794183879723</c:v>
                </c:pt>
                <c:pt idx="1955">
                  <c:v>0.22493064695231413</c:v>
                </c:pt>
                <c:pt idx="1956">
                  <c:v>0.21298295568642753</c:v>
                </c:pt>
                <c:pt idx="1957">
                  <c:v>0.20141828520372507</c:v>
                </c:pt>
                <c:pt idx="1958">
                  <c:v>0.19791179897614836</c:v>
                </c:pt>
                <c:pt idx="1959">
                  <c:v>0.19189913201449824</c:v>
                </c:pt>
                <c:pt idx="1960">
                  <c:v>0.18894156981319127</c:v>
                </c:pt>
                <c:pt idx="1961">
                  <c:v>0.15252277802592562</c:v>
                </c:pt>
                <c:pt idx="1962">
                  <c:v>0.10746520997456936</c:v>
                </c:pt>
                <c:pt idx="1963">
                  <c:v>0.16216415218878186</c:v>
                </c:pt>
                <c:pt idx="1964">
                  <c:v>0.25656652434698046</c:v>
                </c:pt>
                <c:pt idx="1965">
                  <c:v>0.35622870906257609</c:v>
                </c:pt>
                <c:pt idx="1966">
                  <c:v>0.43661934476977549</c:v>
                </c:pt>
                <c:pt idx="1967">
                  <c:v>0.52019856406513088</c:v>
                </c:pt>
                <c:pt idx="1968">
                  <c:v>0.55660949365580359</c:v>
                </c:pt>
                <c:pt idx="1969">
                  <c:v>0.55750672841065196</c:v>
                </c:pt>
                <c:pt idx="1970">
                  <c:v>0.55947106147050385</c:v>
                </c:pt>
                <c:pt idx="1971">
                  <c:v>0.55361501201146301</c:v>
                </c:pt>
                <c:pt idx="1972">
                  <c:v>0.5090042241253897</c:v>
                </c:pt>
                <c:pt idx="1973">
                  <c:v>0.43573711041110974</c:v>
                </c:pt>
                <c:pt idx="1974">
                  <c:v>0.38719997968968156</c:v>
                </c:pt>
                <c:pt idx="1975">
                  <c:v>0.37657129148152535</c:v>
                </c:pt>
                <c:pt idx="1976">
                  <c:v>0.41903003873609312</c:v>
                </c:pt>
                <c:pt idx="1977">
                  <c:v>0.42326545343361216</c:v>
                </c:pt>
                <c:pt idx="1978">
                  <c:v>0.39219227728126171</c:v>
                </c:pt>
                <c:pt idx="1979">
                  <c:v>0.35951317602124477</c:v>
                </c:pt>
                <c:pt idx="1980">
                  <c:v>0.31076102564956309</c:v>
                </c:pt>
                <c:pt idx="1981">
                  <c:v>0.27400257939615696</c:v>
                </c:pt>
                <c:pt idx="1982">
                  <c:v>0.24127033203146817</c:v>
                </c:pt>
                <c:pt idx="1983">
                  <c:v>0.22787705457937499</c:v>
                </c:pt>
                <c:pt idx="1984">
                  <c:v>0.22698679137774538</c:v>
                </c:pt>
                <c:pt idx="1985">
                  <c:v>0.26705632077327013</c:v>
                </c:pt>
                <c:pt idx="1986">
                  <c:v>0.33185512172054338</c:v>
                </c:pt>
                <c:pt idx="1987">
                  <c:v>0.37236765320749177</c:v>
                </c:pt>
                <c:pt idx="1988">
                  <c:v>0.41279917240915492</c:v>
                </c:pt>
                <c:pt idx="1989">
                  <c:v>0.43269594679740386</c:v>
                </c:pt>
                <c:pt idx="1990">
                  <c:v>0.40222067142797047</c:v>
                </c:pt>
                <c:pt idx="1991">
                  <c:v>0.39217489392450228</c:v>
                </c:pt>
                <c:pt idx="1992">
                  <c:v>0.32519557457399878</c:v>
                </c:pt>
                <c:pt idx="1993">
                  <c:v>0.29101057900700539</c:v>
                </c:pt>
                <c:pt idx="1994">
                  <c:v>0.28129161751306692</c:v>
                </c:pt>
                <c:pt idx="1995">
                  <c:v>0.24711665436936658</c:v>
                </c:pt>
                <c:pt idx="1996">
                  <c:v>0.2614911365264258</c:v>
                </c:pt>
                <c:pt idx="1997">
                  <c:v>0.26552281175049292</c:v>
                </c:pt>
                <c:pt idx="1998">
                  <c:v>0.27205219569476735</c:v>
                </c:pt>
                <c:pt idx="1999">
                  <c:v>0.31372456870882148</c:v>
                </c:pt>
                <c:pt idx="2000">
                  <c:v>0.37824553954791634</c:v>
                </c:pt>
                <c:pt idx="2001">
                  <c:v>0.40077070409493781</c:v>
                </c:pt>
                <c:pt idx="2002">
                  <c:v>0.4232915344853232</c:v>
                </c:pt>
                <c:pt idx="2003">
                  <c:v>0.44260098871965475</c:v>
                </c:pt>
                <c:pt idx="2004">
                  <c:v>0.44602542870050393</c:v>
                </c:pt>
                <c:pt idx="2005">
                  <c:v>0.41139632424721434</c:v>
                </c:pt>
                <c:pt idx="2006">
                  <c:v>0.35478097485201004</c:v>
                </c:pt>
                <c:pt idx="2007">
                  <c:v>0.31369806017060542</c:v>
                </c:pt>
                <c:pt idx="2008">
                  <c:v>0.27692700732105985</c:v>
                </c:pt>
                <c:pt idx="2009">
                  <c:v>0.23435893966429819</c:v>
                </c:pt>
                <c:pt idx="2010">
                  <c:v>0.15777205324381705</c:v>
                </c:pt>
                <c:pt idx="2011">
                  <c:v>0.15672668994652489</c:v>
                </c:pt>
                <c:pt idx="2012">
                  <c:v>0.2075832849262928</c:v>
                </c:pt>
                <c:pt idx="2013">
                  <c:v>0.28637244766017578</c:v>
                </c:pt>
                <c:pt idx="2014">
                  <c:v>0.40040135616936801</c:v>
                </c:pt>
                <c:pt idx="2015">
                  <c:v>0.49859866110410195</c:v>
                </c:pt>
                <c:pt idx="2016">
                  <c:v>0.55129842653755867</c:v>
                </c:pt>
                <c:pt idx="2017">
                  <c:v>0.57569117394926417</c:v>
                </c:pt>
                <c:pt idx="2018">
                  <c:v>0.58306073178092932</c:v>
                </c:pt>
                <c:pt idx="2019">
                  <c:v>0.5724968507842223</c:v>
                </c:pt>
                <c:pt idx="2020">
                  <c:v>0.5316725888398921</c:v>
                </c:pt>
                <c:pt idx="2021">
                  <c:v>0.49056626634811296</c:v>
                </c:pt>
                <c:pt idx="2022">
                  <c:v>0.47176257749885508</c:v>
                </c:pt>
                <c:pt idx="2023">
                  <c:v>0.46820919227862917</c:v>
                </c:pt>
                <c:pt idx="2024">
                  <c:v>0.48587536019353261</c:v>
                </c:pt>
                <c:pt idx="2025">
                  <c:v>0.52098930651746467</c:v>
                </c:pt>
                <c:pt idx="2026">
                  <c:v>0.50973306064373003</c:v>
                </c:pt>
                <c:pt idx="2027">
                  <c:v>0.4925891642156584</c:v>
                </c:pt>
                <c:pt idx="2028">
                  <c:v>0.4757485339474759</c:v>
                </c:pt>
                <c:pt idx="2029">
                  <c:v>0.45892637605183451</c:v>
                </c:pt>
                <c:pt idx="2030">
                  <c:v>0.43877294993227522</c:v>
                </c:pt>
                <c:pt idx="2031">
                  <c:v>0.43153163023937358</c:v>
                </c:pt>
                <c:pt idx="2032">
                  <c:v>0.42754382221409631</c:v>
                </c:pt>
                <c:pt idx="2033">
                  <c:v>0.42502104136368191</c:v>
                </c:pt>
                <c:pt idx="2034">
                  <c:v>0.31925664835627376</c:v>
                </c:pt>
                <c:pt idx="2035">
                  <c:v>0.29258463069287244</c:v>
                </c:pt>
                <c:pt idx="2036">
                  <c:v>0.33823800630874734</c:v>
                </c:pt>
                <c:pt idx="2037">
                  <c:v>0.38546626355077951</c:v>
                </c:pt>
                <c:pt idx="2038">
                  <c:v>0.43390524107259265</c:v>
                </c:pt>
                <c:pt idx="2039">
                  <c:v>0.4739588809377635</c:v>
                </c:pt>
                <c:pt idx="2040">
                  <c:v>0.49925959234839323</c:v>
                </c:pt>
                <c:pt idx="2041">
                  <c:v>0.46634156096323981</c:v>
                </c:pt>
                <c:pt idx="2042">
                  <c:v>0.42175915885002535</c:v>
                </c:pt>
                <c:pt idx="2043">
                  <c:v>0.39121159067265088</c:v>
                </c:pt>
                <c:pt idx="2044">
                  <c:v>0.36019087603442962</c:v>
                </c:pt>
                <c:pt idx="2045">
                  <c:v>0.30201193239815016</c:v>
                </c:pt>
                <c:pt idx="2046">
                  <c:v>0.26449395775625029</c:v>
                </c:pt>
                <c:pt idx="2047">
                  <c:v>0.29814067155384283</c:v>
                </c:pt>
                <c:pt idx="2048">
                  <c:v>0.33623825320181705</c:v>
                </c:pt>
                <c:pt idx="2049">
                  <c:v>0.34867382640105116</c:v>
                </c:pt>
                <c:pt idx="2050">
                  <c:v>0.35108624283229156</c:v>
                </c:pt>
                <c:pt idx="2051">
                  <c:v>0.35779759453784782</c:v>
                </c:pt>
                <c:pt idx="2052">
                  <c:v>0.36047834634832016</c:v>
                </c:pt>
                <c:pt idx="2053">
                  <c:v>0.36130672748818987</c:v>
                </c:pt>
                <c:pt idx="2054">
                  <c:v>0.36142582034875992</c:v>
                </c:pt>
                <c:pt idx="2055">
                  <c:v>0.37874511148415252</c:v>
                </c:pt>
                <c:pt idx="2056">
                  <c:v>0.41178932005867391</c:v>
                </c:pt>
                <c:pt idx="2057">
                  <c:v>0.42727361010835929</c:v>
                </c:pt>
                <c:pt idx="2058">
                  <c:v>0.43006132853417539</c:v>
                </c:pt>
                <c:pt idx="2059">
                  <c:v>0.45394779032039484</c:v>
                </c:pt>
                <c:pt idx="2060">
                  <c:v>0.49839909183888076</c:v>
                </c:pt>
                <c:pt idx="2061">
                  <c:v>0.52566769105296474</c:v>
                </c:pt>
                <c:pt idx="2062">
                  <c:v>0.5469742769954189</c:v>
                </c:pt>
                <c:pt idx="2063">
                  <c:v>0.55880693818484095</c:v>
                </c:pt>
                <c:pt idx="2064">
                  <c:v>0.54736796059133697</c:v>
                </c:pt>
                <c:pt idx="2065">
                  <c:v>0.51811186849311552</c:v>
                </c:pt>
                <c:pt idx="2066">
                  <c:v>0.44797197916754344</c:v>
                </c:pt>
                <c:pt idx="2067">
                  <c:v>0.3811760581094838</c:v>
                </c:pt>
                <c:pt idx="2068">
                  <c:v>0.3226254933167424</c:v>
                </c:pt>
                <c:pt idx="2069">
                  <c:v>0.29534762909665591</c:v>
                </c:pt>
                <c:pt idx="2070">
                  <c:v>0.29777928197549919</c:v>
                </c:pt>
                <c:pt idx="2071">
                  <c:v>0.29690478056449465</c:v>
                </c:pt>
                <c:pt idx="2072">
                  <c:v>0.35233113072171474</c:v>
                </c:pt>
                <c:pt idx="2073">
                  <c:v>0.38698633455907283</c:v>
                </c:pt>
                <c:pt idx="2074">
                  <c:v>0.4212402565449323</c:v>
                </c:pt>
                <c:pt idx="2075">
                  <c:v>0.41329260866157985</c:v>
                </c:pt>
                <c:pt idx="2076">
                  <c:v>0.3940881967952003</c:v>
                </c:pt>
                <c:pt idx="2077">
                  <c:v>0.37462436117806186</c:v>
                </c:pt>
                <c:pt idx="2078">
                  <c:v>0.367109284085048</c:v>
                </c:pt>
                <c:pt idx="2079">
                  <c:v>0.35160731642093918</c:v>
                </c:pt>
                <c:pt idx="2080">
                  <c:v>0.3347361621908071</c:v>
                </c:pt>
                <c:pt idx="2081">
                  <c:v>0.28403877320634108</c:v>
                </c:pt>
                <c:pt idx="2082">
                  <c:v>0.18969555206993405</c:v>
                </c:pt>
                <c:pt idx="2083">
                  <c:v>0.18172921837655182</c:v>
                </c:pt>
                <c:pt idx="2084">
                  <c:v>0.24199530471964756</c:v>
                </c:pt>
                <c:pt idx="2085">
                  <c:v>0.31275600489925676</c:v>
                </c:pt>
                <c:pt idx="2086">
                  <c:v>0.38602929986325751</c:v>
                </c:pt>
                <c:pt idx="2087">
                  <c:v>0.45964433524807485</c:v>
                </c:pt>
                <c:pt idx="2088">
                  <c:v>0.51511878807904865</c:v>
                </c:pt>
                <c:pt idx="2089">
                  <c:v>0.55099429232462083</c:v>
                </c:pt>
                <c:pt idx="2090">
                  <c:v>0.57334484136598418</c:v>
                </c:pt>
                <c:pt idx="2091">
                  <c:v>0.56531047531810563</c:v>
                </c:pt>
                <c:pt idx="2092">
                  <c:v>0.52639636247490884</c:v>
                </c:pt>
                <c:pt idx="2093">
                  <c:v>0.4781766436106164</c:v>
                </c:pt>
                <c:pt idx="2094">
                  <c:v>0.45180134181775722</c:v>
                </c:pt>
                <c:pt idx="2095">
                  <c:v>0.48098457014033946</c:v>
                </c:pt>
                <c:pt idx="2096">
                  <c:v>0.47476037243706437</c:v>
                </c:pt>
                <c:pt idx="2097">
                  <c:v>0.5007019738694749</c:v>
                </c:pt>
                <c:pt idx="2098">
                  <c:v>0.51177311728422525</c:v>
                </c:pt>
                <c:pt idx="2099">
                  <c:v>0.5104642257893095</c:v>
                </c:pt>
                <c:pt idx="2100">
                  <c:v>0.50850607113521851</c:v>
                </c:pt>
                <c:pt idx="2101">
                  <c:v>0.50362822254240247</c:v>
                </c:pt>
                <c:pt idx="2102">
                  <c:v>0.50173334258366176</c:v>
                </c:pt>
                <c:pt idx="2103">
                  <c:v>0.50008146599321734</c:v>
                </c:pt>
                <c:pt idx="2104">
                  <c:v>0.50509374081801417</c:v>
                </c:pt>
                <c:pt idx="2105">
                  <c:v>0.50331752337910118</c:v>
                </c:pt>
                <c:pt idx="2106">
                  <c:v>0.49854003734900121</c:v>
                </c:pt>
                <c:pt idx="2107">
                  <c:v>0.48704282007387373</c:v>
                </c:pt>
                <c:pt idx="2108">
                  <c:v>0.50081999084341833</c:v>
                </c:pt>
                <c:pt idx="2109">
                  <c:v>0.51873713759524864</c:v>
                </c:pt>
                <c:pt idx="2110">
                  <c:v>0.54217337686856748</c:v>
                </c:pt>
                <c:pt idx="2111">
                  <c:v>0.56027657204538817</c:v>
                </c:pt>
                <c:pt idx="2112">
                  <c:v>0.57753265453770952</c:v>
                </c:pt>
                <c:pt idx="2113">
                  <c:v>0.59487933845009788</c:v>
                </c:pt>
                <c:pt idx="2114">
                  <c:v>0.60332436094306829</c:v>
                </c:pt>
                <c:pt idx="2115">
                  <c:v>0.59514137369987352</c:v>
                </c:pt>
                <c:pt idx="2116">
                  <c:v>0.57774482013081307</c:v>
                </c:pt>
                <c:pt idx="2117">
                  <c:v>0.54861169052132397</c:v>
                </c:pt>
                <c:pt idx="2118">
                  <c:v>0.51367753158675855</c:v>
                </c:pt>
                <c:pt idx="2119">
                  <c:v>0.47335023053944353</c:v>
                </c:pt>
                <c:pt idx="2120">
                  <c:v>0.46565890729875764</c:v>
                </c:pt>
                <c:pt idx="2121">
                  <c:v>0.46007776952581791</c:v>
                </c:pt>
                <c:pt idx="2122">
                  <c:v>0.4413200437209947</c:v>
                </c:pt>
                <c:pt idx="2123">
                  <c:v>0.40969159314600834</c:v>
                </c:pt>
                <c:pt idx="2124">
                  <c:v>0.38878677595344591</c:v>
                </c:pt>
                <c:pt idx="2125">
                  <c:v>0.36341528608592399</c:v>
                </c:pt>
                <c:pt idx="2126">
                  <c:v>0.33827694035744144</c:v>
                </c:pt>
                <c:pt idx="2127">
                  <c:v>0.32007541871760209</c:v>
                </c:pt>
                <c:pt idx="2128">
                  <c:v>0.32843296793480176</c:v>
                </c:pt>
                <c:pt idx="2129">
                  <c:v>0.34749688823405567</c:v>
                </c:pt>
                <c:pt idx="2130">
                  <c:v>0.36242631988191948</c:v>
                </c:pt>
                <c:pt idx="2131">
                  <c:v>0.40791032592305682</c:v>
                </c:pt>
                <c:pt idx="2132">
                  <c:v>0.46683346445448631</c:v>
                </c:pt>
                <c:pt idx="2133">
                  <c:v>0.50644008429851417</c:v>
                </c:pt>
                <c:pt idx="2134">
                  <c:v>0.53832812069125535</c:v>
                </c:pt>
                <c:pt idx="2135">
                  <c:v>0.57099648075279308</c:v>
                </c:pt>
                <c:pt idx="2136">
                  <c:v>0.60544846369684047</c:v>
                </c:pt>
                <c:pt idx="2137">
                  <c:v>0.61995619840866611</c:v>
                </c:pt>
                <c:pt idx="2138">
                  <c:v>0.62317326549686469</c:v>
                </c:pt>
                <c:pt idx="2139">
                  <c:v>0.60632476009562897</c:v>
                </c:pt>
                <c:pt idx="2140">
                  <c:v>0.56243496818610039</c:v>
                </c:pt>
                <c:pt idx="2141">
                  <c:v>0.49812789316922301</c:v>
                </c:pt>
                <c:pt idx="2142">
                  <c:v>0.47488400072838444</c:v>
                </c:pt>
                <c:pt idx="2143">
                  <c:v>0.4675727351624111</c:v>
                </c:pt>
                <c:pt idx="2144">
                  <c:v>0.48148492786147778</c:v>
                </c:pt>
                <c:pt idx="2145">
                  <c:v>0.47678290658851125</c:v>
                </c:pt>
                <c:pt idx="2146">
                  <c:v>0.4674082575995166</c:v>
                </c:pt>
                <c:pt idx="2147">
                  <c:v>0.46380276871070986</c:v>
                </c:pt>
                <c:pt idx="2148">
                  <c:v>0.46760438213264882</c:v>
                </c:pt>
                <c:pt idx="2149">
                  <c:v>0.46559655348140633</c:v>
                </c:pt>
                <c:pt idx="2150">
                  <c:v>0.44352080940624106</c:v>
                </c:pt>
                <c:pt idx="2151">
                  <c:v>0.43035910437063463</c:v>
                </c:pt>
                <c:pt idx="2152">
                  <c:v>0.4396765205664751</c:v>
                </c:pt>
                <c:pt idx="2153">
                  <c:v>0.40303580357472485</c:v>
                </c:pt>
                <c:pt idx="2154">
                  <c:v>0.31387540110886369</c:v>
                </c:pt>
                <c:pt idx="2155">
                  <c:v>0.2758596966865598</c:v>
                </c:pt>
                <c:pt idx="2156">
                  <c:v>0.31165715242726655</c:v>
                </c:pt>
                <c:pt idx="2157">
                  <c:v>0.35347869879130139</c:v>
                </c:pt>
                <c:pt idx="2158">
                  <c:v>0.37352364580671044</c:v>
                </c:pt>
                <c:pt idx="2159">
                  <c:v>0.38604827478402959</c:v>
                </c:pt>
                <c:pt idx="2160">
                  <c:v>0.385947121839538</c:v>
                </c:pt>
                <c:pt idx="2161">
                  <c:v>0.37993184719571615</c:v>
                </c:pt>
                <c:pt idx="2162">
                  <c:v>0.36298808387522713</c:v>
                </c:pt>
                <c:pt idx="2163">
                  <c:v>0.34392921208472771</c:v>
                </c:pt>
                <c:pt idx="2164">
                  <c:v>0.31448581702631279</c:v>
                </c:pt>
                <c:pt idx="2165">
                  <c:v>0.2853665577337357</c:v>
                </c:pt>
                <c:pt idx="2166">
                  <c:v>0.26912670397558647</c:v>
                </c:pt>
                <c:pt idx="2167">
                  <c:v>0.30138588186989557</c:v>
                </c:pt>
                <c:pt idx="2168">
                  <c:v>0.34978008656638071</c:v>
                </c:pt>
                <c:pt idx="2169">
                  <c:v>0.37169890810446715</c:v>
                </c:pt>
                <c:pt idx="2170">
                  <c:v>0.40165597295607702</c:v>
                </c:pt>
                <c:pt idx="2171">
                  <c:v>0.41668167831710951</c:v>
                </c:pt>
                <c:pt idx="2172">
                  <c:v>0.41119855460034227</c:v>
                </c:pt>
                <c:pt idx="2173">
                  <c:v>0.39757747379497588</c:v>
                </c:pt>
                <c:pt idx="2174">
                  <c:v>0.37905925135119273</c:v>
                </c:pt>
                <c:pt idx="2175">
                  <c:v>0.36722354709274213</c:v>
                </c:pt>
                <c:pt idx="2176">
                  <c:v>0.35409249968047252</c:v>
                </c:pt>
                <c:pt idx="2177">
                  <c:v>0.31841334730111248</c:v>
                </c:pt>
                <c:pt idx="2178">
                  <c:v>0.27454391494877145</c:v>
                </c:pt>
                <c:pt idx="2179">
                  <c:v>0.30067824793463088</c:v>
                </c:pt>
                <c:pt idx="2180">
                  <c:v>0.38934542665482419</c:v>
                </c:pt>
                <c:pt idx="2181">
                  <c:v>0.45973357624044126</c:v>
                </c:pt>
                <c:pt idx="2182">
                  <c:v>0.49428668991123231</c:v>
                </c:pt>
                <c:pt idx="2183">
                  <c:v>0.51994832542612524</c:v>
                </c:pt>
                <c:pt idx="2184">
                  <c:v>0.53959800969629779</c:v>
                </c:pt>
                <c:pt idx="2185">
                  <c:v>0.54439154350538477</c:v>
                </c:pt>
                <c:pt idx="2186">
                  <c:v>0.53215129951791529</c:v>
                </c:pt>
                <c:pt idx="2187">
                  <c:v>0.5122557452803469</c:v>
                </c:pt>
                <c:pt idx="2188">
                  <c:v>0.50353253730055447</c:v>
                </c:pt>
                <c:pt idx="2189">
                  <c:v>0.47457312495130805</c:v>
                </c:pt>
                <c:pt idx="2190">
                  <c:v>0.45955443772432419</c:v>
                </c:pt>
                <c:pt idx="2191">
                  <c:v>0.45154216173410389</c:v>
                </c:pt>
                <c:pt idx="2192">
                  <c:v>0.4809393843756703</c:v>
                </c:pt>
                <c:pt idx="2193">
                  <c:v>0.53953093759253101</c:v>
                </c:pt>
                <c:pt idx="2194">
                  <c:v>0.57035990049556395</c:v>
                </c:pt>
                <c:pt idx="2195">
                  <c:v>0.58311023303254184</c:v>
                </c:pt>
                <c:pt idx="2196">
                  <c:v>0.59954222984490868</c:v>
                </c:pt>
                <c:pt idx="2197">
                  <c:v>0.60094308185517842</c:v>
                </c:pt>
                <c:pt idx="2198">
                  <c:v>0.60135936919850574</c:v>
                </c:pt>
                <c:pt idx="2199">
                  <c:v>0.60108085592012528</c:v>
                </c:pt>
                <c:pt idx="2200">
                  <c:v>0.60350230497633539</c:v>
                </c:pt>
                <c:pt idx="2201">
                  <c:v>0.59584406807764123</c:v>
                </c:pt>
                <c:pt idx="2202">
                  <c:v>0.56048290521312316</c:v>
                </c:pt>
                <c:pt idx="2203">
                  <c:v>0.51090598342787008</c:v>
                </c:pt>
                <c:pt idx="2204">
                  <c:v>0.53898204442088615</c:v>
                </c:pt>
                <c:pt idx="2205">
                  <c:v>0.5740965737141267</c:v>
                </c:pt>
                <c:pt idx="2206">
                  <c:v>0.59421663905247424</c:v>
                </c:pt>
                <c:pt idx="2207">
                  <c:v>0.59092901691762201</c:v>
                </c:pt>
                <c:pt idx="2208">
                  <c:v>0.59907065223512601</c:v>
                </c:pt>
                <c:pt idx="2209">
                  <c:v>0.60658647920082065</c:v>
                </c:pt>
                <c:pt idx="2210">
                  <c:v>0.60335165983667638</c:v>
                </c:pt>
                <c:pt idx="2211">
                  <c:v>0.5884633912325451</c:v>
                </c:pt>
                <c:pt idx="2212">
                  <c:v>0.55486445595961786</c:v>
                </c:pt>
                <c:pt idx="2213">
                  <c:v>0.49120344700699464</c:v>
                </c:pt>
                <c:pt idx="2214">
                  <c:v>0.42174843754355762</c:v>
                </c:pt>
                <c:pt idx="2215">
                  <c:v>0.382265208427577</c:v>
                </c:pt>
                <c:pt idx="2216">
                  <c:v>0.42868120398888532</c:v>
                </c:pt>
                <c:pt idx="2217">
                  <c:v>0.49620299265389106</c:v>
                </c:pt>
                <c:pt idx="2218">
                  <c:v>0.49428100487645366</c:v>
                </c:pt>
                <c:pt idx="2219">
                  <c:v>0.48535721226107764</c:v>
                </c:pt>
                <c:pt idx="2220">
                  <c:v>0.50350529560466994</c:v>
                </c:pt>
                <c:pt idx="2221">
                  <c:v>0.52937646411619321</c:v>
                </c:pt>
                <c:pt idx="2222">
                  <c:v>0.53356969817244393</c:v>
                </c:pt>
                <c:pt idx="2223">
                  <c:v>0.51623913929621723</c:v>
                </c:pt>
                <c:pt idx="2224">
                  <c:v>0.4715697198873412</c:v>
                </c:pt>
                <c:pt idx="2225">
                  <c:v>0.41386890452923802</c:v>
                </c:pt>
                <c:pt idx="2226">
                  <c:v>0.37556990056817557</c:v>
                </c:pt>
                <c:pt idx="2227">
                  <c:v>0.33421909465891819</c:v>
                </c:pt>
                <c:pt idx="2228">
                  <c:v>0.338891756478304</c:v>
                </c:pt>
                <c:pt idx="2229">
                  <c:v>0.39686125025852587</c:v>
                </c:pt>
                <c:pt idx="2230">
                  <c:v>0.38385504716129099</c:v>
                </c:pt>
                <c:pt idx="2231">
                  <c:v>0.38102203484980979</c:v>
                </c:pt>
                <c:pt idx="2232">
                  <c:v>0.38927193333785781</c:v>
                </c:pt>
                <c:pt idx="2233">
                  <c:v>0.38145230224222137</c:v>
                </c:pt>
                <c:pt idx="2234">
                  <c:v>0.35475477344554845</c:v>
                </c:pt>
                <c:pt idx="2235">
                  <c:v>0.2932564397958427</c:v>
                </c:pt>
                <c:pt idx="2236">
                  <c:v>0.24070526517502119</c:v>
                </c:pt>
                <c:pt idx="2237">
                  <c:v>0.20748902201915462</c:v>
                </c:pt>
                <c:pt idx="2238">
                  <c:v>0.18342973109132443</c:v>
                </c:pt>
                <c:pt idx="2239">
                  <c:v>0.16177116228492633</c:v>
                </c:pt>
                <c:pt idx="2240">
                  <c:v>0.16737463948450357</c:v>
                </c:pt>
                <c:pt idx="2241">
                  <c:v>0.20373130685608021</c:v>
                </c:pt>
                <c:pt idx="2242">
                  <c:v>0.23444118912995945</c:v>
                </c:pt>
                <c:pt idx="2243">
                  <c:v>0.27517384972411102</c:v>
                </c:pt>
                <c:pt idx="2244">
                  <c:v>0.30333045906873657</c:v>
                </c:pt>
                <c:pt idx="2245">
                  <c:v>0.34499804284080565</c:v>
                </c:pt>
                <c:pt idx="2246">
                  <c:v>0.3830020267854769</c:v>
                </c:pt>
                <c:pt idx="2247">
                  <c:v>0.41037110075616967</c:v>
                </c:pt>
                <c:pt idx="2248">
                  <c:v>0.44133645482308526</c:v>
                </c:pt>
                <c:pt idx="2249">
                  <c:v>0.46387238289596372</c:v>
                </c:pt>
                <c:pt idx="2250">
                  <c:v>0.43728493524900824</c:v>
                </c:pt>
                <c:pt idx="2251">
                  <c:v>0.38746377470002152</c:v>
                </c:pt>
                <c:pt idx="2252">
                  <c:v>0.4008222784195376</c:v>
                </c:pt>
                <c:pt idx="2253">
                  <c:v>0.42060455206137609</c:v>
                </c:pt>
                <c:pt idx="2254">
                  <c:v>0.44927182707493429</c:v>
                </c:pt>
                <c:pt idx="2255">
                  <c:v>0.4904310667020908</c:v>
                </c:pt>
                <c:pt idx="2256">
                  <c:v>0.51688042933984812</c:v>
                </c:pt>
                <c:pt idx="2257">
                  <c:v>0.52759329768876706</c:v>
                </c:pt>
                <c:pt idx="2258">
                  <c:v>0.52538234388144567</c:v>
                </c:pt>
                <c:pt idx="2259">
                  <c:v>0.50916473521348471</c:v>
                </c:pt>
                <c:pt idx="2260">
                  <c:v>0.47426427445484887</c:v>
                </c:pt>
                <c:pt idx="2261">
                  <c:v>0.43278488757252831</c:v>
                </c:pt>
                <c:pt idx="2262">
                  <c:v>0.42855287698899203</c:v>
                </c:pt>
                <c:pt idx="2263">
                  <c:v>0.44200872885700032</c:v>
                </c:pt>
                <c:pt idx="2264">
                  <c:v>0.48994647796605073</c:v>
                </c:pt>
                <c:pt idx="2265">
                  <c:v>0.52722511861538368</c:v>
                </c:pt>
                <c:pt idx="2266">
                  <c:v>0.52670157959773345</c:v>
                </c:pt>
                <c:pt idx="2267">
                  <c:v>0.50234055185988491</c:v>
                </c:pt>
                <c:pt idx="2268">
                  <c:v>0.45266050540404229</c:v>
                </c:pt>
                <c:pt idx="2269">
                  <c:v>0.45303397475392376</c:v>
                </c:pt>
                <c:pt idx="2270">
                  <c:v>0.45342842973692077</c:v>
                </c:pt>
                <c:pt idx="2271">
                  <c:v>0.50730019760827216</c:v>
                </c:pt>
                <c:pt idx="2272">
                  <c:v>0.51283102966935867</c:v>
                </c:pt>
                <c:pt idx="2273">
                  <c:v>0.5157196692604431</c:v>
                </c:pt>
                <c:pt idx="2274">
                  <c:v>0.51498786952817921</c:v>
                </c:pt>
                <c:pt idx="2275">
                  <c:v>0.5082880950570754</c:v>
                </c:pt>
                <c:pt idx="2276">
                  <c:v>0.52612599989670128</c:v>
                </c:pt>
                <c:pt idx="2277">
                  <c:v>0.54857613864295252</c:v>
                </c:pt>
                <c:pt idx="2278">
                  <c:v>0.58173916797842529</c:v>
                </c:pt>
                <c:pt idx="2279">
                  <c:v>0.60790350556293493</c:v>
                </c:pt>
                <c:pt idx="2280">
                  <c:v>0.62583680331601388</c:v>
                </c:pt>
                <c:pt idx="2281">
                  <c:v>0.62732321021494597</c:v>
                </c:pt>
                <c:pt idx="2282">
                  <c:v>0.62622595150034543</c:v>
                </c:pt>
                <c:pt idx="2283">
                  <c:v>0.62724090601487625</c:v>
                </c:pt>
                <c:pt idx="2284">
                  <c:v>0.60752530647868896</c:v>
                </c:pt>
                <c:pt idx="2285">
                  <c:v>0.57440499925396227</c:v>
                </c:pt>
                <c:pt idx="2286">
                  <c:v>0.54226968300059097</c:v>
                </c:pt>
                <c:pt idx="2287">
                  <c:v>0.53939019286978696</c:v>
                </c:pt>
                <c:pt idx="2288">
                  <c:v>0.53908512896568805</c:v>
                </c:pt>
                <c:pt idx="2289">
                  <c:v>0.53451369088489786</c:v>
                </c:pt>
                <c:pt idx="2290">
                  <c:v>0.52163384055549622</c:v>
                </c:pt>
                <c:pt idx="2291">
                  <c:v>0.50587202946358056</c:v>
                </c:pt>
                <c:pt idx="2292">
                  <c:v>0.49479458433573159</c:v>
                </c:pt>
                <c:pt idx="2293">
                  <c:v>0.49016910402921382</c:v>
                </c:pt>
                <c:pt idx="2294">
                  <c:v>0.47799939488626625</c:v>
                </c:pt>
                <c:pt idx="2295">
                  <c:v>0.47026057609552407</c:v>
                </c:pt>
                <c:pt idx="2296">
                  <c:v>0.46782843536648661</c:v>
                </c:pt>
                <c:pt idx="2297">
                  <c:v>0.47258738228680469</c:v>
                </c:pt>
                <c:pt idx="2298">
                  <c:v>0.47398798410475362</c:v>
                </c:pt>
                <c:pt idx="2299">
                  <c:v>0.47167758457683773</c:v>
                </c:pt>
                <c:pt idx="2300">
                  <c:v>0.48682946238055697</c:v>
                </c:pt>
                <c:pt idx="2301">
                  <c:v>0.50622693555229792</c:v>
                </c:pt>
                <c:pt idx="2302">
                  <c:v>0.53670544634601214</c:v>
                </c:pt>
                <c:pt idx="2303">
                  <c:v>0.56032168701921858</c:v>
                </c:pt>
                <c:pt idx="2304">
                  <c:v>0.5745198466278274</c:v>
                </c:pt>
                <c:pt idx="2305">
                  <c:v>0.57911432092967319</c:v>
                </c:pt>
                <c:pt idx="2306">
                  <c:v>0.57647070777578235</c:v>
                </c:pt>
                <c:pt idx="2307">
                  <c:v>0.56689243992828375</c:v>
                </c:pt>
                <c:pt idx="2308">
                  <c:v>0.54834117918239766</c:v>
                </c:pt>
                <c:pt idx="2309">
                  <c:v>0.49245586854556345</c:v>
                </c:pt>
                <c:pt idx="2310">
                  <c:v>0.44127719699237156</c:v>
                </c:pt>
                <c:pt idx="2311">
                  <c:v>0.42343337954623533</c:v>
                </c:pt>
                <c:pt idx="2312">
                  <c:v>0.45428946877607224</c:v>
                </c:pt>
                <c:pt idx="2313">
                  <c:v>0.41183061807725879</c:v>
                </c:pt>
                <c:pt idx="2314">
                  <c:v>0.35415360194364592</c:v>
                </c:pt>
                <c:pt idx="2315">
                  <c:v>0.33788761012333179</c:v>
                </c:pt>
                <c:pt idx="2316">
                  <c:v>0.34053306359688035</c:v>
                </c:pt>
                <c:pt idx="2317">
                  <c:v>0.34481171613128792</c:v>
                </c:pt>
                <c:pt idx="2318">
                  <c:v>0.32673312342245719</c:v>
                </c:pt>
                <c:pt idx="2319">
                  <c:v>0.31462880824357686</c:v>
                </c:pt>
                <c:pt idx="2320">
                  <c:v>0.30632292569315822</c:v>
                </c:pt>
                <c:pt idx="2321">
                  <c:v>0.26139799121289664</c:v>
                </c:pt>
                <c:pt idx="2322">
                  <c:v>0.14366738727620007</c:v>
                </c:pt>
                <c:pt idx="2323">
                  <c:v>0.10350492910730773</c:v>
                </c:pt>
                <c:pt idx="2324">
                  <c:v>0.1262038510848297</c:v>
                </c:pt>
                <c:pt idx="2325">
                  <c:v>0.1574830275787536</c:v>
                </c:pt>
                <c:pt idx="2326">
                  <c:v>0.1591255387197211</c:v>
                </c:pt>
                <c:pt idx="2327">
                  <c:v>0.1764354814319142</c:v>
                </c:pt>
                <c:pt idx="2328">
                  <c:v>0.19144385241223041</c:v>
                </c:pt>
                <c:pt idx="2329">
                  <c:v>0.1949635606857309</c:v>
                </c:pt>
                <c:pt idx="2330">
                  <c:v>0.18210020831496723</c:v>
                </c:pt>
                <c:pt idx="2331">
                  <c:v>0.17044607750869945</c:v>
                </c:pt>
                <c:pt idx="2332">
                  <c:v>0.17155264526958791</c:v>
                </c:pt>
                <c:pt idx="2333">
                  <c:v>0.15363614575619697</c:v>
                </c:pt>
                <c:pt idx="2334">
                  <c:v>0.16536726993964357</c:v>
                </c:pt>
                <c:pt idx="2335">
                  <c:v>0.21384819702738936</c:v>
                </c:pt>
                <c:pt idx="2336">
                  <c:v>0.21538732334558333</c:v>
                </c:pt>
                <c:pt idx="2337">
                  <c:v>0.25012887630436464</c:v>
                </c:pt>
                <c:pt idx="2338">
                  <c:v>0.25665994833858802</c:v>
                </c:pt>
                <c:pt idx="2339">
                  <c:v>0.23129365006713459</c:v>
                </c:pt>
                <c:pt idx="2340">
                  <c:v>0.21588864061272742</c:v>
                </c:pt>
                <c:pt idx="2341">
                  <c:v>0.21395906330640943</c:v>
                </c:pt>
                <c:pt idx="2342">
                  <c:v>0.20335284827554692</c:v>
                </c:pt>
                <c:pt idx="2343">
                  <c:v>0.19863794933981338</c:v>
                </c:pt>
                <c:pt idx="2344">
                  <c:v>0.19234979089123833</c:v>
                </c:pt>
                <c:pt idx="2345">
                  <c:v>0.16652137478469034</c:v>
                </c:pt>
                <c:pt idx="2346">
                  <c:v>0.14965444572044873</c:v>
                </c:pt>
                <c:pt idx="2347">
                  <c:v>0.16354067619347096</c:v>
                </c:pt>
                <c:pt idx="2348">
                  <c:v>0.22847667626770116</c:v>
                </c:pt>
                <c:pt idx="2349">
                  <c:v>0.31121266679392712</c:v>
                </c:pt>
                <c:pt idx="2350">
                  <c:v>0.40942246600768667</c:v>
                </c:pt>
                <c:pt idx="2351">
                  <c:v>0.47937739625524606</c:v>
                </c:pt>
                <c:pt idx="2352">
                  <c:v>0.52191187217319213</c:v>
                </c:pt>
                <c:pt idx="2353">
                  <c:v>0.54257865880673972</c:v>
                </c:pt>
                <c:pt idx="2354">
                  <c:v>0.54888975058446998</c:v>
                </c:pt>
                <c:pt idx="2355">
                  <c:v>0.54224999491496839</c:v>
                </c:pt>
                <c:pt idx="2356">
                  <c:v>0.49892448291475283</c:v>
                </c:pt>
                <c:pt idx="2357">
                  <c:v>0.46407952314646495</c:v>
                </c:pt>
                <c:pt idx="2358">
                  <c:v>0.47849467597268969</c:v>
                </c:pt>
                <c:pt idx="2359">
                  <c:v>0.49192544850878356</c:v>
                </c:pt>
                <c:pt idx="2360">
                  <c:v>0.47644883265442056</c:v>
                </c:pt>
                <c:pt idx="2361">
                  <c:v>0.45505946605231062</c:v>
                </c:pt>
                <c:pt idx="2362">
                  <c:v>0.43444287375150092</c:v>
                </c:pt>
                <c:pt idx="2363">
                  <c:v>0.42146658228426631</c:v>
                </c:pt>
                <c:pt idx="2364">
                  <c:v>0.39666901705581953</c:v>
                </c:pt>
                <c:pt idx="2365">
                  <c:v>0.37461626642399665</c:v>
                </c:pt>
                <c:pt idx="2366">
                  <c:v>0.36394737357759022</c:v>
                </c:pt>
                <c:pt idx="2367">
                  <c:v>0.31730693985225694</c:v>
                </c:pt>
                <c:pt idx="2368">
                  <c:v>0.29856147586214121</c:v>
                </c:pt>
                <c:pt idx="2369">
                  <c:v>0.30536711910166331</c:v>
                </c:pt>
                <c:pt idx="2370">
                  <c:v>0.31960940167087881</c:v>
                </c:pt>
                <c:pt idx="2371">
                  <c:v>0.3298133556537744</c:v>
                </c:pt>
                <c:pt idx="2372">
                  <c:v>0.36726040787823788</c:v>
                </c:pt>
                <c:pt idx="2373">
                  <c:v>0.41052145436209786</c:v>
                </c:pt>
                <c:pt idx="2374">
                  <c:v>0.42791329263910849</c:v>
                </c:pt>
                <c:pt idx="2375">
                  <c:v>0.44926311096004279</c:v>
                </c:pt>
                <c:pt idx="2376">
                  <c:v>0.4595402913315324</c:v>
                </c:pt>
                <c:pt idx="2377">
                  <c:v>0.46771870300892271</c:v>
                </c:pt>
                <c:pt idx="2378">
                  <c:v>0.45298375354397835</c:v>
                </c:pt>
                <c:pt idx="2379">
                  <c:v>0.40092626738763565</c:v>
                </c:pt>
                <c:pt idx="2380">
                  <c:v>0.34887272066670566</c:v>
                </c:pt>
                <c:pt idx="2381">
                  <c:v>0.31364468355803798</c:v>
                </c:pt>
                <c:pt idx="2382">
                  <c:v>0.2772243016385928</c:v>
                </c:pt>
                <c:pt idx="2383">
                  <c:v>0.26913297458146063</c:v>
                </c:pt>
                <c:pt idx="2384">
                  <c:v>0.32234230977330136</c:v>
                </c:pt>
                <c:pt idx="2385">
                  <c:v>0.33002137691829198</c:v>
                </c:pt>
                <c:pt idx="2386">
                  <c:v>0.29434479195627256</c:v>
                </c:pt>
                <c:pt idx="2387">
                  <c:v>0.28134736269591248</c:v>
                </c:pt>
                <c:pt idx="2388">
                  <c:v>0.27309605556650834</c:v>
                </c:pt>
                <c:pt idx="2389">
                  <c:v>0.24996947082607546</c:v>
                </c:pt>
                <c:pt idx="2390">
                  <c:v>0.22962481006976851</c:v>
                </c:pt>
                <c:pt idx="2391">
                  <c:v>0.22347884064231827</c:v>
                </c:pt>
                <c:pt idx="2392">
                  <c:v>0.21489907751436499</c:v>
                </c:pt>
                <c:pt idx="2393">
                  <c:v>0.18787090380689947</c:v>
                </c:pt>
                <c:pt idx="2394">
                  <c:v>0.10936092653513624</c:v>
                </c:pt>
                <c:pt idx="2395">
                  <c:v>9.0375394060456457E-2</c:v>
                </c:pt>
                <c:pt idx="2396">
                  <c:v>0.16886096685493282</c:v>
                </c:pt>
                <c:pt idx="2397">
                  <c:v>0.28547808939020614</c:v>
                </c:pt>
                <c:pt idx="2398">
                  <c:v>0.37072412601598248</c:v>
                </c:pt>
                <c:pt idx="2399">
                  <c:v>0.44729773896860953</c:v>
                </c:pt>
                <c:pt idx="2400">
                  <c:v>0.51759092809100571</c:v>
                </c:pt>
                <c:pt idx="2401">
                  <c:v>0.54688717038138224</c:v>
                </c:pt>
                <c:pt idx="2402">
                  <c:v>0.55612014625799877</c:v>
                </c:pt>
                <c:pt idx="2403">
                  <c:v>0.55319457315227716</c:v>
                </c:pt>
                <c:pt idx="2404">
                  <c:v>0.54256607705974835</c:v>
                </c:pt>
                <c:pt idx="2405">
                  <c:v>0.53107910624105903</c:v>
                </c:pt>
                <c:pt idx="2406">
                  <c:v>0.52043761015623424</c:v>
                </c:pt>
                <c:pt idx="2407">
                  <c:v>0.49788430408896767</c:v>
                </c:pt>
                <c:pt idx="2408">
                  <c:v>0.46603938626605279</c:v>
                </c:pt>
                <c:pt idx="2409">
                  <c:v>0.46647227795657864</c:v>
                </c:pt>
                <c:pt idx="2410">
                  <c:v>0.43998182074591763</c:v>
                </c:pt>
                <c:pt idx="2411">
                  <c:v>0.39340424515841016</c:v>
                </c:pt>
                <c:pt idx="2412">
                  <c:v>0.33290838033159925</c:v>
                </c:pt>
                <c:pt idx="2413">
                  <c:v>0.30704097075208497</c:v>
                </c:pt>
                <c:pt idx="2414">
                  <c:v>0.29593679392528965</c:v>
                </c:pt>
                <c:pt idx="2415">
                  <c:v>0.28490017477181945</c:v>
                </c:pt>
                <c:pt idx="2416">
                  <c:v>0.26571269391751079</c:v>
                </c:pt>
                <c:pt idx="2417">
                  <c:v>0.21103074905568009</c:v>
                </c:pt>
                <c:pt idx="2418">
                  <c:v>0.13184050530766314</c:v>
                </c:pt>
                <c:pt idx="2419">
                  <c:v>0.13901592568110013</c:v>
                </c:pt>
                <c:pt idx="2420">
                  <c:v>0.21054698796947321</c:v>
                </c:pt>
                <c:pt idx="2421">
                  <c:v>0.28111723895635315</c:v>
                </c:pt>
                <c:pt idx="2422">
                  <c:v>0.33961155545053279</c:v>
                </c:pt>
                <c:pt idx="2423">
                  <c:v>0.40314736424962888</c:v>
                </c:pt>
                <c:pt idx="2424">
                  <c:v>0.46349463157059884</c:v>
                </c:pt>
                <c:pt idx="2425">
                  <c:v>0.49328423911480596</c:v>
                </c:pt>
                <c:pt idx="2426">
                  <c:v>0.51426058375901007</c:v>
                </c:pt>
                <c:pt idx="2427">
                  <c:v>0.52564352960338401</c:v>
                </c:pt>
                <c:pt idx="2428">
                  <c:v>0.48215487749495656</c:v>
                </c:pt>
                <c:pt idx="2429">
                  <c:v>0.42213846840950359</c:v>
                </c:pt>
                <c:pt idx="2430">
                  <c:v>0.39886818477602082</c:v>
                </c:pt>
                <c:pt idx="2431">
                  <c:v>0.39664793248730112</c:v>
                </c:pt>
                <c:pt idx="2432">
                  <c:v>0.41267629631692465</c:v>
                </c:pt>
                <c:pt idx="2433">
                  <c:v>0.40650653348630345</c:v>
                </c:pt>
                <c:pt idx="2434">
                  <c:v>0.37421853092243179</c:v>
                </c:pt>
                <c:pt idx="2435">
                  <c:v>0.3414788570191436</c:v>
                </c:pt>
                <c:pt idx="2436">
                  <c:v>0.316849501495098</c:v>
                </c:pt>
                <c:pt idx="2437">
                  <c:v>0.30443440534719463</c:v>
                </c:pt>
                <c:pt idx="2438">
                  <c:v>0.29296530934833198</c:v>
                </c:pt>
                <c:pt idx="2439">
                  <c:v>0.29053845268917905</c:v>
                </c:pt>
                <c:pt idx="2440">
                  <c:v>0.3008818422999473</c:v>
                </c:pt>
                <c:pt idx="2441">
                  <c:v>0.3263729481753283</c:v>
                </c:pt>
                <c:pt idx="2442">
                  <c:v>0.3324954463564514</c:v>
                </c:pt>
                <c:pt idx="2443">
                  <c:v>0.32586571279739712</c:v>
                </c:pt>
                <c:pt idx="2444">
                  <c:v>0.35719923965263245</c:v>
                </c:pt>
                <c:pt idx="2445">
                  <c:v>0.39970452775332277</c:v>
                </c:pt>
                <c:pt idx="2446">
                  <c:v>0.4297402901836172</c:v>
                </c:pt>
                <c:pt idx="2447">
                  <c:v>0.43603536479804827</c:v>
                </c:pt>
                <c:pt idx="2448">
                  <c:v>0.44137454987137081</c:v>
                </c:pt>
                <c:pt idx="2449">
                  <c:v>0.43991032327225088</c:v>
                </c:pt>
                <c:pt idx="2450">
                  <c:v>0.44258540589058665</c:v>
                </c:pt>
                <c:pt idx="2451">
                  <c:v>0.42514970621701353</c:v>
                </c:pt>
                <c:pt idx="2452">
                  <c:v>0.40189969899117223</c:v>
                </c:pt>
                <c:pt idx="2453">
                  <c:v>0.35633365932790423</c:v>
                </c:pt>
                <c:pt idx="2454">
                  <c:v>0.32211779058119633</c:v>
                </c:pt>
                <c:pt idx="2455">
                  <c:v>0.30286424031400822</c:v>
                </c:pt>
                <c:pt idx="2456">
                  <c:v>0.28565970912384009</c:v>
                </c:pt>
                <c:pt idx="2457">
                  <c:v>0.26736413350088467</c:v>
                </c:pt>
                <c:pt idx="2458">
                  <c:v>0.23474168727299224</c:v>
                </c:pt>
                <c:pt idx="2459">
                  <c:v>0.21295743313848201</c:v>
                </c:pt>
                <c:pt idx="2460">
                  <c:v>0.18962488787942666</c:v>
                </c:pt>
                <c:pt idx="2461">
                  <c:v>0.17547272728308447</c:v>
                </c:pt>
                <c:pt idx="2462">
                  <c:v>0.16595611701850815</c:v>
                </c:pt>
                <c:pt idx="2463">
                  <c:v>0.15114714777616681</c:v>
                </c:pt>
                <c:pt idx="2464">
                  <c:v>0.13806862976019871</c:v>
                </c:pt>
                <c:pt idx="2465">
                  <c:v>0.13599339478686798</c:v>
                </c:pt>
                <c:pt idx="2466">
                  <c:v>0.13244746481814187</c:v>
                </c:pt>
                <c:pt idx="2467">
                  <c:v>0.13564334927412944</c:v>
                </c:pt>
                <c:pt idx="2468">
                  <c:v>0.15438481776196403</c:v>
                </c:pt>
                <c:pt idx="2469">
                  <c:v>0.18224750899945127</c:v>
                </c:pt>
                <c:pt idx="2470">
                  <c:v>0.21728089958820604</c:v>
                </c:pt>
                <c:pt idx="2471">
                  <c:v>0.27054419859201678</c:v>
                </c:pt>
                <c:pt idx="2472">
                  <c:v>0.29258188245377759</c:v>
                </c:pt>
                <c:pt idx="2473">
                  <c:v>0.27981177081852493</c:v>
                </c:pt>
                <c:pt idx="2474">
                  <c:v>0.29758975356741213</c:v>
                </c:pt>
                <c:pt idx="2475">
                  <c:v>0.28764238755065014</c:v>
                </c:pt>
                <c:pt idx="2476">
                  <c:v>0.27278434126338197</c:v>
                </c:pt>
                <c:pt idx="2477">
                  <c:v>0.23624371860071927</c:v>
                </c:pt>
                <c:pt idx="2478">
                  <c:v>0.20543409191030521</c:v>
                </c:pt>
                <c:pt idx="2479">
                  <c:v>0.19089429736771146</c:v>
                </c:pt>
                <c:pt idx="2480">
                  <c:v>0.18326050534104474</c:v>
                </c:pt>
                <c:pt idx="2481">
                  <c:v>0.16550923656049626</c:v>
                </c:pt>
                <c:pt idx="2482">
                  <c:v>0.14360459675089329</c:v>
                </c:pt>
                <c:pt idx="2483">
                  <c:v>0.13500360201085379</c:v>
                </c:pt>
                <c:pt idx="2484">
                  <c:v>0.14447342076037598</c:v>
                </c:pt>
                <c:pt idx="2485">
                  <c:v>0.14991311287567388</c:v>
                </c:pt>
                <c:pt idx="2486">
                  <c:v>0.15155611727754145</c:v>
                </c:pt>
                <c:pt idx="2487">
                  <c:v>0.15800299946150007</c:v>
                </c:pt>
                <c:pt idx="2488">
                  <c:v>0.17381395964383325</c:v>
                </c:pt>
                <c:pt idx="2489">
                  <c:v>0.19309451273329731</c:v>
                </c:pt>
                <c:pt idx="2490">
                  <c:v>0.2018049103500355</c:v>
                </c:pt>
                <c:pt idx="2491">
                  <c:v>0.22310343297917487</c:v>
                </c:pt>
                <c:pt idx="2492">
                  <c:v>0.24687066622764375</c:v>
                </c:pt>
                <c:pt idx="2493">
                  <c:v>0.27423975684690682</c:v>
                </c:pt>
                <c:pt idx="2494">
                  <c:v>0.2719967796408122</c:v>
                </c:pt>
                <c:pt idx="2495">
                  <c:v>0.24766083126978977</c:v>
                </c:pt>
                <c:pt idx="2496">
                  <c:v>0.22610776268069813</c:v>
                </c:pt>
                <c:pt idx="2497">
                  <c:v>0.19522143047327067</c:v>
                </c:pt>
                <c:pt idx="2498">
                  <c:v>0.18747143940186292</c:v>
                </c:pt>
                <c:pt idx="2499">
                  <c:v>0.19673038299635442</c:v>
                </c:pt>
                <c:pt idx="2500">
                  <c:v>0.19787666680384047</c:v>
                </c:pt>
                <c:pt idx="2501">
                  <c:v>0.19200316840174725</c:v>
                </c:pt>
                <c:pt idx="2502">
                  <c:v>0.20617137663315735</c:v>
                </c:pt>
                <c:pt idx="2503">
                  <c:v>0.20828414187467983</c:v>
                </c:pt>
                <c:pt idx="2504">
                  <c:v>0.21714758651731586</c:v>
                </c:pt>
                <c:pt idx="2505">
                  <c:v>0.21932528629569403</c:v>
                </c:pt>
                <c:pt idx="2506">
                  <c:v>0.19821593577546839</c:v>
                </c:pt>
                <c:pt idx="2507">
                  <c:v>0.18445486733432459</c:v>
                </c:pt>
                <c:pt idx="2508">
                  <c:v>0.17124547786186151</c:v>
                </c:pt>
                <c:pt idx="2509">
                  <c:v>0.17194177058080393</c:v>
                </c:pt>
                <c:pt idx="2510">
                  <c:v>0.18399074464317425</c:v>
                </c:pt>
                <c:pt idx="2511">
                  <c:v>0.19307119895672292</c:v>
                </c:pt>
                <c:pt idx="2512">
                  <c:v>0.1850974108919495</c:v>
                </c:pt>
                <c:pt idx="2513">
                  <c:v>0.18121109135232258</c:v>
                </c:pt>
                <c:pt idx="2514">
                  <c:v>0.19944290438511714</c:v>
                </c:pt>
                <c:pt idx="2515">
                  <c:v>0.2066651379179997</c:v>
                </c:pt>
                <c:pt idx="2516">
                  <c:v>0.21832233886541208</c:v>
                </c:pt>
                <c:pt idx="2517">
                  <c:v>0.24244023617696617</c:v>
                </c:pt>
                <c:pt idx="2518">
                  <c:v>0.24483242703684677</c:v>
                </c:pt>
                <c:pt idx="2519">
                  <c:v>0.19577925550773245</c:v>
                </c:pt>
                <c:pt idx="2520">
                  <c:v>0.11835109515699323</c:v>
                </c:pt>
                <c:pt idx="2521">
                  <c:v>8.2621284823091015E-2</c:v>
                </c:pt>
                <c:pt idx="2522">
                  <c:v>8.4995595461719128E-2</c:v>
                </c:pt>
                <c:pt idx="2523">
                  <c:v>0.10150366128909402</c:v>
                </c:pt>
                <c:pt idx="2524">
                  <c:v>0.12676451577526326</c:v>
                </c:pt>
                <c:pt idx="2525">
                  <c:v>0.14590630678222336</c:v>
                </c:pt>
                <c:pt idx="2526">
                  <c:v>0.1313997338409427</c:v>
                </c:pt>
                <c:pt idx="2527">
                  <c:v>0.13652771976972899</c:v>
                </c:pt>
                <c:pt idx="2528">
                  <c:v>0.13853325358218535</c:v>
                </c:pt>
                <c:pt idx="2529">
                  <c:v>0.17409328428288556</c:v>
                </c:pt>
                <c:pt idx="2530">
                  <c:v>0.22817918475783355</c:v>
                </c:pt>
                <c:pt idx="2531">
                  <c:v>0.27803625860669573</c:v>
                </c:pt>
                <c:pt idx="2532">
                  <c:v>0.33265450077911163</c:v>
                </c:pt>
                <c:pt idx="2533">
                  <c:v>0.39219392415141735</c:v>
                </c:pt>
                <c:pt idx="2534">
                  <c:v>0.40150777301848695</c:v>
                </c:pt>
                <c:pt idx="2535">
                  <c:v>0.40166833566386778</c:v>
                </c:pt>
                <c:pt idx="2536">
                  <c:v>0.40947722789251884</c:v>
                </c:pt>
                <c:pt idx="2537">
                  <c:v>0.42650240282745056</c:v>
                </c:pt>
                <c:pt idx="2538">
                  <c:v>0.44548905033479402</c:v>
                </c:pt>
                <c:pt idx="2539">
                  <c:v>0.44701946601349324</c:v>
                </c:pt>
                <c:pt idx="2540">
                  <c:v>0.46183718642349086</c:v>
                </c:pt>
                <c:pt idx="2541">
                  <c:v>0.49144006895793252</c:v>
                </c:pt>
                <c:pt idx="2542">
                  <c:v>0.52650117230370264</c:v>
                </c:pt>
                <c:pt idx="2543">
                  <c:v>0.55012252911645787</c:v>
                </c:pt>
                <c:pt idx="2544">
                  <c:v>0.55627790133072663</c:v>
                </c:pt>
                <c:pt idx="2545">
                  <c:v>0.54904751372094152</c:v>
                </c:pt>
                <c:pt idx="2546">
                  <c:v>0.53131392041562009</c:v>
                </c:pt>
                <c:pt idx="2547">
                  <c:v>0.48960119908621624</c:v>
                </c:pt>
                <c:pt idx="2548">
                  <c:v>0.44324981527849733</c:v>
                </c:pt>
                <c:pt idx="2549">
                  <c:v>0.44319981391640356</c:v>
                </c:pt>
                <c:pt idx="2550">
                  <c:v>0.43696627376812947</c:v>
                </c:pt>
                <c:pt idx="2551">
                  <c:v>0.43897284749412457</c:v>
                </c:pt>
                <c:pt idx="2552">
                  <c:v>0.49469556907415757</c:v>
                </c:pt>
                <c:pt idx="2553">
                  <c:v>0.49913003059858169</c:v>
                </c:pt>
                <c:pt idx="2554">
                  <c:v>0.45823847096911197</c:v>
                </c:pt>
                <c:pt idx="2555">
                  <c:v>0.42208241847179889</c:v>
                </c:pt>
                <c:pt idx="2556">
                  <c:v>0.37970342128599288</c:v>
                </c:pt>
                <c:pt idx="2557">
                  <c:v>0.37126986258824785</c:v>
                </c:pt>
                <c:pt idx="2558">
                  <c:v>0.3709412858876236</c:v>
                </c:pt>
                <c:pt idx="2559">
                  <c:v>0.33014492363643339</c:v>
                </c:pt>
                <c:pt idx="2560">
                  <c:v>0.28992338010316476</c:v>
                </c:pt>
                <c:pt idx="2561">
                  <c:v>0.24963981746478389</c:v>
                </c:pt>
                <c:pt idx="2562">
                  <c:v>0.19298742722444912</c:v>
                </c:pt>
                <c:pt idx="2563">
                  <c:v>0.14031801202802582</c:v>
                </c:pt>
                <c:pt idx="2564">
                  <c:v>0.13894158123155623</c:v>
                </c:pt>
                <c:pt idx="2565">
                  <c:v>0.16607527418464338</c:v>
                </c:pt>
                <c:pt idx="2566">
                  <c:v>0.19138829352623862</c:v>
                </c:pt>
                <c:pt idx="2567">
                  <c:v>0.21697449325919752</c:v>
                </c:pt>
                <c:pt idx="2568">
                  <c:v>0.18571315043721714</c:v>
                </c:pt>
                <c:pt idx="2569">
                  <c:v>0.15002550391666283</c:v>
                </c:pt>
                <c:pt idx="2570">
                  <c:v>0.14499783977195504</c:v>
                </c:pt>
                <c:pt idx="2571">
                  <c:v>0.14484493682168795</c:v>
                </c:pt>
                <c:pt idx="2572">
                  <c:v>0.1458070606174974</c:v>
                </c:pt>
                <c:pt idx="2573">
                  <c:v>0.14504296138677197</c:v>
                </c:pt>
                <c:pt idx="2574">
                  <c:v>0.14824421644939639</c:v>
                </c:pt>
                <c:pt idx="2575">
                  <c:v>0.16652375499065389</c:v>
                </c:pt>
                <c:pt idx="2576">
                  <c:v>0.19394140917828295</c:v>
                </c:pt>
                <c:pt idx="2577">
                  <c:v>0.26917359614608211</c:v>
                </c:pt>
                <c:pt idx="2578">
                  <c:v>0.3322149974161962</c:v>
                </c:pt>
                <c:pt idx="2579">
                  <c:v>0.32171340918098201</c:v>
                </c:pt>
                <c:pt idx="2580">
                  <c:v>0.2980674279705503</c:v>
                </c:pt>
                <c:pt idx="2581">
                  <c:v>0.26715244462427873</c:v>
                </c:pt>
                <c:pt idx="2582">
                  <c:v>0.24695715720217318</c:v>
                </c:pt>
                <c:pt idx="2583">
                  <c:v>0.22934062774846364</c:v>
                </c:pt>
                <c:pt idx="2584">
                  <c:v>0.19717223193303307</c:v>
                </c:pt>
                <c:pt idx="2585">
                  <c:v>0.15630390333071997</c:v>
                </c:pt>
                <c:pt idx="2586">
                  <c:v>7.1863745354287481E-2</c:v>
                </c:pt>
                <c:pt idx="2587">
                  <c:v>2.4509914355309019E-2</c:v>
                </c:pt>
                <c:pt idx="2588">
                  <c:v>3.5085479402625505E-2</c:v>
                </c:pt>
                <c:pt idx="2589">
                  <c:v>6.1221915630678359E-2</c:v>
                </c:pt>
                <c:pt idx="2590">
                  <c:v>9.7270849487969491E-2</c:v>
                </c:pt>
                <c:pt idx="2591">
                  <c:v>0.12747958902715206</c:v>
                </c:pt>
                <c:pt idx="2592">
                  <c:v>0.1485474646283986</c:v>
                </c:pt>
                <c:pt idx="2593">
                  <c:v>0.16009029526307986</c:v>
                </c:pt>
                <c:pt idx="2594">
                  <c:v>0.15912154809638168</c:v>
                </c:pt>
                <c:pt idx="2595">
                  <c:v>0.17289286403456403</c:v>
                </c:pt>
                <c:pt idx="2596">
                  <c:v>0.18883335084658773</c:v>
                </c:pt>
                <c:pt idx="2597">
                  <c:v>0.19006630388954002</c:v>
                </c:pt>
                <c:pt idx="2598">
                  <c:v>0.19844846907532385</c:v>
                </c:pt>
                <c:pt idx="2599">
                  <c:v>0.19512272638036215</c:v>
                </c:pt>
                <c:pt idx="2600">
                  <c:v>0.17270136414715487</c:v>
                </c:pt>
                <c:pt idx="2601">
                  <c:v>0.23437512181276643</c:v>
                </c:pt>
                <c:pt idx="2602">
                  <c:v>0.26048242049322567</c:v>
                </c:pt>
                <c:pt idx="2603">
                  <c:v>0.24072422069180627</c:v>
                </c:pt>
                <c:pt idx="2604">
                  <c:v>0.24080336318840623</c:v>
                </c:pt>
                <c:pt idx="2605">
                  <c:v>0.24893433213105542</c:v>
                </c:pt>
                <c:pt idx="2606">
                  <c:v>0.23805488302362121</c:v>
                </c:pt>
                <c:pt idx="2607">
                  <c:v>0.23210933415582283</c:v>
                </c:pt>
                <c:pt idx="2608">
                  <c:v>0.23358848101697505</c:v>
                </c:pt>
                <c:pt idx="2609">
                  <c:v>0.23501286021579063</c:v>
                </c:pt>
                <c:pt idx="2610">
                  <c:v>0.19303313222292645</c:v>
                </c:pt>
                <c:pt idx="2611">
                  <c:v>0.2446577792983024</c:v>
                </c:pt>
                <c:pt idx="2612">
                  <c:v>0.35399441529896092</c:v>
                </c:pt>
                <c:pt idx="2613">
                  <c:v>0.42282312561768581</c:v>
                </c:pt>
                <c:pt idx="2614">
                  <c:v>0.45210113236034494</c:v>
                </c:pt>
                <c:pt idx="2615">
                  <c:v>0.47890825820560545</c:v>
                </c:pt>
                <c:pt idx="2616">
                  <c:v>0.48620507179332195</c:v>
                </c:pt>
                <c:pt idx="2617">
                  <c:v>0.47629320999767716</c:v>
                </c:pt>
                <c:pt idx="2618">
                  <c:v>0.47075640988475959</c:v>
                </c:pt>
                <c:pt idx="2619">
                  <c:v>0.45764875899220286</c:v>
                </c:pt>
                <c:pt idx="2620">
                  <c:v>0.41318792185882092</c:v>
                </c:pt>
                <c:pt idx="2621">
                  <c:v>0.38766202562246627</c:v>
                </c:pt>
                <c:pt idx="2622">
                  <c:v>0.39433159753385472</c:v>
                </c:pt>
                <c:pt idx="2623">
                  <c:v>0.41236607773726813</c:v>
                </c:pt>
                <c:pt idx="2624">
                  <c:v>0.41575356125321888</c:v>
                </c:pt>
                <c:pt idx="2625">
                  <c:v>0.40837429238480882</c:v>
                </c:pt>
                <c:pt idx="2626">
                  <c:v>0.39500142937834781</c:v>
                </c:pt>
                <c:pt idx="2627">
                  <c:v>0.38291450058991033</c:v>
                </c:pt>
                <c:pt idx="2628">
                  <c:v>0.38216852287529124</c:v>
                </c:pt>
                <c:pt idx="2629">
                  <c:v>0.38021681637933558</c:v>
                </c:pt>
                <c:pt idx="2630">
                  <c:v>0.36359715109619833</c:v>
                </c:pt>
                <c:pt idx="2631">
                  <c:v>0.35449581669756247</c:v>
                </c:pt>
                <c:pt idx="2632">
                  <c:v>0.34753753275787608</c:v>
                </c:pt>
                <c:pt idx="2633">
                  <c:v>0.33782430890744714</c:v>
                </c:pt>
                <c:pt idx="2634">
                  <c:v>0.30970783405519009</c:v>
                </c:pt>
                <c:pt idx="2635">
                  <c:v>0.26522284645849803</c:v>
                </c:pt>
                <c:pt idx="2636">
                  <c:v>0.28214450638227367</c:v>
                </c:pt>
                <c:pt idx="2637">
                  <c:v>0.29682387429868984</c:v>
                </c:pt>
                <c:pt idx="2638">
                  <c:v>0.2915744591776544</c:v>
                </c:pt>
                <c:pt idx="2639">
                  <c:v>0.27663847003117004</c:v>
                </c:pt>
                <c:pt idx="2640">
                  <c:v>0.239064834384243</c:v>
                </c:pt>
                <c:pt idx="2641">
                  <c:v>0.238451964522439</c:v>
                </c:pt>
                <c:pt idx="2642">
                  <c:v>0.21658660936224056</c:v>
                </c:pt>
                <c:pt idx="2643">
                  <c:v>0.19644112545499723</c:v>
                </c:pt>
                <c:pt idx="2644">
                  <c:v>0.19680750215336235</c:v>
                </c:pt>
                <c:pt idx="2645">
                  <c:v>0.18516914869664111</c:v>
                </c:pt>
                <c:pt idx="2646">
                  <c:v>0.18409240137621027</c:v>
                </c:pt>
                <c:pt idx="2647">
                  <c:v>0.2345351122068656</c:v>
                </c:pt>
                <c:pt idx="2648">
                  <c:v>0.27905685130821095</c:v>
                </c:pt>
                <c:pt idx="2649">
                  <c:v>0.30294743567592158</c:v>
                </c:pt>
                <c:pt idx="2650">
                  <c:v>0.33569122985638322</c:v>
                </c:pt>
                <c:pt idx="2651">
                  <c:v>0.35315374728174281</c:v>
                </c:pt>
                <c:pt idx="2652">
                  <c:v>0.34949690869213856</c:v>
                </c:pt>
                <c:pt idx="2653">
                  <c:v>0.34316598109739843</c:v>
                </c:pt>
                <c:pt idx="2654">
                  <c:v>0.34029898188489643</c:v>
                </c:pt>
                <c:pt idx="2655">
                  <c:v>0.35397726524105372</c:v>
                </c:pt>
                <c:pt idx="2656">
                  <c:v>0.37267018090986076</c:v>
                </c:pt>
                <c:pt idx="2657">
                  <c:v>0.37698001374061346</c:v>
                </c:pt>
                <c:pt idx="2658">
                  <c:v>0.32301761861342421</c:v>
                </c:pt>
                <c:pt idx="2659">
                  <c:v>0.26812420249245267</c:v>
                </c:pt>
                <c:pt idx="2660">
                  <c:v>0.25603325654981079</c:v>
                </c:pt>
                <c:pt idx="2661">
                  <c:v>0.26397241964284252</c:v>
                </c:pt>
                <c:pt idx="2662">
                  <c:v>0.28196414443785778</c:v>
                </c:pt>
                <c:pt idx="2663">
                  <c:v>0.30162459838743383</c:v>
                </c:pt>
                <c:pt idx="2664">
                  <c:v>0.31424491452505371</c:v>
                </c:pt>
                <c:pt idx="2665">
                  <c:v>0.3212830703166063</c:v>
                </c:pt>
                <c:pt idx="2666">
                  <c:v>0.32091204682233371</c:v>
                </c:pt>
                <c:pt idx="2667">
                  <c:v>0.30101732540512272</c:v>
                </c:pt>
                <c:pt idx="2668">
                  <c:v>0.29706991035062891</c:v>
                </c:pt>
                <c:pt idx="2669">
                  <c:v>0.29620707543689445</c:v>
                </c:pt>
                <c:pt idx="2670">
                  <c:v>0.29645200202711008</c:v>
                </c:pt>
                <c:pt idx="2671">
                  <c:v>0.31437570991882152</c:v>
                </c:pt>
                <c:pt idx="2672">
                  <c:v>0.34775835047328546</c:v>
                </c:pt>
                <c:pt idx="2673">
                  <c:v>0.39325020626852364</c:v>
                </c:pt>
                <c:pt idx="2674">
                  <c:v>0.4272522896122225</c:v>
                </c:pt>
                <c:pt idx="2675">
                  <c:v>0.4363635178609821</c:v>
                </c:pt>
                <c:pt idx="2676">
                  <c:v>0.42901661224480403</c:v>
                </c:pt>
                <c:pt idx="2677">
                  <c:v>0.41533050729373283</c:v>
                </c:pt>
                <c:pt idx="2678">
                  <c:v>0.41694122878231615</c:v>
                </c:pt>
                <c:pt idx="2679">
                  <c:v>0.40046911746877034</c:v>
                </c:pt>
                <c:pt idx="2680">
                  <c:v>0.39386202839045703</c:v>
                </c:pt>
                <c:pt idx="2681">
                  <c:v>0.37627331336565989</c:v>
                </c:pt>
                <c:pt idx="2682">
                  <c:v>0.37933191007867623</c:v>
                </c:pt>
                <c:pt idx="2683">
                  <c:v>0.36470759746921688</c:v>
                </c:pt>
                <c:pt idx="2684">
                  <c:v>0.38673803315275601</c:v>
                </c:pt>
                <c:pt idx="2685">
                  <c:v>0.43397577203354271</c:v>
                </c:pt>
                <c:pt idx="2686">
                  <c:v>0.46904460683090676</c:v>
                </c:pt>
                <c:pt idx="2687">
                  <c:v>0.48760503508075098</c:v>
                </c:pt>
                <c:pt idx="2688">
                  <c:v>0.49632191870169573</c:v>
                </c:pt>
                <c:pt idx="2689">
                  <c:v>0.4977152774499371</c:v>
                </c:pt>
                <c:pt idx="2690">
                  <c:v>0.49561585164337774</c:v>
                </c:pt>
                <c:pt idx="2691">
                  <c:v>0.49067173050435692</c:v>
                </c:pt>
                <c:pt idx="2692">
                  <c:v>0.47097040523632827</c:v>
                </c:pt>
                <c:pt idx="2693">
                  <c:v>0.42579674340289092</c:v>
                </c:pt>
                <c:pt idx="2694">
                  <c:v>0.39598383334053933</c:v>
                </c:pt>
                <c:pt idx="2695">
                  <c:v>0.41081195484992838</c:v>
                </c:pt>
                <c:pt idx="2696">
                  <c:v>0.43285805561598106</c:v>
                </c:pt>
                <c:pt idx="2697">
                  <c:v>0.43161674883630818</c:v>
                </c:pt>
                <c:pt idx="2698">
                  <c:v>0.41709203830791775</c:v>
                </c:pt>
                <c:pt idx="2699">
                  <c:v>0.41917732426455789</c:v>
                </c:pt>
                <c:pt idx="2700">
                  <c:v>0.40362753640916954</c:v>
                </c:pt>
                <c:pt idx="2701">
                  <c:v>0.40897457473724996</c:v>
                </c:pt>
                <c:pt idx="2702">
                  <c:v>0.40739395213270391</c:v>
                </c:pt>
                <c:pt idx="2703">
                  <c:v>0.41221358224432675</c:v>
                </c:pt>
                <c:pt idx="2704">
                  <c:v>0.43839384333058484</c:v>
                </c:pt>
                <c:pt idx="2705">
                  <c:v>0.46932020577504585</c:v>
                </c:pt>
                <c:pt idx="2706">
                  <c:v>0.47748356167236272</c:v>
                </c:pt>
                <c:pt idx="2707">
                  <c:v>0.45810622195615169</c:v>
                </c:pt>
                <c:pt idx="2708">
                  <c:v>0.45308646003630731</c:v>
                </c:pt>
                <c:pt idx="2709">
                  <c:v>0.44351384348077011</c:v>
                </c:pt>
                <c:pt idx="2710">
                  <c:v>0.40654753055966769</c:v>
                </c:pt>
                <c:pt idx="2711">
                  <c:v>0.38183166228001431</c:v>
                </c:pt>
                <c:pt idx="2712">
                  <c:v>0.35603968700654132</c:v>
                </c:pt>
                <c:pt idx="2713">
                  <c:v>0.35477809077692357</c:v>
                </c:pt>
                <c:pt idx="2714">
                  <c:v>0.38845690649593578</c:v>
                </c:pt>
                <c:pt idx="2715">
                  <c:v>0.40210573668566829</c:v>
                </c:pt>
                <c:pt idx="2716">
                  <c:v>0.39645924195046023</c:v>
                </c:pt>
                <c:pt idx="2717">
                  <c:v>0.37798010077092398</c:v>
                </c:pt>
                <c:pt idx="2718">
                  <c:v>0.34814945217895554</c:v>
                </c:pt>
                <c:pt idx="2719">
                  <c:v>0.35040627325800905</c:v>
                </c:pt>
                <c:pt idx="2720">
                  <c:v>0.35883750701847017</c:v>
                </c:pt>
                <c:pt idx="2721">
                  <c:v>0.32855867485815832</c:v>
                </c:pt>
                <c:pt idx="2722">
                  <c:v>0.30893970630988266</c:v>
                </c:pt>
                <c:pt idx="2723">
                  <c:v>0.3001822138310597</c:v>
                </c:pt>
                <c:pt idx="2724">
                  <c:v>0.26975760699792256</c:v>
                </c:pt>
                <c:pt idx="2725">
                  <c:v>0.24224601104097429</c:v>
                </c:pt>
                <c:pt idx="2726">
                  <c:v>0.21989398890241538</c:v>
                </c:pt>
                <c:pt idx="2727">
                  <c:v>0.2072306373645324</c:v>
                </c:pt>
                <c:pt idx="2728">
                  <c:v>0.19946534875020133</c:v>
                </c:pt>
                <c:pt idx="2729">
                  <c:v>0.18608039988656061</c:v>
                </c:pt>
                <c:pt idx="2730">
                  <c:v>0.13560786606198813</c:v>
                </c:pt>
                <c:pt idx="2731">
                  <c:v>0.14962765540523479</c:v>
                </c:pt>
                <c:pt idx="2732">
                  <c:v>0.26178808589256386</c:v>
                </c:pt>
                <c:pt idx="2733">
                  <c:v>0.37206024417841282</c:v>
                </c:pt>
                <c:pt idx="2734">
                  <c:v>0.4474989497633613</c:v>
                </c:pt>
                <c:pt idx="2735">
                  <c:v>0.49809054257235519</c:v>
                </c:pt>
                <c:pt idx="2736">
                  <c:v>0.51451334357984202</c:v>
                </c:pt>
                <c:pt idx="2737">
                  <c:v>0.50752699010836311</c:v>
                </c:pt>
                <c:pt idx="2738">
                  <c:v>0.49809063458604674</c:v>
                </c:pt>
                <c:pt idx="2739">
                  <c:v>0.49250650282240421</c:v>
                </c:pt>
                <c:pt idx="2740">
                  <c:v>0.48096421682031937</c:v>
                </c:pt>
                <c:pt idx="2741">
                  <c:v>0.48195291109220434</c:v>
                </c:pt>
                <c:pt idx="2742">
                  <c:v>0.50093604930988822</c:v>
                </c:pt>
                <c:pt idx="2743">
                  <c:v>0.50761385462361153</c:v>
                </c:pt>
                <c:pt idx="2744">
                  <c:v>0.51145939859011968</c:v>
                </c:pt>
                <c:pt idx="2745">
                  <c:v>0.50451700280529477</c:v>
                </c:pt>
                <c:pt idx="2746">
                  <c:v>0.48363631757000841</c:v>
                </c:pt>
                <c:pt idx="2747">
                  <c:v>0.46127454140334351</c:v>
                </c:pt>
                <c:pt idx="2748">
                  <c:v>0.45325203132997421</c:v>
                </c:pt>
                <c:pt idx="2749">
                  <c:v>0.4463308899365438</c:v>
                </c:pt>
                <c:pt idx="2750">
                  <c:v>0.44038013721939595</c:v>
                </c:pt>
                <c:pt idx="2751">
                  <c:v>0.44744167407137797</c:v>
                </c:pt>
                <c:pt idx="2752">
                  <c:v>0.45744330529569821</c:v>
                </c:pt>
                <c:pt idx="2753">
                  <c:v>0.46075640550830754</c:v>
                </c:pt>
                <c:pt idx="2754">
                  <c:v>0.45726541881434496</c:v>
                </c:pt>
                <c:pt idx="2755">
                  <c:v>0.44699274238066261</c:v>
                </c:pt>
                <c:pt idx="2756">
                  <c:v>0.46091449190819078</c:v>
                </c:pt>
                <c:pt idx="2757">
                  <c:v>0.49275959393735674</c:v>
                </c:pt>
                <c:pt idx="2758">
                  <c:v>0.52286052826957541</c:v>
                </c:pt>
                <c:pt idx="2759">
                  <c:v>0.54338677207043284</c:v>
                </c:pt>
                <c:pt idx="2760">
                  <c:v>0.55053384179750409</c:v>
                </c:pt>
                <c:pt idx="2761">
                  <c:v>0.55915357935275889</c:v>
                </c:pt>
                <c:pt idx="2762">
                  <c:v>0.55868376857318369</c:v>
                </c:pt>
                <c:pt idx="2763">
                  <c:v>0.54566399300825208</c:v>
                </c:pt>
                <c:pt idx="2764">
                  <c:v>0.52522714964005168</c:v>
                </c:pt>
                <c:pt idx="2765">
                  <c:v>0.52015087192828247</c:v>
                </c:pt>
                <c:pt idx="2766">
                  <c:v>0.52816767350062632</c:v>
                </c:pt>
                <c:pt idx="2767">
                  <c:v>0.53013407711937577</c:v>
                </c:pt>
                <c:pt idx="2768">
                  <c:v>0.53160716445006428</c:v>
                </c:pt>
                <c:pt idx="2769">
                  <c:v>0.52422843506395722</c:v>
                </c:pt>
                <c:pt idx="2770">
                  <c:v>0.50817852113985784</c:v>
                </c:pt>
                <c:pt idx="2771">
                  <c:v>0.49062148901073321</c:v>
                </c:pt>
                <c:pt idx="2772">
                  <c:v>0.47087978058907043</c:v>
                </c:pt>
                <c:pt idx="2773">
                  <c:v>0.45130423993204349</c:v>
                </c:pt>
                <c:pt idx="2774">
                  <c:v>0.43662079521557179</c:v>
                </c:pt>
                <c:pt idx="2775">
                  <c:v>0.43333749761148493</c:v>
                </c:pt>
                <c:pt idx="2776">
                  <c:v>0.4346540054301628</c:v>
                </c:pt>
                <c:pt idx="2777">
                  <c:v>0.44650622945226248</c:v>
                </c:pt>
                <c:pt idx="2778">
                  <c:v>0.44714345246096054</c:v>
                </c:pt>
                <c:pt idx="2779">
                  <c:v>0.43160504914964992</c:v>
                </c:pt>
                <c:pt idx="2780">
                  <c:v>0.43994251241103549</c:v>
                </c:pt>
                <c:pt idx="2781">
                  <c:v>0.47434264854218799</c:v>
                </c:pt>
                <c:pt idx="2782">
                  <c:v>0.50164738207156445</c:v>
                </c:pt>
                <c:pt idx="2783">
                  <c:v>0.53014082374595328</c:v>
                </c:pt>
                <c:pt idx="2784">
                  <c:v>0.5627038182238695</c:v>
                </c:pt>
                <c:pt idx="2785">
                  <c:v>0.57424504462243575</c:v>
                </c:pt>
                <c:pt idx="2786">
                  <c:v>0.5685476071686103</c:v>
                </c:pt>
                <c:pt idx="2787">
                  <c:v>0.54619895522040718</c:v>
                </c:pt>
                <c:pt idx="2788">
                  <c:v>0.50706463377223943</c:v>
                </c:pt>
                <c:pt idx="2789">
                  <c:v>0.45608844521731762</c:v>
                </c:pt>
                <c:pt idx="2790">
                  <c:v>0.40659010840296261</c:v>
                </c:pt>
                <c:pt idx="2791">
                  <c:v>0.38502426879859319</c:v>
                </c:pt>
                <c:pt idx="2792">
                  <c:v>0.40224566755648772</c:v>
                </c:pt>
                <c:pt idx="2793">
                  <c:v>0.42609968091828504</c:v>
                </c:pt>
                <c:pt idx="2794">
                  <c:v>0.42358291196752235</c:v>
                </c:pt>
                <c:pt idx="2795">
                  <c:v>0.40944996457233962</c:v>
                </c:pt>
                <c:pt idx="2796">
                  <c:v>0.38651151936451744</c:v>
                </c:pt>
                <c:pt idx="2797">
                  <c:v>0.37551158091388409</c:v>
                </c:pt>
                <c:pt idx="2798">
                  <c:v>0.41676949478720526</c:v>
                </c:pt>
                <c:pt idx="2799">
                  <c:v>0.44314631527294462</c:v>
                </c:pt>
                <c:pt idx="2800">
                  <c:v>0.44647335508366254</c:v>
                </c:pt>
                <c:pt idx="2801">
                  <c:v>0.45228656272597118</c:v>
                </c:pt>
                <c:pt idx="2802">
                  <c:v>0.42774286981167581</c:v>
                </c:pt>
                <c:pt idx="2803">
                  <c:v>0.39475940132052106</c:v>
                </c:pt>
                <c:pt idx="2804">
                  <c:v>0.39593257290060146</c:v>
                </c:pt>
                <c:pt idx="2805">
                  <c:v>0.38981961139362414</c:v>
                </c:pt>
                <c:pt idx="2806">
                  <c:v>0.35149637683394475</c:v>
                </c:pt>
                <c:pt idx="2807">
                  <c:v>0.33073121859866306</c:v>
                </c:pt>
                <c:pt idx="2808">
                  <c:v>0.32460272389172734</c:v>
                </c:pt>
                <c:pt idx="2809">
                  <c:v>0.31990136187241747</c:v>
                </c:pt>
                <c:pt idx="2810">
                  <c:v>0.29528110379568523</c:v>
                </c:pt>
                <c:pt idx="2811">
                  <c:v>0.27649089389241538</c:v>
                </c:pt>
                <c:pt idx="2812">
                  <c:v>0.28726556769769823</c:v>
                </c:pt>
                <c:pt idx="2813">
                  <c:v>0.28454185335796189</c:v>
                </c:pt>
                <c:pt idx="2814">
                  <c:v>0.28686439640092337</c:v>
                </c:pt>
                <c:pt idx="2815">
                  <c:v>0.31292741129876972</c:v>
                </c:pt>
                <c:pt idx="2816">
                  <c:v>0.33471863311518318</c:v>
                </c:pt>
                <c:pt idx="2817">
                  <c:v>0.3337922297194954</c:v>
                </c:pt>
                <c:pt idx="2818">
                  <c:v>0.34442262533105433</c:v>
                </c:pt>
                <c:pt idx="2819">
                  <c:v>0.34144537187451202</c:v>
                </c:pt>
                <c:pt idx="2820">
                  <c:v>0.32775859302356503</c:v>
                </c:pt>
                <c:pt idx="2821">
                  <c:v>0.313243982965691</c:v>
                </c:pt>
                <c:pt idx="2822">
                  <c:v>0.29075269467019421</c:v>
                </c:pt>
                <c:pt idx="2823">
                  <c:v>0.3005353833680055</c:v>
                </c:pt>
                <c:pt idx="2824">
                  <c:v>0.29745307329069975</c:v>
                </c:pt>
                <c:pt idx="2825">
                  <c:v>0.27994619156383527</c:v>
                </c:pt>
                <c:pt idx="2826">
                  <c:v>0.30612921182464248</c:v>
                </c:pt>
                <c:pt idx="2827">
                  <c:v>0.33730382343184351</c:v>
                </c:pt>
                <c:pt idx="2828">
                  <c:v>0.34487242391313427</c:v>
                </c:pt>
                <c:pt idx="2829">
                  <c:v>0.36036549737068935</c:v>
                </c:pt>
                <c:pt idx="2830">
                  <c:v>0.40569473761419456</c:v>
                </c:pt>
                <c:pt idx="2831">
                  <c:v>0.44726471922148858</c:v>
                </c:pt>
                <c:pt idx="2832">
                  <c:v>0.49458369436953736</c:v>
                </c:pt>
                <c:pt idx="2833">
                  <c:v>0.51339773400344091</c:v>
                </c:pt>
                <c:pt idx="2834">
                  <c:v>0.50614557899991719</c:v>
                </c:pt>
                <c:pt idx="2835">
                  <c:v>0.46965951315238907</c:v>
                </c:pt>
                <c:pt idx="2836">
                  <c:v>0.42151403097582307</c:v>
                </c:pt>
                <c:pt idx="2837">
                  <c:v>0.38610323661600182</c:v>
                </c:pt>
                <c:pt idx="2838">
                  <c:v>0.36461954017363263</c:v>
                </c:pt>
                <c:pt idx="2839">
                  <c:v>0.35649420687118383</c:v>
                </c:pt>
                <c:pt idx="2840">
                  <c:v>0.37851229278121834</c:v>
                </c:pt>
                <c:pt idx="2841">
                  <c:v>0.37055401926248543</c:v>
                </c:pt>
                <c:pt idx="2842">
                  <c:v>0.3600531048848164</c:v>
                </c:pt>
                <c:pt idx="2843">
                  <c:v>0.38088499672850468</c:v>
                </c:pt>
                <c:pt idx="2844">
                  <c:v>0.33898068771794515</c:v>
                </c:pt>
                <c:pt idx="2845">
                  <c:v>0.31506045103556946</c:v>
                </c:pt>
                <c:pt idx="2846">
                  <c:v>0.30683210379194054</c:v>
                </c:pt>
                <c:pt idx="2847">
                  <c:v>0.31533878241124746</c:v>
                </c:pt>
                <c:pt idx="2848">
                  <c:v>0.30151001369475355</c:v>
                </c:pt>
                <c:pt idx="2849">
                  <c:v>0.28541505926574318</c:v>
                </c:pt>
                <c:pt idx="2850">
                  <c:v>0.24546848761724949</c:v>
                </c:pt>
                <c:pt idx="2851">
                  <c:v>0.18894366689629224</c:v>
                </c:pt>
                <c:pt idx="2852">
                  <c:v>0.17029695139859896</c:v>
                </c:pt>
                <c:pt idx="2853">
                  <c:v>0.17988041921046921</c:v>
                </c:pt>
                <c:pt idx="2854">
                  <c:v>0.20748080930915774</c:v>
                </c:pt>
                <c:pt idx="2855">
                  <c:v>0.22858270538701353</c:v>
                </c:pt>
                <c:pt idx="2856">
                  <c:v>0.24453322558149734</c:v>
                </c:pt>
                <c:pt idx="2857">
                  <c:v>0.26908596755331288</c:v>
                </c:pt>
                <c:pt idx="2858">
                  <c:v>0.29831671089054007</c:v>
                </c:pt>
                <c:pt idx="2859">
                  <c:v>0.34755881642206926</c:v>
                </c:pt>
                <c:pt idx="2860">
                  <c:v>0.34694998967415952</c:v>
                </c:pt>
                <c:pt idx="2861">
                  <c:v>0.30532915400247279</c:v>
                </c:pt>
                <c:pt idx="2862">
                  <c:v>0.26933142037268087</c:v>
                </c:pt>
                <c:pt idx="2863">
                  <c:v>0.25989487029829472</c:v>
                </c:pt>
                <c:pt idx="2864">
                  <c:v>0.26388999471200597</c:v>
                </c:pt>
                <c:pt idx="2865">
                  <c:v>0.27915482000258796</c:v>
                </c:pt>
                <c:pt idx="2866">
                  <c:v>0.27798638880607857</c:v>
                </c:pt>
                <c:pt idx="2867">
                  <c:v>0.26915307913599212</c:v>
                </c:pt>
                <c:pt idx="2868">
                  <c:v>0.24745900840975524</c:v>
                </c:pt>
                <c:pt idx="2869">
                  <c:v>0.22046075632953235</c:v>
                </c:pt>
                <c:pt idx="2870">
                  <c:v>0.19745482595581823</c:v>
                </c:pt>
                <c:pt idx="2871">
                  <c:v>0.1860423038259551</c:v>
                </c:pt>
                <c:pt idx="2872">
                  <c:v>0.17189528917142013</c:v>
                </c:pt>
                <c:pt idx="2873">
                  <c:v>0.13938813177788734</c:v>
                </c:pt>
                <c:pt idx="2874">
                  <c:v>0.10925688193634743</c:v>
                </c:pt>
                <c:pt idx="2875">
                  <c:v>0.10296031252562374</c:v>
                </c:pt>
                <c:pt idx="2876">
                  <c:v>0.11010949343108248</c:v>
                </c:pt>
                <c:pt idx="2877">
                  <c:v>0.11976757798026934</c:v>
                </c:pt>
                <c:pt idx="2878">
                  <c:v>0.12004720208841027</c:v>
                </c:pt>
                <c:pt idx="2879">
                  <c:v>0.12042498775906231</c:v>
                </c:pt>
                <c:pt idx="2880">
                  <c:v>0.14257305679771268</c:v>
                </c:pt>
                <c:pt idx="2881">
                  <c:v>0.1340019973550001</c:v>
                </c:pt>
                <c:pt idx="2882">
                  <c:v>0.1204371036924064</c:v>
                </c:pt>
                <c:pt idx="2883">
                  <c:v>0.10584901000374353</c:v>
                </c:pt>
                <c:pt idx="2884">
                  <c:v>9.9436239459108441E-2</c:v>
                </c:pt>
                <c:pt idx="2885">
                  <c:v>0.10077114804259205</c:v>
                </c:pt>
                <c:pt idx="2886">
                  <c:v>9.6654702172799783E-2</c:v>
                </c:pt>
                <c:pt idx="2887">
                  <c:v>0.11607646028759434</c:v>
                </c:pt>
                <c:pt idx="2888">
                  <c:v>0.13143617398025403</c:v>
                </c:pt>
                <c:pt idx="2889">
                  <c:v>0.14202338958346011</c:v>
                </c:pt>
                <c:pt idx="2890">
                  <c:v>0.16649014686968416</c:v>
                </c:pt>
                <c:pt idx="2891">
                  <c:v>0.18524582703584633</c:v>
                </c:pt>
                <c:pt idx="2892">
                  <c:v>0.20216935241940287</c:v>
                </c:pt>
                <c:pt idx="2893">
                  <c:v>0.20661729291427344</c:v>
                </c:pt>
                <c:pt idx="2894">
                  <c:v>0.18983909139522445</c:v>
                </c:pt>
                <c:pt idx="2895">
                  <c:v>0.18286020226136965</c:v>
                </c:pt>
                <c:pt idx="2896">
                  <c:v>0.18288057509030425</c:v>
                </c:pt>
                <c:pt idx="2897">
                  <c:v>0.17580144064322045</c:v>
                </c:pt>
                <c:pt idx="2898">
                  <c:v>0.13451187194617759</c:v>
                </c:pt>
                <c:pt idx="2899">
                  <c:v>0.12008086785437277</c:v>
                </c:pt>
                <c:pt idx="2900">
                  <c:v>0.14793265855312451</c:v>
                </c:pt>
                <c:pt idx="2901">
                  <c:v>0.18062253251028298</c:v>
                </c:pt>
                <c:pt idx="2902">
                  <c:v>0.198460429606761</c:v>
                </c:pt>
                <c:pt idx="2903">
                  <c:v>0.21295087739912169</c:v>
                </c:pt>
                <c:pt idx="2904">
                  <c:v>0.21508364647077796</c:v>
                </c:pt>
                <c:pt idx="2905">
                  <c:v>0.23106411663988988</c:v>
                </c:pt>
                <c:pt idx="2906">
                  <c:v>0.25610436177330942</c:v>
                </c:pt>
                <c:pt idx="2907">
                  <c:v>0.29106604751019699</c:v>
                </c:pt>
                <c:pt idx="2908">
                  <c:v>0.30399517644133123</c:v>
                </c:pt>
                <c:pt idx="2909">
                  <c:v>0.31690410304206856</c:v>
                </c:pt>
                <c:pt idx="2910">
                  <c:v>0.3399126834461349</c:v>
                </c:pt>
                <c:pt idx="2911">
                  <c:v>0.34818463274590072</c:v>
                </c:pt>
                <c:pt idx="2912">
                  <c:v>0.34147117872406407</c:v>
                </c:pt>
                <c:pt idx="2913">
                  <c:v>0.34012050311551989</c:v>
                </c:pt>
                <c:pt idx="2914">
                  <c:v>0.34135291850420735</c:v>
                </c:pt>
                <c:pt idx="2915">
                  <c:v>0.34604650396874898</c:v>
                </c:pt>
                <c:pt idx="2916">
                  <c:v>0.32408112433991276</c:v>
                </c:pt>
                <c:pt idx="2917">
                  <c:v>0.31956009694151039</c:v>
                </c:pt>
                <c:pt idx="2918">
                  <c:v>0.31982436972948158</c:v>
                </c:pt>
                <c:pt idx="2919">
                  <c:v>0.32706604661814465</c:v>
                </c:pt>
                <c:pt idx="2920">
                  <c:v>0.33725797566280569</c:v>
                </c:pt>
                <c:pt idx="2921">
                  <c:v>0.34551463277609096</c:v>
                </c:pt>
                <c:pt idx="2922">
                  <c:v>0.32597169816732119</c:v>
                </c:pt>
                <c:pt idx="2923">
                  <c:v>0.34701210195333049</c:v>
                </c:pt>
                <c:pt idx="2924">
                  <c:v>0.39240758676718163</c:v>
                </c:pt>
                <c:pt idx="2925">
                  <c:v>0.41821750555280385</c:v>
                </c:pt>
                <c:pt idx="2926">
                  <c:v>0.45403533288201742</c:v>
                </c:pt>
                <c:pt idx="2927">
                  <c:v>0.49487048226074337</c:v>
                </c:pt>
                <c:pt idx="2928">
                  <c:v>0.52003082995134597</c:v>
                </c:pt>
                <c:pt idx="2929">
                  <c:v>0.52877366381020741</c:v>
                </c:pt>
                <c:pt idx="2930">
                  <c:v>0.51937724699048815</c:v>
                </c:pt>
                <c:pt idx="2931">
                  <c:v>0.50846446956106273</c:v>
                </c:pt>
                <c:pt idx="2932">
                  <c:v>0.47787269541915756</c:v>
                </c:pt>
                <c:pt idx="2933">
                  <c:v>0.42819400159180926</c:v>
                </c:pt>
                <c:pt idx="2934">
                  <c:v>0.37039985977939982</c:v>
                </c:pt>
                <c:pt idx="2935">
                  <c:v>0.36810895592917925</c:v>
                </c:pt>
                <c:pt idx="2936">
                  <c:v>0.36823158304346815</c:v>
                </c:pt>
                <c:pt idx="2937">
                  <c:v>0.35985984829665923</c:v>
                </c:pt>
                <c:pt idx="2938">
                  <c:v>0.34851975709156102</c:v>
                </c:pt>
                <c:pt idx="2939">
                  <c:v>0.33273963955115671</c:v>
                </c:pt>
                <c:pt idx="2940">
                  <c:v>0.31435041550013576</c:v>
                </c:pt>
                <c:pt idx="2941">
                  <c:v>0.28730077986336849</c:v>
                </c:pt>
                <c:pt idx="2942">
                  <c:v>0.26715049473392244</c:v>
                </c:pt>
                <c:pt idx="2943">
                  <c:v>0.25973034879398943</c:v>
                </c:pt>
                <c:pt idx="2944">
                  <c:v>0.26364313323923472</c:v>
                </c:pt>
                <c:pt idx="2945">
                  <c:v>0.27456846849003352</c:v>
                </c:pt>
                <c:pt idx="2946">
                  <c:v>0.26891742686873032</c:v>
                </c:pt>
                <c:pt idx="2947">
                  <c:v>0.27401095446407875</c:v>
                </c:pt>
                <c:pt idx="2948">
                  <c:v>0.33489164728424753</c:v>
                </c:pt>
                <c:pt idx="2949">
                  <c:v>0.40552987169552301</c:v>
                </c:pt>
                <c:pt idx="2950">
                  <c:v>0.43514842186384206</c:v>
                </c:pt>
                <c:pt idx="2951">
                  <c:v>0.46276829992150825</c:v>
                </c:pt>
                <c:pt idx="2952">
                  <c:v>0.47886679895039713</c:v>
                </c:pt>
                <c:pt idx="2953">
                  <c:v>0.48206398911652132</c:v>
                </c:pt>
                <c:pt idx="2954">
                  <c:v>0.48157517379734288</c:v>
                </c:pt>
                <c:pt idx="2955">
                  <c:v>0.45925366992181532</c:v>
                </c:pt>
                <c:pt idx="2956">
                  <c:v>0.4114575254451685</c:v>
                </c:pt>
                <c:pt idx="2957">
                  <c:v>0.37170748715765145</c:v>
                </c:pt>
                <c:pt idx="2958">
                  <c:v>0.35505151121691747</c:v>
                </c:pt>
                <c:pt idx="2959">
                  <c:v>0.35664942145271239</c:v>
                </c:pt>
                <c:pt idx="2960">
                  <c:v>0.34352234890980327</c:v>
                </c:pt>
                <c:pt idx="2961">
                  <c:v>0.34121693215611887</c:v>
                </c:pt>
                <c:pt idx="2962">
                  <c:v>0.35507673032405074</c:v>
                </c:pt>
                <c:pt idx="2963">
                  <c:v>0.3613437879236337</c:v>
                </c:pt>
                <c:pt idx="2964">
                  <c:v>0.34760434578758553</c:v>
                </c:pt>
                <c:pt idx="2965">
                  <c:v>0.32494813909709863</c:v>
                </c:pt>
                <c:pt idx="2966">
                  <c:v>0.28788342712784798</c:v>
                </c:pt>
                <c:pt idx="2967">
                  <c:v>0.26205730417034784</c:v>
                </c:pt>
                <c:pt idx="2968">
                  <c:v>0.24316862974453679</c:v>
                </c:pt>
                <c:pt idx="2969">
                  <c:v>0.20290399730991918</c:v>
                </c:pt>
                <c:pt idx="2970">
                  <c:v>0.12831643607913545</c:v>
                </c:pt>
                <c:pt idx="2971">
                  <c:v>6.9029322510188923E-2</c:v>
                </c:pt>
                <c:pt idx="2972">
                  <c:v>8.3626823946262321E-2</c:v>
                </c:pt>
                <c:pt idx="2973">
                  <c:v>0.13127113581558672</c:v>
                </c:pt>
                <c:pt idx="2974">
                  <c:v>0.1870405769132929</c:v>
                </c:pt>
                <c:pt idx="2975">
                  <c:v>0.23602172809304064</c:v>
                </c:pt>
                <c:pt idx="2976">
                  <c:v>0.25739442372859089</c:v>
                </c:pt>
                <c:pt idx="2977">
                  <c:v>0.27378221072213821</c:v>
                </c:pt>
                <c:pt idx="2978">
                  <c:v>0.28403515283736974</c:v>
                </c:pt>
                <c:pt idx="2979">
                  <c:v>0.27760502429544942</c:v>
                </c:pt>
                <c:pt idx="2980">
                  <c:v>0.26105863096587262</c:v>
                </c:pt>
                <c:pt idx="2981">
                  <c:v>0.24532019496297663</c:v>
                </c:pt>
                <c:pt idx="2982">
                  <c:v>0.25520366261641508</c:v>
                </c:pt>
                <c:pt idx="2983">
                  <c:v>0.30118965606921727</c:v>
                </c:pt>
                <c:pt idx="2984">
                  <c:v>0.32959112320450901</c:v>
                </c:pt>
                <c:pt idx="2985">
                  <c:v>0.32151587385013797</c:v>
                </c:pt>
                <c:pt idx="2986">
                  <c:v>0.30026373338465873</c:v>
                </c:pt>
                <c:pt idx="2987">
                  <c:v>0.27952777640463933</c:v>
                </c:pt>
                <c:pt idx="2988">
                  <c:v>0.26091280734277794</c:v>
                </c:pt>
                <c:pt idx="2989">
                  <c:v>0.25619995858674038</c:v>
                </c:pt>
                <c:pt idx="2990">
                  <c:v>0.25116013306276197</c:v>
                </c:pt>
                <c:pt idx="2991">
                  <c:v>0.24283807593335274</c:v>
                </c:pt>
                <c:pt idx="2992">
                  <c:v>0.24058115941429686</c:v>
                </c:pt>
                <c:pt idx="2993">
                  <c:v>0.24033836793580945</c:v>
                </c:pt>
                <c:pt idx="2994">
                  <c:v>0.20841446445114681</c:v>
                </c:pt>
                <c:pt idx="2995">
                  <c:v>0.21394365492142103</c:v>
                </c:pt>
                <c:pt idx="2996">
                  <c:v>0.29007041802960437</c:v>
                </c:pt>
                <c:pt idx="2997">
                  <c:v>0.37105248696138432</c:v>
                </c:pt>
                <c:pt idx="2998">
                  <c:v>0.43745368637427379</c:v>
                </c:pt>
                <c:pt idx="2999">
                  <c:v>0.47153044005056827</c:v>
                </c:pt>
                <c:pt idx="3000">
                  <c:v>0.46895560136625558</c:v>
                </c:pt>
                <c:pt idx="3001">
                  <c:v>0.43705881277483116</c:v>
                </c:pt>
                <c:pt idx="3002">
                  <c:v>0.41125642955393715</c:v>
                </c:pt>
                <c:pt idx="3003">
                  <c:v>0.36184287402562837</c:v>
                </c:pt>
                <c:pt idx="3004">
                  <c:v>0.33618309927772505</c:v>
                </c:pt>
                <c:pt idx="3005">
                  <c:v>0.30385913791999625</c:v>
                </c:pt>
                <c:pt idx="3006">
                  <c:v>0.27538222062043588</c:v>
                </c:pt>
                <c:pt idx="3007">
                  <c:v>0.26859699504982709</c:v>
                </c:pt>
                <c:pt idx="3008">
                  <c:v>0.27655796498238117</c:v>
                </c:pt>
                <c:pt idx="3009">
                  <c:v>0.26522784975646463</c:v>
                </c:pt>
                <c:pt idx="3010">
                  <c:v>0.23985427465023659</c:v>
                </c:pt>
                <c:pt idx="3011">
                  <c:v>0.22345847044648004</c:v>
                </c:pt>
                <c:pt idx="3012">
                  <c:v>0.19263003812105711</c:v>
                </c:pt>
                <c:pt idx="3013">
                  <c:v>0.20368862827585082</c:v>
                </c:pt>
                <c:pt idx="3014">
                  <c:v>0.2015393036209005</c:v>
                </c:pt>
                <c:pt idx="3015">
                  <c:v>0.19791175078596304</c:v>
                </c:pt>
                <c:pt idx="3016">
                  <c:v>0.20074318628207655</c:v>
                </c:pt>
                <c:pt idx="3017">
                  <c:v>0.21525433518417858</c:v>
                </c:pt>
                <c:pt idx="3018">
                  <c:v>0.19293811925002782</c:v>
                </c:pt>
                <c:pt idx="3019">
                  <c:v>0.19404249304797688</c:v>
                </c:pt>
                <c:pt idx="3020">
                  <c:v>0.26903357831932695</c:v>
                </c:pt>
                <c:pt idx="3021">
                  <c:v>0.33415281958018178</c:v>
                </c:pt>
                <c:pt idx="3022">
                  <c:v>0.38235642726588026</c:v>
                </c:pt>
                <c:pt idx="3023">
                  <c:v>0.43288841930304939</c:v>
                </c:pt>
                <c:pt idx="3024">
                  <c:v>0.46634589224817274</c:v>
                </c:pt>
                <c:pt idx="3025">
                  <c:v>0.44396892297699536</c:v>
                </c:pt>
                <c:pt idx="3026">
                  <c:v>0.44434591647045452</c:v>
                </c:pt>
                <c:pt idx="3027">
                  <c:v>0.43931319348744791</c:v>
                </c:pt>
                <c:pt idx="3028">
                  <c:v>0.42450739712423924</c:v>
                </c:pt>
                <c:pt idx="3029">
                  <c:v>0.40150765900211316</c:v>
                </c:pt>
                <c:pt idx="3030">
                  <c:v>0.3866946757542038</c:v>
                </c:pt>
                <c:pt idx="3031">
                  <c:v>0.35977325757341261</c:v>
                </c:pt>
                <c:pt idx="3032">
                  <c:v>0.37272639064211799</c:v>
                </c:pt>
                <c:pt idx="3033">
                  <c:v>0.37486023781581168</c:v>
                </c:pt>
                <c:pt idx="3034">
                  <c:v>0.3602144860728399</c:v>
                </c:pt>
                <c:pt idx="3035">
                  <c:v>0.35055704354807782</c:v>
                </c:pt>
                <c:pt idx="3036">
                  <c:v>0.37142177440552071</c:v>
                </c:pt>
                <c:pt idx="3037">
                  <c:v>0.37093601709614787</c:v>
                </c:pt>
                <c:pt idx="3038">
                  <c:v>0.37332742667947827</c:v>
                </c:pt>
                <c:pt idx="3039">
                  <c:v>0.37737608041165166</c:v>
                </c:pt>
                <c:pt idx="3040">
                  <c:v>0.39486456109637957</c:v>
                </c:pt>
                <c:pt idx="3041">
                  <c:v>0.40249118421362778</c:v>
                </c:pt>
                <c:pt idx="3042">
                  <c:v>0.41662810792812555</c:v>
                </c:pt>
                <c:pt idx="3043">
                  <c:v>0.4245827579077312</c:v>
                </c:pt>
                <c:pt idx="3044">
                  <c:v>0.4365046357128155</c:v>
                </c:pt>
                <c:pt idx="3045">
                  <c:v>0.46718547865812016</c:v>
                </c:pt>
                <c:pt idx="3046">
                  <c:v>0.48578014596247915</c:v>
                </c:pt>
                <c:pt idx="3047">
                  <c:v>0.50038702429972648</c:v>
                </c:pt>
                <c:pt idx="3048">
                  <c:v>0.5253345180703658</c:v>
                </c:pt>
                <c:pt idx="3049">
                  <c:v>0.53427500081701274</c:v>
                </c:pt>
                <c:pt idx="3050">
                  <c:v>0.5299597316626482</c:v>
                </c:pt>
                <c:pt idx="3051">
                  <c:v>0.53029209160396928</c:v>
                </c:pt>
                <c:pt idx="3052">
                  <c:v>0.53540365560448988</c:v>
                </c:pt>
                <c:pt idx="3053">
                  <c:v>0.54374650609373787</c:v>
                </c:pt>
                <c:pt idx="3054">
                  <c:v>0.53976941782327503</c:v>
                </c:pt>
                <c:pt idx="3055">
                  <c:v>0.53763634980934927</c:v>
                </c:pt>
                <c:pt idx="3056">
                  <c:v>0.53805208162452067</c:v>
                </c:pt>
                <c:pt idx="3057">
                  <c:v>0.52090595475041057</c:v>
                </c:pt>
                <c:pt idx="3058">
                  <c:v>0.50192110365883813</c:v>
                </c:pt>
                <c:pt idx="3059">
                  <c:v>0.48117186669932743</c:v>
                </c:pt>
                <c:pt idx="3060">
                  <c:v>0.46102755412640734</c:v>
                </c:pt>
                <c:pt idx="3061">
                  <c:v>0.44772111812912563</c:v>
                </c:pt>
                <c:pt idx="3062">
                  <c:v>0.43567470588938684</c:v>
                </c:pt>
                <c:pt idx="3063">
                  <c:v>0.42626461960686091</c:v>
                </c:pt>
                <c:pt idx="3064">
                  <c:v>0.43070400985646928</c:v>
                </c:pt>
                <c:pt idx="3065">
                  <c:v>0.43115268292996978</c:v>
                </c:pt>
                <c:pt idx="3066">
                  <c:v>0.43365055725440349</c:v>
                </c:pt>
                <c:pt idx="3067">
                  <c:v>0.43931388761182882</c:v>
                </c:pt>
                <c:pt idx="3068">
                  <c:v>0.44602267460725925</c:v>
                </c:pt>
                <c:pt idx="3069">
                  <c:v>0.46377047751686717</c:v>
                </c:pt>
                <c:pt idx="3070">
                  <c:v>0.48032228274126493</c:v>
                </c:pt>
                <c:pt idx="3071">
                  <c:v>0.50234213805766714</c:v>
                </c:pt>
                <c:pt idx="3072">
                  <c:v>0.51422747487003373</c:v>
                </c:pt>
                <c:pt idx="3073">
                  <c:v>0.51596119810656615</c:v>
                </c:pt>
                <c:pt idx="3074">
                  <c:v>0.5082157853247864</c:v>
                </c:pt>
                <c:pt idx="3075">
                  <c:v>0.48799751394516971</c:v>
                </c:pt>
                <c:pt idx="3076">
                  <c:v>0.48407279160403038</c:v>
                </c:pt>
                <c:pt idx="3077">
                  <c:v>0.46769256953963384</c:v>
                </c:pt>
                <c:pt idx="3078">
                  <c:v>0.46986052345478135</c:v>
                </c:pt>
                <c:pt idx="3079">
                  <c:v>0.50216330976939028</c:v>
                </c:pt>
                <c:pt idx="3080">
                  <c:v>0.48478728028067725</c:v>
                </c:pt>
                <c:pt idx="3081">
                  <c:v>0.46243686636765263</c:v>
                </c:pt>
                <c:pt idx="3082">
                  <c:v>0.42709495983129103</c:v>
                </c:pt>
                <c:pt idx="3083">
                  <c:v>0.38019750093070653</c:v>
                </c:pt>
                <c:pt idx="3084">
                  <c:v>0.33384723437907288</c:v>
                </c:pt>
                <c:pt idx="3085">
                  <c:v>0.29038670523615889</c:v>
                </c:pt>
                <c:pt idx="3086">
                  <c:v>0.27236356879041068</c:v>
                </c:pt>
                <c:pt idx="3087">
                  <c:v>0.26402053425131378</c:v>
                </c:pt>
                <c:pt idx="3088">
                  <c:v>0.26398075804092019</c:v>
                </c:pt>
                <c:pt idx="3089">
                  <c:v>0.25948500090658344</c:v>
                </c:pt>
                <c:pt idx="3090">
                  <c:v>0.24260005864057704</c:v>
                </c:pt>
                <c:pt idx="3091">
                  <c:v>0.24507047207620741</c:v>
                </c:pt>
                <c:pt idx="3092">
                  <c:v>0.31622865901993585</c:v>
                </c:pt>
                <c:pt idx="3093">
                  <c:v>0.39041422918885271</c:v>
                </c:pt>
                <c:pt idx="3094">
                  <c:v>0.44313275706079019</c:v>
                </c:pt>
                <c:pt idx="3095">
                  <c:v>0.46729159273413545</c:v>
                </c:pt>
                <c:pt idx="3096">
                  <c:v>0.47638786274156192</c:v>
                </c:pt>
                <c:pt idx="3097">
                  <c:v>0.45527110855744618</c:v>
                </c:pt>
                <c:pt idx="3098">
                  <c:v>0.41433272838789331</c:v>
                </c:pt>
                <c:pt idx="3099">
                  <c:v>0.36906713402551766</c:v>
                </c:pt>
                <c:pt idx="3100">
                  <c:v>0.33171852732306978</c:v>
                </c:pt>
                <c:pt idx="3101">
                  <c:v>0.26411633975027937</c:v>
                </c:pt>
                <c:pt idx="3102">
                  <c:v>0.23415592852553591</c:v>
                </c:pt>
                <c:pt idx="3103">
                  <c:v>0.25750934732121222</c:v>
                </c:pt>
                <c:pt idx="3104">
                  <c:v>0.26731811328568178</c:v>
                </c:pt>
                <c:pt idx="3105">
                  <c:v>0.26495065768009018</c:v>
                </c:pt>
                <c:pt idx="3106">
                  <c:v>0.27761203811071394</c:v>
                </c:pt>
                <c:pt idx="3107">
                  <c:v>0.27971279468908122</c:v>
                </c:pt>
                <c:pt idx="3108">
                  <c:v>0.27754413335360367</c:v>
                </c:pt>
                <c:pt idx="3109">
                  <c:v>0.27204669148707389</c:v>
                </c:pt>
                <c:pt idx="3110">
                  <c:v>0.26334741581283072</c:v>
                </c:pt>
                <c:pt idx="3111">
                  <c:v>0.26775493006430284</c:v>
                </c:pt>
                <c:pt idx="3112">
                  <c:v>0.26899557489220444</c:v>
                </c:pt>
                <c:pt idx="3113">
                  <c:v>0.26533561599983063</c:v>
                </c:pt>
                <c:pt idx="3114">
                  <c:v>0.25797202632819133</c:v>
                </c:pt>
                <c:pt idx="3115">
                  <c:v>0.24642903765786336</c:v>
                </c:pt>
                <c:pt idx="3116">
                  <c:v>0.25284837767080404</c:v>
                </c:pt>
                <c:pt idx="3117">
                  <c:v>0.25797104178711888</c:v>
                </c:pt>
                <c:pt idx="3118">
                  <c:v>0.23973621561149092</c:v>
                </c:pt>
                <c:pt idx="3119">
                  <c:v>0.21116057617910719</c:v>
                </c:pt>
                <c:pt idx="3120">
                  <c:v>0.18306982752732776</c:v>
                </c:pt>
                <c:pt idx="3121">
                  <c:v>0.17955959184160986</c:v>
                </c:pt>
                <c:pt idx="3122">
                  <c:v>0.17732897318054816</c:v>
                </c:pt>
                <c:pt idx="3123">
                  <c:v>0.19414208068221042</c:v>
                </c:pt>
                <c:pt idx="3124">
                  <c:v>0.22131134194645014</c:v>
                </c:pt>
                <c:pt idx="3125">
                  <c:v>0.20608652650163511</c:v>
                </c:pt>
                <c:pt idx="3126">
                  <c:v>0.21197703436102067</c:v>
                </c:pt>
                <c:pt idx="3127">
                  <c:v>0.25458625411511004</c:v>
                </c:pt>
                <c:pt idx="3128">
                  <c:v>0.30964228027008117</c:v>
                </c:pt>
                <c:pt idx="3129">
                  <c:v>0.32961557498323213</c:v>
                </c:pt>
                <c:pt idx="3130">
                  <c:v>0.33147405188706408</c:v>
                </c:pt>
                <c:pt idx="3131">
                  <c:v>0.30960475420807743</c:v>
                </c:pt>
                <c:pt idx="3132">
                  <c:v>0.29215413142266766</c:v>
                </c:pt>
                <c:pt idx="3133">
                  <c:v>0.28771955658711273</c:v>
                </c:pt>
                <c:pt idx="3134">
                  <c:v>0.29612272593627753</c:v>
                </c:pt>
                <c:pt idx="3135">
                  <c:v>0.31160035249599993</c:v>
                </c:pt>
                <c:pt idx="3136">
                  <c:v>0.3232472984434997</c:v>
                </c:pt>
                <c:pt idx="3137">
                  <c:v>0.34361421665299247</c:v>
                </c:pt>
                <c:pt idx="3138">
                  <c:v>0.36093036562369957</c:v>
                </c:pt>
                <c:pt idx="3139">
                  <c:v>0.37063789987680951</c:v>
                </c:pt>
                <c:pt idx="3140">
                  <c:v>0.40079211752118121</c:v>
                </c:pt>
                <c:pt idx="3141">
                  <c:v>0.39216388970226906</c:v>
                </c:pt>
                <c:pt idx="3142">
                  <c:v>0.40522892667649385</c:v>
                </c:pt>
                <c:pt idx="3143">
                  <c:v>0.4167805452455311</c:v>
                </c:pt>
                <c:pt idx="3144">
                  <c:v>0.39766993803714268</c:v>
                </c:pt>
                <c:pt idx="3145">
                  <c:v>0.38444410331062767</c:v>
                </c:pt>
                <c:pt idx="3146">
                  <c:v>0.40234268282822</c:v>
                </c:pt>
                <c:pt idx="3147">
                  <c:v>0.40106028575489122</c:v>
                </c:pt>
                <c:pt idx="3148">
                  <c:v>0.37787313028884545</c:v>
                </c:pt>
                <c:pt idx="3149">
                  <c:v>0.34742878608801725</c:v>
                </c:pt>
                <c:pt idx="3150">
                  <c:v>0.31504834216667671</c:v>
                </c:pt>
                <c:pt idx="3151">
                  <c:v>0.30512990703058984</c:v>
                </c:pt>
                <c:pt idx="3152">
                  <c:v>0.30027869479690816</c:v>
                </c:pt>
                <c:pt idx="3153">
                  <c:v>0.31012872095175675</c:v>
                </c:pt>
                <c:pt idx="3154">
                  <c:v>0.31522060712612598</c:v>
                </c:pt>
                <c:pt idx="3155">
                  <c:v>0.31551427601896015</c:v>
                </c:pt>
                <c:pt idx="3156">
                  <c:v>0.29782704071119531</c:v>
                </c:pt>
                <c:pt idx="3157">
                  <c:v>0.26873187288056072</c:v>
                </c:pt>
                <c:pt idx="3158">
                  <c:v>0.23873031003517836</c:v>
                </c:pt>
                <c:pt idx="3159">
                  <c:v>0.21348552246388305</c:v>
                </c:pt>
                <c:pt idx="3160">
                  <c:v>0.20150172659348536</c:v>
                </c:pt>
                <c:pt idx="3161">
                  <c:v>0.17648348396568858</c:v>
                </c:pt>
                <c:pt idx="3162">
                  <c:v>0.13116176582972608</c:v>
                </c:pt>
                <c:pt idx="3163">
                  <c:v>0.1035293510475641</c:v>
                </c:pt>
                <c:pt idx="3164">
                  <c:v>0.1124935111934094</c:v>
                </c:pt>
                <c:pt idx="3165">
                  <c:v>0.14096043880120021</c:v>
                </c:pt>
                <c:pt idx="3166">
                  <c:v>0.17984199607665427</c:v>
                </c:pt>
                <c:pt idx="3167">
                  <c:v>0.19254362127429026</c:v>
                </c:pt>
                <c:pt idx="3168">
                  <c:v>0.19004838715319866</c:v>
                </c:pt>
                <c:pt idx="3169">
                  <c:v>0.18760623452057115</c:v>
                </c:pt>
                <c:pt idx="3170">
                  <c:v>0.18440034294355145</c:v>
                </c:pt>
                <c:pt idx="3171">
                  <c:v>0.17550648140582958</c:v>
                </c:pt>
                <c:pt idx="3172">
                  <c:v>0.15432290820891148</c:v>
                </c:pt>
                <c:pt idx="3173">
                  <c:v>0.13436726310649286</c:v>
                </c:pt>
                <c:pt idx="3174">
                  <c:v>0.13084166045660536</c:v>
                </c:pt>
                <c:pt idx="3175">
                  <c:v>0.16399328285494591</c:v>
                </c:pt>
                <c:pt idx="3176">
                  <c:v>0.18122320777537207</c:v>
                </c:pt>
                <c:pt idx="3177">
                  <c:v>0.17576439879499978</c:v>
                </c:pt>
                <c:pt idx="3178">
                  <c:v>0.19157023064738629</c:v>
                </c:pt>
                <c:pt idx="3179">
                  <c:v>0.18828302150519494</c:v>
                </c:pt>
                <c:pt idx="3180">
                  <c:v>0.18226443326876574</c:v>
                </c:pt>
                <c:pt idx="3181">
                  <c:v>0.1796471655326021</c:v>
                </c:pt>
                <c:pt idx="3182">
                  <c:v>0.18225710990076341</c:v>
                </c:pt>
                <c:pt idx="3183">
                  <c:v>0.18915436926128104</c:v>
                </c:pt>
                <c:pt idx="3184">
                  <c:v>0.20163406181180621</c:v>
                </c:pt>
                <c:pt idx="3185">
                  <c:v>0.21830961973614246</c:v>
                </c:pt>
                <c:pt idx="3186">
                  <c:v>0.20290236312359336</c:v>
                </c:pt>
                <c:pt idx="3187">
                  <c:v>0.21160222015966934</c:v>
                </c:pt>
                <c:pt idx="3188">
                  <c:v>0.25840223953787489</c:v>
                </c:pt>
                <c:pt idx="3189">
                  <c:v>0.31169122476076178</c:v>
                </c:pt>
                <c:pt idx="3190">
                  <c:v>0.36573415054618941</c:v>
                </c:pt>
                <c:pt idx="3191">
                  <c:v>0.40742961926799809</c:v>
                </c:pt>
                <c:pt idx="3192">
                  <c:v>0.42935677469343569</c:v>
                </c:pt>
                <c:pt idx="3193">
                  <c:v>0.4331628935004776</c:v>
                </c:pt>
                <c:pt idx="3194">
                  <c:v>0.43616563649918672</c:v>
                </c:pt>
                <c:pt idx="3195">
                  <c:v>0.41092975503865581</c:v>
                </c:pt>
                <c:pt idx="3196">
                  <c:v>0.38523744199314452</c:v>
                </c:pt>
                <c:pt idx="3197">
                  <c:v>0.33800343606062444</c:v>
                </c:pt>
                <c:pt idx="3198">
                  <c:v>0.31920125899956842</c:v>
                </c:pt>
                <c:pt idx="3199">
                  <c:v>0.35840845119936582</c:v>
                </c:pt>
                <c:pt idx="3200">
                  <c:v>0.4254562953715007</c:v>
                </c:pt>
                <c:pt idx="3201">
                  <c:v>0.44741992609504871</c:v>
                </c:pt>
                <c:pt idx="3202">
                  <c:v>0.43239357565168357</c:v>
                </c:pt>
                <c:pt idx="3203">
                  <c:v>0.42163528429906694</c:v>
                </c:pt>
                <c:pt idx="3204">
                  <c:v>0.40237238272546594</c:v>
                </c:pt>
                <c:pt idx="3205">
                  <c:v>0.39616589040910977</c:v>
                </c:pt>
                <c:pt idx="3206">
                  <c:v>0.40293203564852792</c:v>
                </c:pt>
                <c:pt idx="3207">
                  <c:v>0.41256984405912972</c:v>
                </c:pt>
                <c:pt idx="3208">
                  <c:v>0.42399024087445403</c:v>
                </c:pt>
                <c:pt idx="3209">
                  <c:v>0.44777714861791318</c:v>
                </c:pt>
                <c:pt idx="3210">
                  <c:v>0.46517671116181175</c:v>
                </c:pt>
                <c:pt idx="3211">
                  <c:v>0.47012311683889452</c:v>
                </c:pt>
                <c:pt idx="3212">
                  <c:v>0.48195420992157428</c:v>
                </c:pt>
                <c:pt idx="3213">
                  <c:v>0.50229667813630718</c:v>
                </c:pt>
                <c:pt idx="3214">
                  <c:v>0.4955585909060875</c:v>
                </c:pt>
                <c:pt idx="3215">
                  <c:v>0.5224010572358746</c:v>
                </c:pt>
                <c:pt idx="3216">
                  <c:v>0.54228182545250314</c:v>
                </c:pt>
                <c:pt idx="3217">
                  <c:v>0.5338163383025083</c:v>
                </c:pt>
                <c:pt idx="3218">
                  <c:v>0.50706604497301</c:v>
                </c:pt>
                <c:pt idx="3219">
                  <c:v>0.46864205364993133</c:v>
                </c:pt>
                <c:pt idx="3220">
                  <c:v>0.46219812456382181</c:v>
                </c:pt>
                <c:pt idx="3221">
                  <c:v>0.48326925458250769</c:v>
                </c:pt>
                <c:pt idx="3222">
                  <c:v>0.48622237829338533</c:v>
                </c:pt>
                <c:pt idx="3223">
                  <c:v>0.48994371629825684</c:v>
                </c:pt>
                <c:pt idx="3224">
                  <c:v>0.53180806776361933</c:v>
                </c:pt>
                <c:pt idx="3225">
                  <c:v>0.51963802792179026</c:v>
                </c:pt>
                <c:pt idx="3226">
                  <c:v>0.49850184709144146</c:v>
                </c:pt>
                <c:pt idx="3227">
                  <c:v>0.47910437278100765</c:v>
                </c:pt>
                <c:pt idx="3228">
                  <c:v>0.4562739779421075</c:v>
                </c:pt>
                <c:pt idx="3229">
                  <c:v>0.42436641196097036</c:v>
                </c:pt>
                <c:pt idx="3230">
                  <c:v>0.42841691045599306</c:v>
                </c:pt>
                <c:pt idx="3231">
                  <c:v>0.44769970581710872</c:v>
                </c:pt>
                <c:pt idx="3232">
                  <c:v>0.45684460408074301</c:v>
                </c:pt>
                <c:pt idx="3233">
                  <c:v>0.46149501342737026</c:v>
                </c:pt>
                <c:pt idx="3234">
                  <c:v>0.46298209914000238</c:v>
                </c:pt>
                <c:pt idx="3235">
                  <c:v>0.44968947032478285</c:v>
                </c:pt>
                <c:pt idx="3236">
                  <c:v>0.43121481729073591</c:v>
                </c:pt>
                <c:pt idx="3237">
                  <c:v>0.42779673715751448</c:v>
                </c:pt>
                <c:pt idx="3238">
                  <c:v>0.42528350609809695</c:v>
                </c:pt>
                <c:pt idx="3239">
                  <c:v>0.4168093657475494</c:v>
                </c:pt>
                <c:pt idx="3240">
                  <c:v>0.40859210991456935</c:v>
                </c:pt>
                <c:pt idx="3241">
                  <c:v>0.38571085381609516</c:v>
                </c:pt>
                <c:pt idx="3242">
                  <c:v>0.35146074930981869</c:v>
                </c:pt>
                <c:pt idx="3243">
                  <c:v>0.30174208967005178</c:v>
                </c:pt>
                <c:pt idx="3244">
                  <c:v>0.27101915143282068</c:v>
                </c:pt>
                <c:pt idx="3245">
                  <c:v>0.21260143772953044</c:v>
                </c:pt>
                <c:pt idx="3246">
                  <c:v>0.19498463886831152</c:v>
                </c:pt>
                <c:pt idx="3247">
                  <c:v>0.25799312492956172</c:v>
                </c:pt>
                <c:pt idx="3248">
                  <c:v>0.28748034620154711</c:v>
                </c:pt>
                <c:pt idx="3249">
                  <c:v>0.30727644828870854</c:v>
                </c:pt>
                <c:pt idx="3250">
                  <c:v>0.31480046333013451</c:v>
                </c:pt>
                <c:pt idx="3251">
                  <c:v>0.30585504841674299</c:v>
                </c:pt>
                <c:pt idx="3252">
                  <c:v>0.29501395631269434</c:v>
                </c:pt>
                <c:pt idx="3253">
                  <c:v>0.286100035670666</c:v>
                </c:pt>
                <c:pt idx="3254">
                  <c:v>0.27993822973866006</c:v>
                </c:pt>
                <c:pt idx="3255">
                  <c:v>0.28140864658495068</c:v>
                </c:pt>
                <c:pt idx="3256">
                  <c:v>0.32139241537376234</c:v>
                </c:pt>
                <c:pt idx="3257">
                  <c:v>0.37415879306759753</c:v>
                </c:pt>
                <c:pt idx="3258">
                  <c:v>0.38488534986943551</c:v>
                </c:pt>
                <c:pt idx="3259">
                  <c:v>0.37822129650622655</c:v>
                </c:pt>
                <c:pt idx="3260">
                  <c:v>0.42723380813422873</c:v>
                </c:pt>
                <c:pt idx="3261">
                  <c:v>0.44660789480089286</c:v>
                </c:pt>
                <c:pt idx="3262">
                  <c:v>0.49658452966715133</c:v>
                </c:pt>
                <c:pt idx="3263">
                  <c:v>0.49587118034990552</c:v>
                </c:pt>
                <c:pt idx="3264">
                  <c:v>0.485766834244724</c:v>
                </c:pt>
                <c:pt idx="3265">
                  <c:v>0.45746243748722171</c:v>
                </c:pt>
                <c:pt idx="3266">
                  <c:v>0.41230553408129528</c:v>
                </c:pt>
                <c:pt idx="3267">
                  <c:v>0.38476520503135359</c:v>
                </c:pt>
                <c:pt idx="3268">
                  <c:v>0.33581428110924871</c:v>
                </c:pt>
                <c:pt idx="3269">
                  <c:v>0.30203406666226762</c:v>
                </c:pt>
                <c:pt idx="3270">
                  <c:v>0.2920205254506853</c:v>
                </c:pt>
                <c:pt idx="3271">
                  <c:v>0.3407187009880101</c:v>
                </c:pt>
                <c:pt idx="3272">
                  <c:v>0.3675918253684673</c:v>
                </c:pt>
                <c:pt idx="3273">
                  <c:v>0.3572206311053755</c:v>
                </c:pt>
                <c:pt idx="3274">
                  <c:v>0.33539872022421058</c:v>
                </c:pt>
                <c:pt idx="3275">
                  <c:v>0.32953755154069658</c:v>
                </c:pt>
                <c:pt idx="3276">
                  <c:v>0.30921546691874824</c:v>
                </c:pt>
                <c:pt idx="3277">
                  <c:v>0.30372130785829698</c:v>
                </c:pt>
                <c:pt idx="3278">
                  <c:v>0.30295373129051872</c:v>
                </c:pt>
                <c:pt idx="3279">
                  <c:v>0.3083290478253834</c:v>
                </c:pt>
                <c:pt idx="3280">
                  <c:v>0.33477380862307821</c:v>
                </c:pt>
                <c:pt idx="3281">
                  <c:v>0.3702593675954699</c:v>
                </c:pt>
                <c:pt idx="3282">
                  <c:v>0.36868107215243628</c:v>
                </c:pt>
                <c:pt idx="3283">
                  <c:v>0.35154680011837797</c:v>
                </c:pt>
                <c:pt idx="3284">
                  <c:v>0.3525751953320827</c:v>
                </c:pt>
                <c:pt idx="3285">
                  <c:v>0.39906056197153844</c:v>
                </c:pt>
                <c:pt idx="3286">
                  <c:v>0.42790407422770593</c:v>
                </c:pt>
                <c:pt idx="3287">
                  <c:v>0.43491600230684874</c:v>
                </c:pt>
                <c:pt idx="3288">
                  <c:v>0.40313818200041507</c:v>
                </c:pt>
                <c:pt idx="3289">
                  <c:v>0.38372645208467893</c:v>
                </c:pt>
                <c:pt idx="3290">
                  <c:v>0.32010362751591731</c:v>
                </c:pt>
                <c:pt idx="3291">
                  <c:v>0.33466631429125232</c:v>
                </c:pt>
                <c:pt idx="3292">
                  <c:v>0.35451042191783411</c:v>
                </c:pt>
                <c:pt idx="3293">
                  <c:v>0.31754664645003805</c:v>
                </c:pt>
                <c:pt idx="3294">
                  <c:v>0.38011966176668227</c:v>
                </c:pt>
                <c:pt idx="3295">
                  <c:v>0.42016628843800219</c:v>
                </c:pt>
                <c:pt idx="3296">
                  <c:v>0.43047448478127837</c:v>
                </c:pt>
                <c:pt idx="3297">
                  <c:v>0.39606324103264523</c:v>
                </c:pt>
                <c:pt idx="3298">
                  <c:v>0.36304905817217176</c:v>
                </c:pt>
                <c:pt idx="3299">
                  <c:v>0.36000998565030451</c:v>
                </c:pt>
                <c:pt idx="3300">
                  <c:v>0.34428452727685865</c:v>
                </c:pt>
                <c:pt idx="3301">
                  <c:v>0.32350008437907329</c:v>
                </c:pt>
                <c:pt idx="3302">
                  <c:v>0.29712856791262099</c:v>
                </c:pt>
                <c:pt idx="3303">
                  <c:v>0.2651147571696682</c:v>
                </c:pt>
                <c:pt idx="3304">
                  <c:v>0.26163088701815729</c:v>
                </c:pt>
                <c:pt idx="3305">
                  <c:v>0.25377017428854598</c:v>
                </c:pt>
                <c:pt idx="3306">
                  <c:v>0.2475448129502929</c:v>
                </c:pt>
                <c:pt idx="3307">
                  <c:v>0.22435245708366144</c:v>
                </c:pt>
                <c:pt idx="3308">
                  <c:v>0.21192319363426729</c:v>
                </c:pt>
                <c:pt idx="3309">
                  <c:v>0.21741579789772902</c:v>
                </c:pt>
                <c:pt idx="3310">
                  <c:v>0.22748143477647598</c:v>
                </c:pt>
                <c:pt idx="3311">
                  <c:v>0.25231608165327818</c:v>
                </c:pt>
                <c:pt idx="3312">
                  <c:v>0.27074657108067596</c:v>
                </c:pt>
                <c:pt idx="3313">
                  <c:v>0.27471256782345982</c:v>
                </c:pt>
                <c:pt idx="3314">
                  <c:v>0.27093858931708509</c:v>
                </c:pt>
                <c:pt idx="3315">
                  <c:v>0.24109912378716161</c:v>
                </c:pt>
                <c:pt idx="3316">
                  <c:v>0.20361428010891525</c:v>
                </c:pt>
                <c:pt idx="3317">
                  <c:v>0.1861767573876191</c:v>
                </c:pt>
                <c:pt idx="3318">
                  <c:v>0.18081239685491762</c:v>
                </c:pt>
                <c:pt idx="3319">
                  <c:v>0.24734872966401125</c:v>
                </c:pt>
                <c:pt idx="3320">
                  <c:v>0.2882505477716763</c:v>
                </c:pt>
                <c:pt idx="3321">
                  <c:v>0.2838175432629893</c:v>
                </c:pt>
                <c:pt idx="3322">
                  <c:v>0.26747679917714978</c:v>
                </c:pt>
                <c:pt idx="3323">
                  <c:v>0.24528621440833553</c:v>
                </c:pt>
                <c:pt idx="3324">
                  <c:v>0.23109977286306949</c:v>
                </c:pt>
                <c:pt idx="3325">
                  <c:v>0.2383841055837693</c:v>
                </c:pt>
                <c:pt idx="3326">
                  <c:v>0.23479197771523269</c:v>
                </c:pt>
                <c:pt idx="3327">
                  <c:v>0.21114335924902944</c:v>
                </c:pt>
                <c:pt idx="3328">
                  <c:v>0.21523143703114714</c:v>
                </c:pt>
                <c:pt idx="3329">
                  <c:v>0.23687628992132445</c:v>
                </c:pt>
                <c:pt idx="3330">
                  <c:v>0.22394852546018879</c:v>
                </c:pt>
                <c:pt idx="3331">
                  <c:v>0.19530558151742766</c:v>
                </c:pt>
                <c:pt idx="3332">
                  <c:v>0.20278328059032663</c:v>
                </c:pt>
                <c:pt idx="3333">
                  <c:v>0.19900263237588783</c:v>
                </c:pt>
                <c:pt idx="3334">
                  <c:v>0.2068201242668328</c:v>
                </c:pt>
                <c:pt idx="3335">
                  <c:v>0.19536330149457684</c:v>
                </c:pt>
                <c:pt idx="3336">
                  <c:v>0.17136332190805192</c:v>
                </c:pt>
                <c:pt idx="3337">
                  <c:v>0.16875771880936999</c:v>
                </c:pt>
                <c:pt idx="3338">
                  <c:v>0.16556185719340105</c:v>
                </c:pt>
                <c:pt idx="3339">
                  <c:v>0.16030249029166985</c:v>
                </c:pt>
                <c:pt idx="3340">
                  <c:v>0.15892587853099799</c:v>
                </c:pt>
                <c:pt idx="3341">
                  <c:v>0.1657382602162778</c:v>
                </c:pt>
                <c:pt idx="3342">
                  <c:v>0.18378153232652367</c:v>
                </c:pt>
                <c:pt idx="3343">
                  <c:v>0.20117101189144174</c:v>
                </c:pt>
                <c:pt idx="3344">
                  <c:v>0.22300376522737503</c:v>
                </c:pt>
                <c:pt idx="3345">
                  <c:v>0.24783589465331665</c:v>
                </c:pt>
                <c:pt idx="3346">
                  <c:v>0.24521909541989523</c:v>
                </c:pt>
                <c:pt idx="3347">
                  <c:v>0.23795037390719248</c:v>
                </c:pt>
                <c:pt idx="3348">
                  <c:v>0.24640240155032617</c:v>
                </c:pt>
                <c:pt idx="3349">
                  <c:v>0.26348559523872223</c:v>
                </c:pt>
                <c:pt idx="3350">
                  <c:v>0.29645486665322829</c:v>
                </c:pt>
                <c:pt idx="3351">
                  <c:v>0.31055248878129132</c:v>
                </c:pt>
                <c:pt idx="3352">
                  <c:v>0.32609110324122836</c:v>
                </c:pt>
                <c:pt idx="3353">
                  <c:v>0.33005255689571356</c:v>
                </c:pt>
                <c:pt idx="3354">
                  <c:v>0.32397142048158623</c:v>
                </c:pt>
                <c:pt idx="3355">
                  <c:v>0.30046569409719076</c:v>
                </c:pt>
                <c:pt idx="3356">
                  <c:v>0.34738235419882435</c:v>
                </c:pt>
                <c:pt idx="3357">
                  <c:v>0.39860319300491359</c:v>
                </c:pt>
                <c:pt idx="3358">
                  <c:v>0.43558442592138114</c:v>
                </c:pt>
                <c:pt idx="3359">
                  <c:v>0.45606573237135406</c:v>
                </c:pt>
                <c:pt idx="3360">
                  <c:v>0.47171383791008198</c:v>
                </c:pt>
                <c:pt idx="3361">
                  <c:v>0.48231358267232693</c:v>
                </c:pt>
                <c:pt idx="3362">
                  <c:v>0.47046533202362606</c:v>
                </c:pt>
                <c:pt idx="3363">
                  <c:v>0.45609814559872175</c:v>
                </c:pt>
                <c:pt idx="3364">
                  <c:v>0.43044673826034935</c:v>
                </c:pt>
                <c:pt idx="3365">
                  <c:v>0.40692363460684705</c:v>
                </c:pt>
                <c:pt idx="3366">
                  <c:v>0.38361283781568456</c:v>
                </c:pt>
                <c:pt idx="3367">
                  <c:v>0.39251788455889658</c:v>
                </c:pt>
                <c:pt idx="3368">
                  <c:v>0.3816957995735793</c:v>
                </c:pt>
                <c:pt idx="3369">
                  <c:v>0.36845238155398535</c:v>
                </c:pt>
                <c:pt idx="3370">
                  <c:v>0.35702654192552968</c:v>
                </c:pt>
                <c:pt idx="3371">
                  <c:v>0.3502890367899657</c:v>
                </c:pt>
                <c:pt idx="3372">
                  <c:v>0.3427763434658001</c:v>
                </c:pt>
                <c:pt idx="3373">
                  <c:v>0.33456705014521654</c:v>
                </c:pt>
                <c:pt idx="3374">
                  <c:v>0.33773467123625606</c:v>
                </c:pt>
                <c:pt idx="3375">
                  <c:v>0.33699828603067472</c:v>
                </c:pt>
                <c:pt idx="3376">
                  <c:v>0.3393385909896911</c:v>
                </c:pt>
                <c:pt idx="3377">
                  <c:v>0.35751692562334414</c:v>
                </c:pt>
                <c:pt idx="3378">
                  <c:v>0.38058897112186629</c:v>
                </c:pt>
                <c:pt idx="3379">
                  <c:v>0.38337389697116947</c:v>
                </c:pt>
                <c:pt idx="3380">
                  <c:v>0.38745775821811879</c:v>
                </c:pt>
                <c:pt idx="3381">
                  <c:v>0.40369101610071079</c:v>
                </c:pt>
                <c:pt idx="3382">
                  <c:v>0.42075682232608697</c:v>
                </c:pt>
                <c:pt idx="3383">
                  <c:v>0.42944215607470798</c:v>
                </c:pt>
                <c:pt idx="3384">
                  <c:v>0.4404065156584252</c:v>
                </c:pt>
                <c:pt idx="3385">
                  <c:v>0.43011667673247783</c:v>
                </c:pt>
                <c:pt idx="3386">
                  <c:v>0.42193382271807056</c:v>
                </c:pt>
                <c:pt idx="3387">
                  <c:v>0.38796973274534757</c:v>
                </c:pt>
                <c:pt idx="3388">
                  <c:v>0.33985872557525043</c:v>
                </c:pt>
                <c:pt idx="3389">
                  <c:v>0.30708606657661619</c:v>
                </c:pt>
                <c:pt idx="3390">
                  <c:v>0.28595698316206475</c:v>
                </c:pt>
                <c:pt idx="3391">
                  <c:v>0.27194612264961071</c:v>
                </c:pt>
                <c:pt idx="3392">
                  <c:v>0.30102704871385294</c:v>
                </c:pt>
                <c:pt idx="3393">
                  <c:v>0.31289774778958196</c:v>
                </c:pt>
                <c:pt idx="3394">
                  <c:v>0.29038724393312798</c:v>
                </c:pt>
                <c:pt idx="3395">
                  <c:v>0.27965230598344293</c:v>
                </c:pt>
                <c:pt idx="3396">
                  <c:v>0.28965906469450298</c:v>
                </c:pt>
                <c:pt idx="3397">
                  <c:v>0.30310298918181833</c:v>
                </c:pt>
                <c:pt idx="3398">
                  <c:v>0.33121155533809821</c:v>
                </c:pt>
                <c:pt idx="3399">
                  <c:v>0.39047937157561935</c:v>
                </c:pt>
                <c:pt idx="3400">
                  <c:v>0.44796292883915789</c:v>
                </c:pt>
                <c:pt idx="3401">
                  <c:v>0.47528500280096597</c:v>
                </c:pt>
                <c:pt idx="3402">
                  <c:v>0.46400324236788204</c:v>
                </c:pt>
                <c:pt idx="3403">
                  <c:v>0.42311550927811431</c:v>
                </c:pt>
                <c:pt idx="3404">
                  <c:v>0.42062726441679321</c:v>
                </c:pt>
                <c:pt idx="3405">
                  <c:v>0.40881305629454973</c:v>
                </c:pt>
                <c:pt idx="3406">
                  <c:v>0.38665773437968237</c:v>
                </c:pt>
                <c:pt idx="3407">
                  <c:v>0.36077477605803215</c:v>
                </c:pt>
                <c:pt idx="3408">
                  <c:v>0.39270676755635181</c:v>
                </c:pt>
                <c:pt idx="3409">
                  <c:v>0.43039884255619176</c:v>
                </c:pt>
                <c:pt idx="3410">
                  <c:v>0.44128044798194699</c:v>
                </c:pt>
                <c:pt idx="3411">
                  <c:v>0.43222217151912368</c:v>
                </c:pt>
                <c:pt idx="3412">
                  <c:v>0.4132835090304886</c:v>
                </c:pt>
                <c:pt idx="3413">
                  <c:v>0.37910248335679053</c:v>
                </c:pt>
                <c:pt idx="3414">
                  <c:v>0.3827493759037186</c:v>
                </c:pt>
                <c:pt idx="3415">
                  <c:v>0.40326738318984995</c:v>
                </c:pt>
                <c:pt idx="3416">
                  <c:v>0.42887201160860222</c:v>
                </c:pt>
                <c:pt idx="3417">
                  <c:v>0.42323680198001995</c:v>
                </c:pt>
                <c:pt idx="3418">
                  <c:v>0.39938693750739079</c:v>
                </c:pt>
                <c:pt idx="3419">
                  <c:v>0.38747882870620182</c:v>
                </c:pt>
                <c:pt idx="3420">
                  <c:v>0.39486340822893207</c:v>
                </c:pt>
                <c:pt idx="3421">
                  <c:v>0.4096210504008419</c:v>
                </c:pt>
                <c:pt idx="3422">
                  <c:v>0.41542008541691611</c:v>
                </c:pt>
                <c:pt idx="3423">
                  <c:v>0.42362793445369995</c:v>
                </c:pt>
                <c:pt idx="3424">
                  <c:v>0.44347192439311567</c:v>
                </c:pt>
                <c:pt idx="3425">
                  <c:v>0.45830035711543399</c:v>
                </c:pt>
                <c:pt idx="3426">
                  <c:v>0.46442679785423652</c:v>
                </c:pt>
                <c:pt idx="3427">
                  <c:v>0.4543200035281228</c:v>
                </c:pt>
                <c:pt idx="3428">
                  <c:v>0.44124795934256772</c:v>
                </c:pt>
                <c:pt idx="3429">
                  <c:v>0.45861296662173046</c:v>
                </c:pt>
                <c:pt idx="3430">
                  <c:v>0.47779283317125382</c:v>
                </c:pt>
                <c:pt idx="3431">
                  <c:v>0.48661265479445465</c:v>
                </c:pt>
                <c:pt idx="3432">
                  <c:v>0.47734323963792402</c:v>
                </c:pt>
                <c:pt idx="3433">
                  <c:v>0.47676996689460616</c:v>
                </c:pt>
                <c:pt idx="3434">
                  <c:v>0.44482643127334692</c:v>
                </c:pt>
                <c:pt idx="3435">
                  <c:v>0.41082168926999202</c:v>
                </c:pt>
                <c:pt idx="3436">
                  <c:v>0.35789302237475218</c:v>
                </c:pt>
                <c:pt idx="3437">
                  <c:v>0.31007754200590965</c:v>
                </c:pt>
                <c:pt idx="3438">
                  <c:v>0.26976220726141331</c:v>
                </c:pt>
                <c:pt idx="3439">
                  <c:v>0.25512103793223601</c:v>
                </c:pt>
                <c:pt idx="3440">
                  <c:v>0.28924339394299708</c:v>
                </c:pt>
                <c:pt idx="3441">
                  <c:v>0.32759424630988671</c:v>
                </c:pt>
                <c:pt idx="3442">
                  <c:v>0.33462596095314528</c:v>
                </c:pt>
                <c:pt idx="3443">
                  <c:v>0.32935707707226497</c:v>
                </c:pt>
                <c:pt idx="3444">
                  <c:v>0.33001536821700589</c:v>
                </c:pt>
                <c:pt idx="3445">
                  <c:v>0.31988082158051367</c:v>
                </c:pt>
                <c:pt idx="3446">
                  <c:v>0.32938425069900523</c:v>
                </c:pt>
                <c:pt idx="3447">
                  <c:v>0.35069826856002284</c:v>
                </c:pt>
                <c:pt idx="3448">
                  <c:v>0.37901277236171665</c:v>
                </c:pt>
                <c:pt idx="3449">
                  <c:v>0.42692618278442307</c:v>
                </c:pt>
                <c:pt idx="3450">
                  <c:v>0.43644114996938749</c:v>
                </c:pt>
                <c:pt idx="3451">
                  <c:v>0.41807963944416848</c:v>
                </c:pt>
                <c:pt idx="3452">
                  <c:v>0.42213938028987308</c:v>
                </c:pt>
                <c:pt idx="3453">
                  <c:v>0.42679783352122952</c:v>
                </c:pt>
                <c:pt idx="3454">
                  <c:v>0.41067546734089971</c:v>
                </c:pt>
                <c:pt idx="3455">
                  <c:v>0.40485062113647369</c:v>
                </c:pt>
                <c:pt idx="3456">
                  <c:v>0.42012828744902786</c:v>
                </c:pt>
                <c:pt idx="3457">
                  <c:v>0.41133824391362483</c:v>
                </c:pt>
                <c:pt idx="3458">
                  <c:v>0.37048420401293586</c:v>
                </c:pt>
                <c:pt idx="3459">
                  <c:v>0.33099316851194194</c:v>
                </c:pt>
                <c:pt idx="3460">
                  <c:v>0.30621038286396551</c:v>
                </c:pt>
                <c:pt idx="3461">
                  <c:v>0.2633708880770006</c:v>
                </c:pt>
                <c:pt idx="3462">
                  <c:v>0.23010564627387578</c:v>
                </c:pt>
                <c:pt idx="3463">
                  <c:v>0.27932374242048824</c:v>
                </c:pt>
                <c:pt idx="3464">
                  <c:v>0.29857114705889259</c:v>
                </c:pt>
                <c:pt idx="3465">
                  <c:v>0.34311266491718012</c:v>
                </c:pt>
                <c:pt idx="3466">
                  <c:v>0.35956595829926585</c:v>
                </c:pt>
                <c:pt idx="3467">
                  <c:v>0.3511338280992185</c:v>
                </c:pt>
                <c:pt idx="3468">
                  <c:v>0.34052257230683436</c:v>
                </c:pt>
                <c:pt idx="3469">
                  <c:v>0.31668430710359252</c:v>
                </c:pt>
                <c:pt idx="3470">
                  <c:v>0.28127666768001575</c:v>
                </c:pt>
                <c:pt idx="3471">
                  <c:v>0.24935820938211598</c:v>
                </c:pt>
                <c:pt idx="3472">
                  <c:v>0.24645583064133209</c:v>
                </c:pt>
                <c:pt idx="3473">
                  <c:v>0.29526313365530904</c:v>
                </c:pt>
                <c:pt idx="3474">
                  <c:v>0.30120670271505257</c:v>
                </c:pt>
                <c:pt idx="3475">
                  <c:v>0.29700322510535876</c:v>
                </c:pt>
                <c:pt idx="3476">
                  <c:v>0.31936753730310824</c:v>
                </c:pt>
                <c:pt idx="3477">
                  <c:v>0.33814305189970323</c:v>
                </c:pt>
                <c:pt idx="3478">
                  <c:v>0.33870934257664392</c:v>
                </c:pt>
                <c:pt idx="3479">
                  <c:v>0.38611428223756972</c:v>
                </c:pt>
                <c:pt idx="3480">
                  <c:v>0.43727731779399981</c:v>
                </c:pt>
                <c:pt idx="3481">
                  <c:v>0.45182731991766106</c:v>
                </c:pt>
                <c:pt idx="3482">
                  <c:v>0.45879496602622594</c:v>
                </c:pt>
                <c:pt idx="3483">
                  <c:v>0.43833640922880612</c:v>
                </c:pt>
                <c:pt idx="3484">
                  <c:v>0.39872316187166895</c:v>
                </c:pt>
                <c:pt idx="3485">
                  <c:v>0.36912309415748396</c:v>
                </c:pt>
                <c:pt idx="3486">
                  <c:v>0.35260681156626278</c:v>
                </c:pt>
                <c:pt idx="3487">
                  <c:v>0.35850064434590406</c:v>
                </c:pt>
                <c:pt idx="3488">
                  <c:v>0.37021041635889251</c:v>
                </c:pt>
                <c:pt idx="3489">
                  <c:v>0.34951502745830598</c:v>
                </c:pt>
                <c:pt idx="3490">
                  <c:v>0.33592997252676315</c:v>
                </c:pt>
                <c:pt idx="3491">
                  <c:v>0.31851741898610925</c:v>
                </c:pt>
                <c:pt idx="3492">
                  <c:v>0.31973769866850776</c:v>
                </c:pt>
                <c:pt idx="3493">
                  <c:v>0.33221151292822576</c:v>
                </c:pt>
                <c:pt idx="3494">
                  <c:v>0.34532557340897901</c:v>
                </c:pt>
                <c:pt idx="3495">
                  <c:v>0.34941794170709128</c:v>
                </c:pt>
                <c:pt idx="3496">
                  <c:v>0.35722946682510009</c:v>
                </c:pt>
                <c:pt idx="3497">
                  <c:v>0.36619426204876349</c:v>
                </c:pt>
                <c:pt idx="3498">
                  <c:v>0.37348696618723493</c:v>
                </c:pt>
                <c:pt idx="3499">
                  <c:v>0.36631168424611193</c:v>
                </c:pt>
                <c:pt idx="3500">
                  <c:v>0.38331907545706478</c:v>
                </c:pt>
                <c:pt idx="3501">
                  <c:v>0.40298858952844679</c:v>
                </c:pt>
                <c:pt idx="3502">
                  <c:v>0.42382693841690372</c:v>
                </c:pt>
                <c:pt idx="3503">
                  <c:v>0.42192635834032083</c:v>
                </c:pt>
                <c:pt idx="3504">
                  <c:v>0.42744154184452765</c:v>
                </c:pt>
                <c:pt idx="3505">
                  <c:v>0.41731707140185681</c:v>
                </c:pt>
                <c:pt idx="3506">
                  <c:v>0.43234070455652651</c:v>
                </c:pt>
                <c:pt idx="3507">
                  <c:v>0.44782969921757854</c:v>
                </c:pt>
                <c:pt idx="3508">
                  <c:v>0.41902107150652051</c:v>
                </c:pt>
                <c:pt idx="3509">
                  <c:v>0.36623581989187903</c:v>
                </c:pt>
                <c:pt idx="3510">
                  <c:v>0.35288929840678773</c:v>
                </c:pt>
                <c:pt idx="3511">
                  <c:v>0.41305839445188824</c:v>
                </c:pt>
                <c:pt idx="3512">
                  <c:v>0.44164958281834799</c:v>
                </c:pt>
                <c:pt idx="3513">
                  <c:v>0.42221981130660652</c:v>
                </c:pt>
                <c:pt idx="3514">
                  <c:v>0.39439527147219644</c:v>
                </c:pt>
                <c:pt idx="3515">
                  <c:v>0.33953285333793681</c:v>
                </c:pt>
                <c:pt idx="3516">
                  <c:v>0.28394999679381155</c:v>
                </c:pt>
                <c:pt idx="3517">
                  <c:v>0.24134606111126949</c:v>
                </c:pt>
                <c:pt idx="3518">
                  <c:v>0.2210757780716697</c:v>
                </c:pt>
                <c:pt idx="3519">
                  <c:v>0.20356403816867819</c:v>
                </c:pt>
                <c:pt idx="3520">
                  <c:v>0.20509519275161031</c:v>
                </c:pt>
                <c:pt idx="3521">
                  <c:v>0.20237039909460636</c:v>
                </c:pt>
                <c:pt idx="3522">
                  <c:v>0.22229062950341516</c:v>
                </c:pt>
                <c:pt idx="3523">
                  <c:v>0.23849970445118746</c:v>
                </c:pt>
                <c:pt idx="3524">
                  <c:v>0.2832136289801338</c:v>
                </c:pt>
                <c:pt idx="3525">
                  <c:v>0.32494988148648335</c:v>
                </c:pt>
                <c:pt idx="3526">
                  <c:v>0.36347310113196329</c:v>
                </c:pt>
                <c:pt idx="3527">
                  <c:v>0.32244038254741803</c:v>
                </c:pt>
                <c:pt idx="3528">
                  <c:v>0.28009973501152374</c:v>
                </c:pt>
                <c:pt idx="3529">
                  <c:v>0.29439320488217319</c:v>
                </c:pt>
                <c:pt idx="3530">
                  <c:v>0.27862914335250316</c:v>
                </c:pt>
                <c:pt idx="3531">
                  <c:v>0.27691032171490332</c:v>
                </c:pt>
                <c:pt idx="3532">
                  <c:v>0.27022988597523817</c:v>
                </c:pt>
                <c:pt idx="3533">
                  <c:v>0.26223812555904863</c:v>
                </c:pt>
                <c:pt idx="3534">
                  <c:v>0.2791204534997504</c:v>
                </c:pt>
                <c:pt idx="3535">
                  <c:v>0.31938271536214219</c:v>
                </c:pt>
                <c:pt idx="3536">
                  <c:v>0.30805190691955109</c:v>
                </c:pt>
                <c:pt idx="3537">
                  <c:v>0.29595813510302588</c:v>
                </c:pt>
                <c:pt idx="3538">
                  <c:v>0.27720457519233149</c:v>
                </c:pt>
                <c:pt idx="3539">
                  <c:v>0.28433358150080401</c:v>
                </c:pt>
                <c:pt idx="3540">
                  <c:v>0.29306793228227407</c:v>
                </c:pt>
                <c:pt idx="3541">
                  <c:v>0.31886983020440579</c:v>
                </c:pt>
                <c:pt idx="3542">
                  <c:v>0.32959955755369125</c:v>
                </c:pt>
                <c:pt idx="3543">
                  <c:v>0.34451687628831051</c:v>
                </c:pt>
                <c:pt idx="3544">
                  <c:v>0.3400157081417115</c:v>
                </c:pt>
                <c:pt idx="3545">
                  <c:v>0.34183301619422296</c:v>
                </c:pt>
                <c:pt idx="3546">
                  <c:v>0.30325469829430729</c:v>
                </c:pt>
                <c:pt idx="3547">
                  <c:v>0.25822480974816325</c:v>
                </c:pt>
                <c:pt idx="3548">
                  <c:v>0.22810201818542622</c:v>
                </c:pt>
                <c:pt idx="3549">
                  <c:v>0.22667703943785286</c:v>
                </c:pt>
                <c:pt idx="3550">
                  <c:v>0.24445359897747174</c:v>
                </c:pt>
                <c:pt idx="3551">
                  <c:v>0.27942578032760479</c:v>
                </c:pt>
                <c:pt idx="3552">
                  <c:v>0.32192051357376156</c:v>
                </c:pt>
                <c:pt idx="3553">
                  <c:v>0.32126880716471168</c:v>
                </c:pt>
                <c:pt idx="3554">
                  <c:v>0.31655270858821821</c:v>
                </c:pt>
                <c:pt idx="3555">
                  <c:v>0.24338654749193178</c:v>
                </c:pt>
                <c:pt idx="3556">
                  <c:v>0.18291070787661434</c:v>
                </c:pt>
                <c:pt idx="3557">
                  <c:v>0.14815870383003166</c:v>
                </c:pt>
                <c:pt idx="3558">
                  <c:v>0.16080306784715837</c:v>
                </c:pt>
                <c:pt idx="3559">
                  <c:v>0.23478409583274973</c:v>
                </c:pt>
                <c:pt idx="3560">
                  <c:v>0.2286505844669558</c:v>
                </c:pt>
                <c:pt idx="3561">
                  <c:v>0.21671828980461486</c:v>
                </c:pt>
                <c:pt idx="3562">
                  <c:v>0.22365262469734651</c:v>
                </c:pt>
                <c:pt idx="3563">
                  <c:v>0.23504968571606641</c:v>
                </c:pt>
                <c:pt idx="3564">
                  <c:v>0.20836632843614369</c:v>
                </c:pt>
                <c:pt idx="3565">
                  <c:v>0.19321777725312406</c:v>
                </c:pt>
                <c:pt idx="3566">
                  <c:v>0.20401743322073607</c:v>
                </c:pt>
                <c:pt idx="3567">
                  <c:v>0.22320728483564528</c:v>
                </c:pt>
                <c:pt idx="3568">
                  <c:v>0.25205984681755927</c:v>
                </c:pt>
                <c:pt idx="3569">
                  <c:v>0.2775753792373068</c:v>
                </c:pt>
                <c:pt idx="3570">
                  <c:v>0.25622601943685325</c:v>
                </c:pt>
                <c:pt idx="3571">
                  <c:v>0.21178959071592912</c:v>
                </c:pt>
                <c:pt idx="3572">
                  <c:v>0.22518486160249646</c:v>
                </c:pt>
                <c:pt idx="3573">
                  <c:v>0.27343245326379212</c:v>
                </c:pt>
                <c:pt idx="3574">
                  <c:v>0.32406509464009703</c:v>
                </c:pt>
                <c:pt idx="3575">
                  <c:v>0.33877414898120006</c:v>
                </c:pt>
                <c:pt idx="3576">
                  <c:v>0.34561611741368659</c:v>
                </c:pt>
                <c:pt idx="3577">
                  <c:v>0.34379147702009794</c:v>
                </c:pt>
                <c:pt idx="3578">
                  <c:v>0.31233110470178149</c:v>
                </c:pt>
                <c:pt idx="3579">
                  <c:v>0.27607148361129713</c:v>
                </c:pt>
                <c:pt idx="3580">
                  <c:v>0.2618335147260521</c:v>
                </c:pt>
                <c:pt idx="3581">
                  <c:v>0.23044460299332059</c:v>
                </c:pt>
                <c:pt idx="3582">
                  <c:v>0.19431273136134561</c:v>
                </c:pt>
                <c:pt idx="3583">
                  <c:v>0.15430793741770613</c:v>
                </c:pt>
                <c:pt idx="3584">
                  <c:v>0.16630525495060361</c:v>
                </c:pt>
                <c:pt idx="3585">
                  <c:v>0.20940596941026432</c:v>
                </c:pt>
                <c:pt idx="3586">
                  <c:v>0.27129055503494565</c:v>
                </c:pt>
                <c:pt idx="3587">
                  <c:v>0.3457305763415196</c:v>
                </c:pt>
                <c:pt idx="3588">
                  <c:v>0.37773352304542662</c:v>
                </c:pt>
                <c:pt idx="3589">
                  <c:v>0.40232153374015417</c:v>
                </c:pt>
                <c:pt idx="3590">
                  <c:v>0.41991499688742784</c:v>
                </c:pt>
                <c:pt idx="3591">
                  <c:v>0.42390950310342551</c:v>
                </c:pt>
                <c:pt idx="3592">
                  <c:v>0.43018215729774872</c:v>
                </c:pt>
                <c:pt idx="3593">
                  <c:v>0.43270153074011025</c:v>
                </c:pt>
                <c:pt idx="3594">
                  <c:v>0.41937352364937591</c:v>
                </c:pt>
                <c:pt idx="3595">
                  <c:v>0.4000634635536634</c:v>
                </c:pt>
                <c:pt idx="3596">
                  <c:v>0.40241329895662242</c:v>
                </c:pt>
                <c:pt idx="3597">
                  <c:v>0.4205336034033636</c:v>
                </c:pt>
                <c:pt idx="3598">
                  <c:v>0.42817747147738167</c:v>
                </c:pt>
                <c:pt idx="3599">
                  <c:v>0.44757081868413856</c:v>
                </c:pt>
                <c:pt idx="3600">
                  <c:v>0.47379243161708273</c:v>
                </c:pt>
                <c:pt idx="3601">
                  <c:v>0.45375115475531269</c:v>
                </c:pt>
                <c:pt idx="3602">
                  <c:v>0.39725892373113697</c:v>
                </c:pt>
                <c:pt idx="3603">
                  <c:v>0.35279457405079462</c:v>
                </c:pt>
                <c:pt idx="3604">
                  <c:v>0.309851106780413</c:v>
                </c:pt>
                <c:pt idx="3605">
                  <c:v>0.27535481064541573</c:v>
                </c:pt>
                <c:pt idx="3606">
                  <c:v>0.28482117512036798</c:v>
                </c:pt>
                <c:pt idx="3607">
                  <c:v>0.31489917186584504</c:v>
                </c:pt>
                <c:pt idx="3608">
                  <c:v>0.33039100615422129</c:v>
                </c:pt>
                <c:pt idx="3609">
                  <c:v>0.29542252509929212</c:v>
                </c:pt>
                <c:pt idx="3610">
                  <c:v>0.29399348536106473</c:v>
                </c:pt>
                <c:pt idx="3611">
                  <c:v>0.3177674382172142</c:v>
                </c:pt>
                <c:pt idx="3612">
                  <c:v>0.31061616916610035</c:v>
                </c:pt>
                <c:pt idx="3613">
                  <c:v>0.27340085985276824</c:v>
                </c:pt>
                <c:pt idx="3614">
                  <c:v>0.28761362266653218</c:v>
                </c:pt>
                <c:pt idx="3615">
                  <c:v>0.26718845143575026</c:v>
                </c:pt>
                <c:pt idx="3616">
                  <c:v>0.24610815753078033</c:v>
                </c:pt>
                <c:pt idx="3617">
                  <c:v>0.22193010049805098</c:v>
                </c:pt>
                <c:pt idx="3618">
                  <c:v>0.19143593554567637</c:v>
                </c:pt>
                <c:pt idx="3619">
                  <c:v>0.15703092033351382</c:v>
                </c:pt>
                <c:pt idx="3620">
                  <c:v>0.14187006194696414</c:v>
                </c:pt>
                <c:pt idx="3621">
                  <c:v>0.14700349413733099</c:v>
                </c:pt>
                <c:pt idx="3622">
                  <c:v>0.15204360023046046</c:v>
                </c:pt>
                <c:pt idx="3623">
                  <c:v>0.1372617599931388</c:v>
                </c:pt>
                <c:pt idx="3624">
                  <c:v>0.13006838953999872</c:v>
                </c:pt>
                <c:pt idx="3625">
                  <c:v>0.13311364495858533</c:v>
                </c:pt>
                <c:pt idx="3626">
                  <c:v>0.12551844487304498</c:v>
                </c:pt>
                <c:pt idx="3627">
                  <c:v>0.12123682534885176</c:v>
                </c:pt>
                <c:pt idx="3628">
                  <c:v>0.12680534012298736</c:v>
                </c:pt>
                <c:pt idx="3629">
                  <c:v>0.1452944700249483</c:v>
                </c:pt>
                <c:pt idx="3630">
                  <c:v>0.14434364627152263</c:v>
                </c:pt>
                <c:pt idx="3631">
                  <c:v>0.16572924541447631</c:v>
                </c:pt>
                <c:pt idx="3632">
                  <c:v>0.16961935654356453</c:v>
                </c:pt>
                <c:pt idx="3633">
                  <c:v>0.15199615759423649</c:v>
                </c:pt>
                <c:pt idx="3634">
                  <c:v>0.14147469316275096</c:v>
                </c:pt>
                <c:pt idx="3635">
                  <c:v>0.14764310816563084</c:v>
                </c:pt>
                <c:pt idx="3636">
                  <c:v>0.13440186219198727</c:v>
                </c:pt>
                <c:pt idx="3637">
                  <c:v>0.12944404358642647</c:v>
                </c:pt>
                <c:pt idx="3638">
                  <c:v>0.12258483576799986</c:v>
                </c:pt>
                <c:pt idx="3639">
                  <c:v>0.11182350194070506</c:v>
                </c:pt>
                <c:pt idx="3640">
                  <c:v>0.10595794829306079</c:v>
                </c:pt>
                <c:pt idx="3641">
                  <c:v>7.940026919593067E-2</c:v>
                </c:pt>
                <c:pt idx="3642">
                  <c:v>3.7594017043479394E-2</c:v>
                </c:pt>
                <c:pt idx="3643">
                  <c:v>2.9935346244426713E-2</c:v>
                </c:pt>
                <c:pt idx="3644">
                  <c:v>4.6733286807988245E-2</c:v>
                </c:pt>
                <c:pt idx="3645">
                  <c:v>6.3102292802263357E-2</c:v>
                </c:pt>
                <c:pt idx="3646">
                  <c:v>8.1238052343347994E-2</c:v>
                </c:pt>
                <c:pt idx="3647">
                  <c:v>0.10086293752892125</c:v>
                </c:pt>
                <c:pt idx="3648">
                  <c:v>0.13256842996482412</c:v>
                </c:pt>
                <c:pt idx="3649">
                  <c:v>0.15056764127765349</c:v>
                </c:pt>
                <c:pt idx="3650">
                  <c:v>0.14754748505418161</c:v>
                </c:pt>
                <c:pt idx="3651">
                  <c:v>0.14399256810695774</c:v>
                </c:pt>
                <c:pt idx="3652">
                  <c:v>0.11364392287726209</c:v>
                </c:pt>
                <c:pt idx="3653">
                  <c:v>8.2217555453913987E-2</c:v>
                </c:pt>
                <c:pt idx="3654">
                  <c:v>0.10441188865100985</c:v>
                </c:pt>
                <c:pt idx="3655">
                  <c:v>0.14409518523173825</c:v>
                </c:pt>
                <c:pt idx="3656">
                  <c:v>0.13709237975975938</c:v>
                </c:pt>
                <c:pt idx="3657">
                  <c:v>0.13623766461660453</c:v>
                </c:pt>
                <c:pt idx="3658">
                  <c:v>0.13780796137130832</c:v>
                </c:pt>
                <c:pt idx="3659">
                  <c:v>0.12422783900118595</c:v>
                </c:pt>
                <c:pt idx="3660">
                  <c:v>0.11350053499700759</c:v>
                </c:pt>
                <c:pt idx="3661">
                  <c:v>0.10650700536802332</c:v>
                </c:pt>
                <c:pt idx="3662">
                  <c:v>9.5945230600653186E-2</c:v>
                </c:pt>
                <c:pt idx="3663">
                  <c:v>9.9474313010158646E-2</c:v>
                </c:pt>
                <c:pt idx="3664">
                  <c:v>9.5889771874744109E-2</c:v>
                </c:pt>
                <c:pt idx="3665">
                  <c:v>9.9837441026434798E-2</c:v>
                </c:pt>
                <c:pt idx="3666">
                  <c:v>9.8999135586528411E-2</c:v>
                </c:pt>
                <c:pt idx="3667">
                  <c:v>0.11003683691343775</c:v>
                </c:pt>
                <c:pt idx="3668">
                  <c:v>0.1147289368369236</c:v>
                </c:pt>
                <c:pt idx="3669">
                  <c:v>0.12619426827762298</c:v>
                </c:pt>
                <c:pt idx="3670">
                  <c:v>0.15088370949132404</c:v>
                </c:pt>
                <c:pt idx="3671">
                  <c:v>0.18902122720028428</c:v>
                </c:pt>
                <c:pt idx="3672">
                  <c:v>0.18266771822433006</c:v>
                </c:pt>
                <c:pt idx="3673">
                  <c:v>0.19564490273051099</c:v>
                </c:pt>
                <c:pt idx="3674">
                  <c:v>0.22305440885511851</c:v>
                </c:pt>
                <c:pt idx="3675">
                  <c:v>0.18252719752467922</c:v>
                </c:pt>
                <c:pt idx="3676">
                  <c:v>0.14003086948765223</c:v>
                </c:pt>
                <c:pt idx="3677">
                  <c:v>0.10306053264941588</c:v>
                </c:pt>
                <c:pt idx="3678">
                  <c:v>8.7188290445941466E-2</c:v>
                </c:pt>
                <c:pt idx="3679">
                  <c:v>0.10906482862945045</c:v>
                </c:pt>
                <c:pt idx="3680">
                  <c:v>0.14181504035501338</c:v>
                </c:pt>
                <c:pt idx="3681">
                  <c:v>0.14314966091871062</c:v>
                </c:pt>
                <c:pt idx="3682">
                  <c:v>0.15316640696338477</c:v>
                </c:pt>
                <c:pt idx="3683">
                  <c:v>0.15487921613035741</c:v>
                </c:pt>
                <c:pt idx="3684">
                  <c:v>0.15089169712240894</c:v>
                </c:pt>
                <c:pt idx="3685">
                  <c:v>0.15762797143787025</c:v>
                </c:pt>
                <c:pt idx="3686">
                  <c:v>0.13958887953352475</c:v>
                </c:pt>
                <c:pt idx="3687">
                  <c:v>0.16457018049022962</c:v>
                </c:pt>
                <c:pt idx="3688">
                  <c:v>0.18032784497418028</c:v>
                </c:pt>
                <c:pt idx="3689">
                  <c:v>0.17267310737242697</c:v>
                </c:pt>
                <c:pt idx="3690">
                  <c:v>0.15221765705855431</c:v>
                </c:pt>
                <c:pt idx="3691">
                  <c:v>0.14473938828462696</c:v>
                </c:pt>
                <c:pt idx="3692">
                  <c:v>0.17051556700441572</c:v>
                </c:pt>
                <c:pt idx="3693">
                  <c:v>0.19417900662724596</c:v>
                </c:pt>
                <c:pt idx="3694">
                  <c:v>0.1922191870507291</c:v>
                </c:pt>
                <c:pt idx="3695">
                  <c:v>0.18837572062655558</c:v>
                </c:pt>
                <c:pt idx="3696">
                  <c:v>0.1879806252290166</c:v>
                </c:pt>
                <c:pt idx="3697">
                  <c:v>0.16788166888207373</c:v>
                </c:pt>
                <c:pt idx="3698">
                  <c:v>0.13008129372720079</c:v>
                </c:pt>
                <c:pt idx="3699">
                  <c:v>0.10069966744601491</c:v>
                </c:pt>
                <c:pt idx="3700">
                  <c:v>8.1818271048924807E-2</c:v>
                </c:pt>
                <c:pt idx="3701">
                  <c:v>6.2579289012799452E-2</c:v>
                </c:pt>
                <c:pt idx="3702">
                  <c:v>6.9737397122630107E-2</c:v>
                </c:pt>
                <c:pt idx="3703">
                  <c:v>0.11490119492813394</c:v>
                </c:pt>
                <c:pt idx="3704">
                  <c:v>0.13705036095365719</c:v>
                </c:pt>
                <c:pt idx="3705">
                  <c:v>0.14325993899560854</c:v>
                </c:pt>
                <c:pt idx="3706">
                  <c:v>0.14687768612529453</c:v>
                </c:pt>
                <c:pt idx="3707">
                  <c:v>0.15249017678141197</c:v>
                </c:pt>
                <c:pt idx="3708">
                  <c:v>0.15220362490419934</c:v>
                </c:pt>
                <c:pt idx="3709">
                  <c:v>0.15279888363658514</c:v>
                </c:pt>
                <c:pt idx="3710">
                  <c:v>0.15058050307758114</c:v>
                </c:pt>
                <c:pt idx="3711">
                  <c:v>0.1566078228789746</c:v>
                </c:pt>
                <c:pt idx="3712">
                  <c:v>0.15827290019426421</c:v>
                </c:pt>
                <c:pt idx="3713">
                  <c:v>0.15848756214572035</c:v>
                </c:pt>
                <c:pt idx="3714">
                  <c:v>0.14883837466868668</c:v>
                </c:pt>
                <c:pt idx="3715">
                  <c:v>0.12470938325789406</c:v>
                </c:pt>
                <c:pt idx="3716">
                  <c:v>0.14153708585559396</c:v>
                </c:pt>
                <c:pt idx="3717">
                  <c:v>0.16209550662234537</c:v>
                </c:pt>
                <c:pt idx="3718">
                  <c:v>0.17389260780877736</c:v>
                </c:pt>
                <c:pt idx="3719">
                  <c:v>0.17749673765389742</c:v>
                </c:pt>
                <c:pt idx="3720">
                  <c:v>0.1771206060081765</c:v>
                </c:pt>
                <c:pt idx="3721">
                  <c:v>0.17065766610547153</c:v>
                </c:pt>
                <c:pt idx="3722">
                  <c:v>0.16574031760620148</c:v>
                </c:pt>
                <c:pt idx="3723">
                  <c:v>0.14139839564410675</c:v>
                </c:pt>
                <c:pt idx="3724">
                  <c:v>0.12370581852115416</c:v>
                </c:pt>
                <c:pt idx="3725">
                  <c:v>0.11798661301909977</c:v>
                </c:pt>
                <c:pt idx="3726">
                  <c:v>0.13115036384733078</c:v>
                </c:pt>
                <c:pt idx="3727">
                  <c:v>0.16713824881524122</c:v>
                </c:pt>
                <c:pt idx="3728">
                  <c:v>0.19130751053416614</c:v>
                </c:pt>
                <c:pt idx="3729">
                  <c:v>0.19473508999274464</c:v>
                </c:pt>
                <c:pt idx="3730">
                  <c:v>0.19163975966992505</c:v>
                </c:pt>
                <c:pt idx="3731">
                  <c:v>0.18881287509810288</c:v>
                </c:pt>
                <c:pt idx="3732">
                  <c:v>0.18553524439566127</c:v>
                </c:pt>
                <c:pt idx="3733">
                  <c:v>0.18550833915257517</c:v>
                </c:pt>
                <c:pt idx="3734">
                  <c:v>0.19201168654314277</c:v>
                </c:pt>
                <c:pt idx="3735">
                  <c:v>0.19203343365632658</c:v>
                </c:pt>
                <c:pt idx="3736">
                  <c:v>0.19467471455275276</c:v>
                </c:pt>
                <c:pt idx="3737">
                  <c:v>0.2099229742003948</c:v>
                </c:pt>
                <c:pt idx="3738">
                  <c:v>0.20788358313236996</c:v>
                </c:pt>
                <c:pt idx="3739">
                  <c:v>0.20336412497162437</c:v>
                </c:pt>
                <c:pt idx="3740">
                  <c:v>0.28579412155478229</c:v>
                </c:pt>
                <c:pt idx="3741">
                  <c:v>0.36876255141206166</c:v>
                </c:pt>
                <c:pt idx="3742">
                  <c:v>0.41355836451517541</c:v>
                </c:pt>
                <c:pt idx="3743">
                  <c:v>0.43792801591658226</c:v>
                </c:pt>
                <c:pt idx="3744">
                  <c:v>0.43507149025850106</c:v>
                </c:pt>
                <c:pt idx="3745">
                  <c:v>0.42583752153055304</c:v>
                </c:pt>
                <c:pt idx="3746">
                  <c:v>0.39975642716959853</c:v>
                </c:pt>
                <c:pt idx="3747">
                  <c:v>0.40878764349996555</c:v>
                </c:pt>
                <c:pt idx="3748">
                  <c:v>0.41491592128278415</c:v>
                </c:pt>
                <c:pt idx="3749">
                  <c:v>0.42599632894348832</c:v>
                </c:pt>
                <c:pt idx="3750">
                  <c:v>0.42362008213907937</c:v>
                </c:pt>
                <c:pt idx="3751">
                  <c:v>0.40309146038921906</c:v>
                </c:pt>
                <c:pt idx="3752">
                  <c:v>0.42150335558200452</c:v>
                </c:pt>
                <c:pt idx="3753">
                  <c:v>0.40277425083594659</c:v>
                </c:pt>
                <c:pt idx="3754">
                  <c:v>0.37582293888251173</c:v>
                </c:pt>
                <c:pt idx="3755">
                  <c:v>0.34025637865744995</c:v>
                </c:pt>
                <c:pt idx="3756">
                  <c:v>0.31488143835194543</c:v>
                </c:pt>
                <c:pt idx="3757">
                  <c:v>0.29256393449802498</c:v>
                </c:pt>
                <c:pt idx="3758">
                  <c:v>0.285071875837626</c:v>
                </c:pt>
                <c:pt idx="3759">
                  <c:v>0.2790340051807601</c:v>
                </c:pt>
                <c:pt idx="3760">
                  <c:v>0.27374576686757762</c:v>
                </c:pt>
                <c:pt idx="3761">
                  <c:v>0.27759046228367412</c:v>
                </c:pt>
                <c:pt idx="3762">
                  <c:v>0.27436573779789075</c:v>
                </c:pt>
                <c:pt idx="3763">
                  <c:v>0.27287861531659918</c:v>
                </c:pt>
                <c:pt idx="3764">
                  <c:v>0.31995292222484684</c:v>
                </c:pt>
                <c:pt idx="3765">
                  <c:v>0.37761827128510056</c:v>
                </c:pt>
                <c:pt idx="3766">
                  <c:v>0.41824012160780294</c:v>
                </c:pt>
                <c:pt idx="3767">
                  <c:v>0.43365930348662984</c:v>
                </c:pt>
                <c:pt idx="3768">
                  <c:v>0.4330830915516527</c:v>
                </c:pt>
                <c:pt idx="3769">
                  <c:v>0.37547842197592229</c:v>
                </c:pt>
                <c:pt idx="3770">
                  <c:v>0.36371747154640111</c:v>
                </c:pt>
                <c:pt idx="3771">
                  <c:v>0.34880308020434164</c:v>
                </c:pt>
                <c:pt idx="3772">
                  <c:v>0.33711372906977544</c:v>
                </c:pt>
                <c:pt idx="3773">
                  <c:v>0.26618007544852557</c:v>
                </c:pt>
                <c:pt idx="3774">
                  <c:v>0.24473522536925466</c:v>
                </c:pt>
                <c:pt idx="3775">
                  <c:v>0.26554256179485819</c:v>
                </c:pt>
                <c:pt idx="3776">
                  <c:v>0.24330671600115908</c:v>
                </c:pt>
                <c:pt idx="3777">
                  <c:v>0.22554935310371807</c:v>
                </c:pt>
                <c:pt idx="3778">
                  <c:v>0.21636724458269715</c:v>
                </c:pt>
                <c:pt idx="3779">
                  <c:v>0.20692611951539983</c:v>
                </c:pt>
                <c:pt idx="3780">
                  <c:v>0.19940858495541081</c:v>
                </c:pt>
                <c:pt idx="3781">
                  <c:v>0.19963093507744212</c:v>
                </c:pt>
                <c:pt idx="3782">
                  <c:v>0.19420706230261645</c:v>
                </c:pt>
                <c:pt idx="3783">
                  <c:v>0.19432852801822531</c:v>
                </c:pt>
                <c:pt idx="3784">
                  <c:v>0.19755231123283193</c:v>
                </c:pt>
                <c:pt idx="3785">
                  <c:v>0.21037777765588689</c:v>
                </c:pt>
                <c:pt idx="3786">
                  <c:v>0.22709834479757213</c:v>
                </c:pt>
                <c:pt idx="3787">
                  <c:v>0.25442093266614296</c:v>
                </c:pt>
                <c:pt idx="3788">
                  <c:v>0.31253124308971381</c:v>
                </c:pt>
                <c:pt idx="3789">
                  <c:v>0.36363417080820626</c:v>
                </c:pt>
                <c:pt idx="3790">
                  <c:v>0.40136564082257897</c:v>
                </c:pt>
                <c:pt idx="3791">
                  <c:v>0.42329177295972631</c:v>
                </c:pt>
                <c:pt idx="3792">
                  <c:v>0.41775355669264425</c:v>
                </c:pt>
                <c:pt idx="3793">
                  <c:v>0.42177741180515116</c:v>
                </c:pt>
                <c:pt idx="3794">
                  <c:v>0.40870504678717912</c:v>
                </c:pt>
                <c:pt idx="3795">
                  <c:v>0.33763820477787876</c:v>
                </c:pt>
                <c:pt idx="3796">
                  <c:v>0.33638326458135986</c:v>
                </c:pt>
                <c:pt idx="3797">
                  <c:v>0.33369979151845863</c:v>
                </c:pt>
                <c:pt idx="3798">
                  <c:v>0.33935517181207242</c:v>
                </c:pt>
                <c:pt idx="3799">
                  <c:v>0.34571630398240955</c:v>
                </c:pt>
                <c:pt idx="3800">
                  <c:v>0.3371201867696117</c:v>
                </c:pt>
                <c:pt idx="3801">
                  <c:v>0.36498362956475999</c:v>
                </c:pt>
                <c:pt idx="3802">
                  <c:v>0.37681452489754169</c:v>
                </c:pt>
                <c:pt idx="3803">
                  <c:v>0.35053693042573913</c:v>
                </c:pt>
                <c:pt idx="3804">
                  <c:v>0.3186809525460117</c:v>
                </c:pt>
                <c:pt idx="3805">
                  <c:v>0.27907067570200261</c:v>
                </c:pt>
                <c:pt idx="3806">
                  <c:v>0.2532811597321073</c:v>
                </c:pt>
                <c:pt idx="3807">
                  <c:v>0.24800402466876889</c:v>
                </c:pt>
                <c:pt idx="3808">
                  <c:v>0.25011620937833806</c:v>
                </c:pt>
                <c:pt idx="3809">
                  <c:v>0.25651202012073387</c:v>
                </c:pt>
                <c:pt idx="3810">
                  <c:v>0.241067879687866</c:v>
                </c:pt>
                <c:pt idx="3811">
                  <c:v>0.2254866681646904</c:v>
                </c:pt>
                <c:pt idx="3812">
                  <c:v>0.28616197925704812</c:v>
                </c:pt>
                <c:pt idx="3813">
                  <c:v>0.34777931564162257</c:v>
                </c:pt>
                <c:pt idx="3814">
                  <c:v>0.38556475406187996</c:v>
                </c:pt>
                <c:pt idx="3815">
                  <c:v>0.41373802435596363</c:v>
                </c:pt>
                <c:pt idx="3816">
                  <c:v>0.43675341045271276</c:v>
                </c:pt>
                <c:pt idx="3817">
                  <c:v>0.45161007312083901</c:v>
                </c:pt>
                <c:pt idx="3818">
                  <c:v>0.43918929457046629</c:v>
                </c:pt>
                <c:pt idx="3819">
                  <c:v>0.39944291954760192</c:v>
                </c:pt>
                <c:pt idx="3820">
                  <c:v>0.36103571293031034</c:v>
                </c:pt>
                <c:pt idx="3821">
                  <c:v>0.31089292734825158</c:v>
                </c:pt>
                <c:pt idx="3822">
                  <c:v>0.27640724408717149</c:v>
                </c:pt>
                <c:pt idx="3823">
                  <c:v>0.28273180325652825</c:v>
                </c:pt>
                <c:pt idx="3824">
                  <c:v>0.31334719157636753</c:v>
                </c:pt>
                <c:pt idx="3825">
                  <c:v>0.28902336053123318</c:v>
                </c:pt>
                <c:pt idx="3826">
                  <c:v>0.26380237327068484</c:v>
                </c:pt>
                <c:pt idx="3827">
                  <c:v>0.23976809917983044</c:v>
                </c:pt>
                <c:pt idx="3828">
                  <c:v>0.22244230835669146</c:v>
                </c:pt>
                <c:pt idx="3829">
                  <c:v>0.2146470557486094</c:v>
                </c:pt>
                <c:pt idx="3830">
                  <c:v>0.22341797586465606</c:v>
                </c:pt>
                <c:pt idx="3831">
                  <c:v>0.23966501758143569</c:v>
                </c:pt>
                <c:pt idx="3832">
                  <c:v>0.25938234234515772</c:v>
                </c:pt>
                <c:pt idx="3833">
                  <c:v>0.26350466971409925</c:v>
                </c:pt>
                <c:pt idx="3834">
                  <c:v>0.25908985884592856</c:v>
                </c:pt>
                <c:pt idx="3835">
                  <c:v>0.24667728459825886</c:v>
                </c:pt>
                <c:pt idx="3836">
                  <c:v>0.27053643505594299</c:v>
                </c:pt>
                <c:pt idx="3837">
                  <c:v>0.30833755237816668</c:v>
                </c:pt>
                <c:pt idx="3838">
                  <c:v>0.33913515342033318</c:v>
                </c:pt>
                <c:pt idx="3839">
                  <c:v>0.3736386043427139</c:v>
                </c:pt>
                <c:pt idx="3840">
                  <c:v>0.39527978991462193</c:v>
                </c:pt>
                <c:pt idx="3841">
                  <c:v>0.39267888408314289</c:v>
                </c:pt>
                <c:pt idx="3842">
                  <c:v>0.38419350700062932</c:v>
                </c:pt>
                <c:pt idx="3843">
                  <c:v>0.35128125665180154</c:v>
                </c:pt>
                <c:pt idx="3844">
                  <c:v>0.31652738528528485</c:v>
                </c:pt>
                <c:pt idx="3845">
                  <c:v>0.2907003426243509</c:v>
                </c:pt>
                <c:pt idx="3846">
                  <c:v>0.27682216008138028</c:v>
                </c:pt>
                <c:pt idx="3847">
                  <c:v>0.293099225124967</c:v>
                </c:pt>
                <c:pt idx="3848">
                  <c:v>0.31042023862953833</c:v>
                </c:pt>
                <c:pt idx="3849">
                  <c:v>0.27956490356118779</c:v>
                </c:pt>
                <c:pt idx="3850">
                  <c:v>0.24587170217916807</c:v>
                </c:pt>
                <c:pt idx="3851">
                  <c:v>0.23444291483759844</c:v>
                </c:pt>
                <c:pt idx="3852">
                  <c:v>0.23474384625192904</c:v>
                </c:pt>
                <c:pt idx="3853">
                  <c:v>0.2478654700093848</c:v>
                </c:pt>
                <c:pt idx="3854">
                  <c:v>0.26433915637766708</c:v>
                </c:pt>
                <c:pt idx="3855">
                  <c:v>0.28158835875921295</c:v>
                </c:pt>
                <c:pt idx="3856">
                  <c:v>0.30324563064648608</c:v>
                </c:pt>
                <c:pt idx="3857">
                  <c:v>0.32366509273559702</c:v>
                </c:pt>
                <c:pt idx="3858">
                  <c:v>0.31392265328654312</c:v>
                </c:pt>
                <c:pt idx="3859">
                  <c:v>0.30452035750319456</c:v>
                </c:pt>
                <c:pt idx="3860">
                  <c:v>0.335268748640143</c:v>
                </c:pt>
                <c:pt idx="3861">
                  <c:v>0.36111729867231807</c:v>
                </c:pt>
                <c:pt idx="3862">
                  <c:v>0.38663216555748375</c:v>
                </c:pt>
                <c:pt idx="3863">
                  <c:v>0.41391431227596498</c:v>
                </c:pt>
                <c:pt idx="3864">
                  <c:v>0.43973633228772502</c:v>
                </c:pt>
                <c:pt idx="3865">
                  <c:v>0.46040014323276002</c:v>
                </c:pt>
                <c:pt idx="3866">
                  <c:v>0.46558377149994212</c:v>
                </c:pt>
                <c:pt idx="3867">
                  <c:v>0.46242623338647554</c:v>
                </c:pt>
                <c:pt idx="3868">
                  <c:v>0.44164311629948899</c:v>
                </c:pt>
                <c:pt idx="3869">
                  <c:v>0.41739356298985503</c:v>
                </c:pt>
                <c:pt idx="3870">
                  <c:v>0.39743690854120706</c:v>
                </c:pt>
                <c:pt idx="3871">
                  <c:v>0.39345852833870792</c:v>
                </c:pt>
                <c:pt idx="3872">
                  <c:v>0.40511278737111162</c:v>
                </c:pt>
                <c:pt idx="3873">
                  <c:v>0.37931696088660227</c:v>
                </c:pt>
                <c:pt idx="3874">
                  <c:v>0.35781871964859435</c:v>
                </c:pt>
                <c:pt idx="3875">
                  <c:v>0.33187084162304287</c:v>
                </c:pt>
                <c:pt idx="3876">
                  <c:v>0.30549701624668457</c:v>
                </c:pt>
                <c:pt idx="3877">
                  <c:v>0.28451180556433719</c:v>
                </c:pt>
                <c:pt idx="3878">
                  <c:v>0.28491277889941169</c:v>
                </c:pt>
                <c:pt idx="3879">
                  <c:v>0.28575547400981816</c:v>
                </c:pt>
                <c:pt idx="3880">
                  <c:v>0.28907468900898287</c:v>
                </c:pt>
                <c:pt idx="3881">
                  <c:v>0.29349051876696586</c:v>
                </c:pt>
                <c:pt idx="3882">
                  <c:v>0.28935438533089741</c:v>
                </c:pt>
                <c:pt idx="3883">
                  <c:v>0.27981172622179029</c:v>
                </c:pt>
                <c:pt idx="3884">
                  <c:v>0.30600662002208084</c:v>
                </c:pt>
                <c:pt idx="3885">
                  <c:v>0.3396686823222646</c:v>
                </c:pt>
                <c:pt idx="3886">
                  <c:v>0.35638041049874303</c:v>
                </c:pt>
                <c:pt idx="3887">
                  <c:v>0.36207330948757471</c:v>
                </c:pt>
                <c:pt idx="3888">
                  <c:v>0.35251942082048948</c:v>
                </c:pt>
                <c:pt idx="3889">
                  <c:v>0.34795204218464199</c:v>
                </c:pt>
                <c:pt idx="3890">
                  <c:v>0.34371756064715581</c:v>
                </c:pt>
                <c:pt idx="3891">
                  <c:v>0.33503256735470077</c:v>
                </c:pt>
                <c:pt idx="3892">
                  <c:v>0.31740755775204088</c:v>
                </c:pt>
                <c:pt idx="3893">
                  <c:v>0.24881537765770428</c:v>
                </c:pt>
                <c:pt idx="3894">
                  <c:v>0.18191475446750302</c:v>
                </c:pt>
                <c:pt idx="3895">
                  <c:v>0.22142720536653418</c:v>
                </c:pt>
                <c:pt idx="3896">
                  <c:v>0.24344108397009223</c:v>
                </c:pt>
                <c:pt idx="3897">
                  <c:v>0.20249308223184978</c:v>
                </c:pt>
                <c:pt idx="3898">
                  <c:v>0.17829956581808687</c:v>
                </c:pt>
                <c:pt idx="3899">
                  <c:v>0.16908495461541104</c:v>
                </c:pt>
                <c:pt idx="3900">
                  <c:v>0.16645386638212287</c:v>
                </c:pt>
                <c:pt idx="3901">
                  <c:v>0.17357910129431284</c:v>
                </c:pt>
                <c:pt idx="3902">
                  <c:v>0.18178847951836957</c:v>
                </c:pt>
                <c:pt idx="3903">
                  <c:v>0.18966855976835673</c:v>
                </c:pt>
                <c:pt idx="3904">
                  <c:v>0.19885959630171379</c:v>
                </c:pt>
                <c:pt idx="3905">
                  <c:v>0.20058404984102751</c:v>
                </c:pt>
                <c:pt idx="3906">
                  <c:v>0.19069506662075034</c:v>
                </c:pt>
                <c:pt idx="3907">
                  <c:v>0.18053885758381547</c:v>
                </c:pt>
                <c:pt idx="3908">
                  <c:v>0.21192245466932075</c:v>
                </c:pt>
                <c:pt idx="3909">
                  <c:v>0.24415924923620227</c:v>
                </c:pt>
                <c:pt idx="3910">
                  <c:v>0.27184656421907372</c:v>
                </c:pt>
                <c:pt idx="3911">
                  <c:v>0.27813198014062646</c:v>
                </c:pt>
                <c:pt idx="3912">
                  <c:v>0.2665338918970841</c:v>
                </c:pt>
                <c:pt idx="3913">
                  <c:v>0.24806199288590045</c:v>
                </c:pt>
                <c:pt idx="3914">
                  <c:v>0.20413333979020615</c:v>
                </c:pt>
                <c:pt idx="3915">
                  <c:v>0.17091645505433284</c:v>
                </c:pt>
                <c:pt idx="3916">
                  <c:v>0.16262880167669547</c:v>
                </c:pt>
                <c:pt idx="3917">
                  <c:v>0.12302152782869977</c:v>
                </c:pt>
                <c:pt idx="3918">
                  <c:v>0.12988772439269519</c:v>
                </c:pt>
                <c:pt idx="3919">
                  <c:v>0.13367303609821657</c:v>
                </c:pt>
                <c:pt idx="3920">
                  <c:v>0.12286361217413394</c:v>
                </c:pt>
                <c:pt idx="3921">
                  <c:v>0.12537087005379866</c:v>
                </c:pt>
                <c:pt idx="3922">
                  <c:v>0.13813498543868316</c:v>
                </c:pt>
                <c:pt idx="3923">
                  <c:v>0.13363035088258732</c:v>
                </c:pt>
                <c:pt idx="3924">
                  <c:v>0.12543132532540405</c:v>
                </c:pt>
                <c:pt idx="3925">
                  <c:v>0.11697948844988058</c:v>
                </c:pt>
                <c:pt idx="3926">
                  <c:v>0.1148997407356636</c:v>
                </c:pt>
                <c:pt idx="3927">
                  <c:v>0.11498964561860706</c:v>
                </c:pt>
                <c:pt idx="3928">
                  <c:v>0.1187495599317886</c:v>
                </c:pt>
                <c:pt idx="3929">
                  <c:v>0.1235150369250813</c:v>
                </c:pt>
                <c:pt idx="3930">
                  <c:v>0.1149223800653387</c:v>
                </c:pt>
                <c:pt idx="3931">
                  <c:v>0.11056805678653518</c:v>
                </c:pt>
                <c:pt idx="3932">
                  <c:v>0.13865392921308428</c:v>
                </c:pt>
                <c:pt idx="3933">
                  <c:v>0.17196663757404412</c:v>
                </c:pt>
                <c:pt idx="3934">
                  <c:v>0.19691015165672676</c:v>
                </c:pt>
                <c:pt idx="3935">
                  <c:v>0.18678291195278926</c:v>
                </c:pt>
                <c:pt idx="3936">
                  <c:v>0.17285081574512437</c:v>
                </c:pt>
                <c:pt idx="3937">
                  <c:v>0.16696539968834975</c:v>
                </c:pt>
                <c:pt idx="3938">
                  <c:v>0.13998258392991964</c:v>
                </c:pt>
                <c:pt idx="3939">
                  <c:v>0.1239108104435</c:v>
                </c:pt>
                <c:pt idx="3940">
                  <c:v>0.126232017926448</c:v>
                </c:pt>
                <c:pt idx="3941">
                  <c:v>0.12779623458373568</c:v>
                </c:pt>
                <c:pt idx="3942">
                  <c:v>0.11391403008082779</c:v>
                </c:pt>
                <c:pt idx="3943">
                  <c:v>0.14522621813451073</c:v>
                </c:pt>
                <c:pt idx="3944">
                  <c:v>0.14180402699171252</c:v>
                </c:pt>
                <c:pt idx="3945">
                  <c:v>0.15366945121078604</c:v>
                </c:pt>
                <c:pt idx="3946">
                  <c:v>0.14537452586233179</c:v>
                </c:pt>
                <c:pt idx="3947">
                  <c:v>0.12618702782313407</c:v>
                </c:pt>
                <c:pt idx="3948">
                  <c:v>0.12464266519460285</c:v>
                </c:pt>
                <c:pt idx="3949">
                  <c:v>0.12214350574109215</c:v>
                </c:pt>
                <c:pt idx="3950">
                  <c:v>0.12348501583551467</c:v>
                </c:pt>
                <c:pt idx="3951">
                  <c:v>0.11953515635292328</c:v>
                </c:pt>
                <c:pt idx="3952">
                  <c:v>0.11601455366566076</c:v>
                </c:pt>
                <c:pt idx="3953">
                  <c:v>0.12436081621121428</c:v>
                </c:pt>
                <c:pt idx="3954">
                  <c:v>0.11201666714839952</c:v>
                </c:pt>
                <c:pt idx="3955">
                  <c:v>8.1884837059487334E-2</c:v>
                </c:pt>
                <c:pt idx="3956">
                  <c:v>8.5768285849486953E-2</c:v>
                </c:pt>
                <c:pt idx="3957">
                  <c:v>8.8810043103229444E-2</c:v>
                </c:pt>
                <c:pt idx="3958">
                  <c:v>8.0941512563655657E-2</c:v>
                </c:pt>
                <c:pt idx="3959">
                  <c:v>8.4762425752311341E-2</c:v>
                </c:pt>
                <c:pt idx="3960">
                  <c:v>7.8595039936329908E-2</c:v>
                </c:pt>
                <c:pt idx="3961">
                  <c:v>7.0207606464651073E-2</c:v>
                </c:pt>
                <c:pt idx="3962">
                  <c:v>5.8855060682421266E-2</c:v>
                </c:pt>
                <c:pt idx="3963">
                  <c:v>4.6049042661392425E-2</c:v>
                </c:pt>
                <c:pt idx="3964">
                  <c:v>3.5979522738329876E-2</c:v>
                </c:pt>
                <c:pt idx="3965">
                  <c:v>2.591952475776102E-2</c:v>
                </c:pt>
                <c:pt idx="3966">
                  <c:v>4.8583664755394995E-2</c:v>
                </c:pt>
                <c:pt idx="3967">
                  <c:v>9.8155560082174298E-2</c:v>
                </c:pt>
                <c:pt idx="3968">
                  <c:v>0.11305406250828497</c:v>
                </c:pt>
                <c:pt idx="3969">
                  <c:v>0.11117032362483982</c:v>
                </c:pt>
                <c:pt idx="3970">
                  <c:v>0.10328779010718521</c:v>
                </c:pt>
                <c:pt idx="3971">
                  <c:v>9.6915365436988407E-2</c:v>
                </c:pt>
                <c:pt idx="3972">
                  <c:v>9.9722798154269349E-2</c:v>
                </c:pt>
                <c:pt idx="3973">
                  <c:v>9.8852433611377327E-2</c:v>
                </c:pt>
                <c:pt idx="3974">
                  <c:v>9.9919612044568742E-2</c:v>
                </c:pt>
                <c:pt idx="3975">
                  <c:v>0.10426433843030294</c:v>
                </c:pt>
                <c:pt idx="3976">
                  <c:v>0.11011585475846312</c:v>
                </c:pt>
                <c:pt idx="3977">
                  <c:v>0.11118931697885864</c:v>
                </c:pt>
                <c:pt idx="3978">
                  <c:v>9.0616611707668562E-2</c:v>
                </c:pt>
                <c:pt idx="3979">
                  <c:v>6.5766367305924209E-2</c:v>
                </c:pt>
                <c:pt idx="3980">
                  <c:v>8.8937291663409968E-2</c:v>
                </c:pt>
                <c:pt idx="3981">
                  <c:v>0.13707081798976603</c:v>
                </c:pt>
                <c:pt idx="3982">
                  <c:v>0.1953272321462087</c:v>
                </c:pt>
                <c:pt idx="3983">
                  <c:v>0.25412019722312018</c:v>
                </c:pt>
                <c:pt idx="3984">
                  <c:v>0.28633184132519623</c:v>
                </c:pt>
                <c:pt idx="3985">
                  <c:v>0.28874208190361006</c:v>
                </c:pt>
                <c:pt idx="3986">
                  <c:v>0.26436206357155739</c:v>
                </c:pt>
                <c:pt idx="3987">
                  <c:v>0.22325179371715026</c:v>
                </c:pt>
                <c:pt idx="3988">
                  <c:v>0.18761813263591531</c:v>
                </c:pt>
                <c:pt idx="3989">
                  <c:v>0.15142583571732249</c:v>
                </c:pt>
                <c:pt idx="3990">
                  <c:v>0.14952556376155463</c:v>
                </c:pt>
                <c:pt idx="3991">
                  <c:v>0.16858147678421953</c:v>
                </c:pt>
                <c:pt idx="3992">
                  <c:v>0.17265571789829889</c:v>
                </c:pt>
                <c:pt idx="3993">
                  <c:v>0.15648487609860268</c:v>
                </c:pt>
                <c:pt idx="3994">
                  <c:v>0.1365063995000575</c:v>
                </c:pt>
                <c:pt idx="3995">
                  <c:v>0.12886824407658226</c:v>
                </c:pt>
                <c:pt idx="3996">
                  <c:v>0.12398322292102559</c:v>
                </c:pt>
                <c:pt idx="3997">
                  <c:v>0.13073005242400865</c:v>
                </c:pt>
                <c:pt idx="3998">
                  <c:v>0.14243922118751845</c:v>
                </c:pt>
                <c:pt idx="3999">
                  <c:v>0.15176643130613171</c:v>
                </c:pt>
                <c:pt idx="4000">
                  <c:v>0.15624766622664502</c:v>
                </c:pt>
                <c:pt idx="4001">
                  <c:v>0.16584978875392817</c:v>
                </c:pt>
                <c:pt idx="4002">
                  <c:v>0.15929014535545158</c:v>
                </c:pt>
                <c:pt idx="4003">
                  <c:v>0.14337783918880695</c:v>
                </c:pt>
                <c:pt idx="4004">
                  <c:v>0.17365949583080958</c:v>
                </c:pt>
                <c:pt idx="4005">
                  <c:v>0.21496925877465572</c:v>
                </c:pt>
                <c:pt idx="4006">
                  <c:v>0.24419753536637312</c:v>
                </c:pt>
                <c:pt idx="4007">
                  <c:v>0.26783643973641347</c:v>
                </c:pt>
                <c:pt idx="4008">
                  <c:v>0.28362508725121677</c:v>
                </c:pt>
                <c:pt idx="4009">
                  <c:v>0.28566352406677337</c:v>
                </c:pt>
                <c:pt idx="4010">
                  <c:v>0.27752069385174838</c:v>
                </c:pt>
                <c:pt idx="4011">
                  <c:v>0.25335876864137025</c:v>
                </c:pt>
                <c:pt idx="4012">
                  <c:v>0.22264035990742378</c:v>
                </c:pt>
                <c:pt idx="4013">
                  <c:v>0.20515247826608762</c:v>
                </c:pt>
                <c:pt idx="4014">
                  <c:v>0.20451556496043674</c:v>
                </c:pt>
                <c:pt idx="4015">
                  <c:v>0.19482487854125788</c:v>
                </c:pt>
                <c:pt idx="4016">
                  <c:v>0.20546489538499504</c:v>
                </c:pt>
                <c:pt idx="4017">
                  <c:v>0.19649904403330362</c:v>
                </c:pt>
                <c:pt idx="4018">
                  <c:v>0.15870548916616711</c:v>
                </c:pt>
                <c:pt idx="4019">
                  <c:v>0.14605618632087045</c:v>
                </c:pt>
                <c:pt idx="4020">
                  <c:v>0.14455839099401352</c:v>
                </c:pt>
                <c:pt idx="4021">
                  <c:v>0.13930533638067885</c:v>
                </c:pt>
                <c:pt idx="4022">
                  <c:v>0.14252867083982104</c:v>
                </c:pt>
                <c:pt idx="4023">
                  <c:v>0.13858146226135135</c:v>
                </c:pt>
                <c:pt idx="4024">
                  <c:v>0.14290603525688167</c:v>
                </c:pt>
                <c:pt idx="4025">
                  <c:v>0.14860256029237795</c:v>
                </c:pt>
                <c:pt idx="4026">
                  <c:v>0.1363906783064596</c:v>
                </c:pt>
                <c:pt idx="4027">
                  <c:v>0.11408352671809059</c:v>
                </c:pt>
                <c:pt idx="4028">
                  <c:v>0.15143647028604015</c:v>
                </c:pt>
                <c:pt idx="4029">
                  <c:v>0.20909854693950286</c:v>
                </c:pt>
                <c:pt idx="4030">
                  <c:v>0.24742213132941335</c:v>
                </c:pt>
                <c:pt idx="4031">
                  <c:v>0.28509908757641655</c:v>
                </c:pt>
                <c:pt idx="4032">
                  <c:v>0.30786310898367136</c:v>
                </c:pt>
                <c:pt idx="4033">
                  <c:v>0.31519495865496999</c:v>
                </c:pt>
                <c:pt idx="4034">
                  <c:v>0.31518546304196804</c:v>
                </c:pt>
                <c:pt idx="4035">
                  <c:v>0.30004780981614443</c:v>
                </c:pt>
                <c:pt idx="4036">
                  <c:v>0.2723992268074546</c:v>
                </c:pt>
                <c:pt idx="4037">
                  <c:v>0.24184631035227011</c:v>
                </c:pt>
                <c:pt idx="4038">
                  <c:v>0.23052338279414392</c:v>
                </c:pt>
                <c:pt idx="4039">
                  <c:v>0.21162859032833428</c:v>
                </c:pt>
                <c:pt idx="4040">
                  <c:v>0.22255489113776969</c:v>
                </c:pt>
                <c:pt idx="4041">
                  <c:v>0.20687022865594198</c:v>
                </c:pt>
                <c:pt idx="4042">
                  <c:v>0.17548347641896009</c:v>
                </c:pt>
                <c:pt idx="4043">
                  <c:v>0.14118852235223445</c:v>
                </c:pt>
                <c:pt idx="4044">
                  <c:v>0.13234568576286615</c:v>
                </c:pt>
                <c:pt idx="4045">
                  <c:v>0.13652396100017225</c:v>
                </c:pt>
                <c:pt idx="4046">
                  <c:v>0.14237675159853563</c:v>
                </c:pt>
                <c:pt idx="4047">
                  <c:v>0.15333186037050006</c:v>
                </c:pt>
                <c:pt idx="4048">
                  <c:v>0.16589394489966672</c:v>
                </c:pt>
                <c:pt idx="4049">
                  <c:v>0.17681875147128429</c:v>
                </c:pt>
                <c:pt idx="4050">
                  <c:v>0.17207428467663138</c:v>
                </c:pt>
                <c:pt idx="4051">
                  <c:v>0.15102482654112978</c:v>
                </c:pt>
                <c:pt idx="4052">
                  <c:v>0.19983724676755155</c:v>
                </c:pt>
                <c:pt idx="4053">
                  <c:v>0.25274480615765244</c:v>
                </c:pt>
                <c:pt idx="4054">
                  <c:v>0.28501170350218108</c:v>
                </c:pt>
                <c:pt idx="4055">
                  <c:v>0.32673346497449435</c:v>
                </c:pt>
                <c:pt idx="4056">
                  <c:v>0.35476521636627678</c:v>
                </c:pt>
                <c:pt idx="4057">
                  <c:v>0.36409060980767582</c:v>
                </c:pt>
                <c:pt idx="4058">
                  <c:v>0.35233492265303867</c:v>
                </c:pt>
                <c:pt idx="4059">
                  <c:v>0.34005214640703491</c:v>
                </c:pt>
                <c:pt idx="4060">
                  <c:v>0.32333132181219576</c:v>
                </c:pt>
                <c:pt idx="4061">
                  <c:v>0.30322422200063243</c:v>
                </c:pt>
                <c:pt idx="4062">
                  <c:v>0.29851293025690495</c:v>
                </c:pt>
                <c:pt idx="4063">
                  <c:v>0.28721489464777655</c:v>
                </c:pt>
                <c:pt idx="4064">
                  <c:v>0.2931300080614021</c:v>
                </c:pt>
                <c:pt idx="4065">
                  <c:v>0.23308155302192424</c:v>
                </c:pt>
                <c:pt idx="4066">
                  <c:v>0.17933238383293798</c:v>
                </c:pt>
                <c:pt idx="4067">
                  <c:v>0.14449735907613304</c:v>
                </c:pt>
                <c:pt idx="4068">
                  <c:v>0.13370032919647951</c:v>
                </c:pt>
                <c:pt idx="4069">
                  <c:v>0.14125330246265125</c:v>
                </c:pt>
                <c:pt idx="4070">
                  <c:v>0.15605257672800099</c:v>
                </c:pt>
                <c:pt idx="4071">
                  <c:v>0.17189394903206598</c:v>
                </c:pt>
                <c:pt idx="4072">
                  <c:v>0.19753608529128477</c:v>
                </c:pt>
                <c:pt idx="4073">
                  <c:v>0.22850307013440019</c:v>
                </c:pt>
                <c:pt idx="4074">
                  <c:v>0.22759790521880055</c:v>
                </c:pt>
                <c:pt idx="4075">
                  <c:v>0.21045638068813149</c:v>
                </c:pt>
                <c:pt idx="4076">
                  <c:v>0.25790707278099817</c:v>
                </c:pt>
                <c:pt idx="4077">
                  <c:v>0.32997147070518706</c:v>
                </c:pt>
                <c:pt idx="4078">
                  <c:v>0.37406402570918751</c:v>
                </c:pt>
                <c:pt idx="4079">
                  <c:v>0.39980426989619866</c:v>
                </c:pt>
                <c:pt idx="4080">
                  <c:v>0.41372037433872666</c:v>
                </c:pt>
                <c:pt idx="4081">
                  <c:v>0.42060649482616902</c:v>
                </c:pt>
                <c:pt idx="4082">
                  <c:v>0.41849885049939894</c:v>
                </c:pt>
                <c:pt idx="4083">
                  <c:v>0.42674071433866678</c:v>
                </c:pt>
                <c:pt idx="4084">
                  <c:v>0.43220434139962804</c:v>
                </c:pt>
                <c:pt idx="4085">
                  <c:v>0.43217042757636587</c:v>
                </c:pt>
                <c:pt idx="4086">
                  <c:v>0.43524091684984906</c:v>
                </c:pt>
                <c:pt idx="4087">
                  <c:v>0.43550890099529788</c:v>
                </c:pt>
                <c:pt idx="4088">
                  <c:v>0.41860050686026984</c:v>
                </c:pt>
                <c:pt idx="4089">
                  <c:v>0.39215848572022133</c:v>
                </c:pt>
                <c:pt idx="4090">
                  <c:v>0.36484601601152511</c:v>
                </c:pt>
                <c:pt idx="4091">
                  <c:v>0.34144908784616801</c:v>
                </c:pt>
                <c:pt idx="4092">
                  <c:v>0.31239091840435834</c:v>
                </c:pt>
                <c:pt idx="4093">
                  <c:v>0.27650365948525585</c:v>
                </c:pt>
                <c:pt idx="4094">
                  <c:v>0.25033625406445587</c:v>
                </c:pt>
                <c:pt idx="4095">
                  <c:v>0.23508276690467775</c:v>
                </c:pt>
                <c:pt idx="4096">
                  <c:v>0.24591747958369672</c:v>
                </c:pt>
                <c:pt idx="4097">
                  <c:v>0.27942871407910763</c:v>
                </c:pt>
                <c:pt idx="4098">
                  <c:v>0.29069428002964243</c:v>
                </c:pt>
                <c:pt idx="4099">
                  <c:v>0.28930137224764502</c:v>
                </c:pt>
                <c:pt idx="4100">
                  <c:v>0.33369185298058673</c:v>
                </c:pt>
                <c:pt idx="4101">
                  <c:v>0.37189586643722589</c:v>
                </c:pt>
                <c:pt idx="4102">
                  <c:v>0.39518747862100156</c:v>
                </c:pt>
                <c:pt idx="4103">
                  <c:v>0.4180032510633922</c:v>
                </c:pt>
                <c:pt idx="4104">
                  <c:v>0.40919666808198868</c:v>
                </c:pt>
                <c:pt idx="4105">
                  <c:v>0.39549219514872369</c:v>
                </c:pt>
                <c:pt idx="4106">
                  <c:v>0.41914528515210264</c:v>
                </c:pt>
                <c:pt idx="4107">
                  <c:v>0.42207239374745587</c:v>
                </c:pt>
                <c:pt idx="4108">
                  <c:v>0.40808820720451799</c:v>
                </c:pt>
                <c:pt idx="4109">
                  <c:v>0.36306061118477984</c:v>
                </c:pt>
                <c:pt idx="4110">
                  <c:v>0.33949174267004806</c:v>
                </c:pt>
                <c:pt idx="4111">
                  <c:v>0.35318903804488799</c:v>
                </c:pt>
                <c:pt idx="4112">
                  <c:v>0.34467111310937232</c:v>
                </c:pt>
                <c:pt idx="4113">
                  <c:v>0.3298631922673908</c:v>
                </c:pt>
                <c:pt idx="4114">
                  <c:v>0.31170983425424742</c:v>
                </c:pt>
                <c:pt idx="4115">
                  <c:v>0.29799173741017881</c:v>
                </c:pt>
                <c:pt idx="4116">
                  <c:v>0.2952087855516749</c:v>
                </c:pt>
                <c:pt idx="4117">
                  <c:v>0.29051425269764519</c:v>
                </c:pt>
                <c:pt idx="4118">
                  <c:v>0.28898836118438165</c:v>
                </c:pt>
                <c:pt idx="4119">
                  <c:v>0.28634169574993512</c:v>
                </c:pt>
                <c:pt idx="4120">
                  <c:v>0.30754869398710244</c:v>
                </c:pt>
                <c:pt idx="4121">
                  <c:v>0.33108490030850218</c:v>
                </c:pt>
                <c:pt idx="4122">
                  <c:v>0.34275594955770805</c:v>
                </c:pt>
                <c:pt idx="4123">
                  <c:v>0.33650294612874831</c:v>
                </c:pt>
                <c:pt idx="4124">
                  <c:v>0.31210035015858284</c:v>
                </c:pt>
                <c:pt idx="4125">
                  <c:v>0.27197174318071105</c:v>
                </c:pt>
                <c:pt idx="4126">
                  <c:v>0.236856931979889</c:v>
                </c:pt>
                <c:pt idx="4127">
                  <c:v>0.22072983787573242</c:v>
                </c:pt>
                <c:pt idx="4128">
                  <c:v>0.2025162478026874</c:v>
                </c:pt>
                <c:pt idx="4129">
                  <c:v>0.16820932844250314</c:v>
                </c:pt>
                <c:pt idx="4130">
                  <c:v>0.1275817205954678</c:v>
                </c:pt>
                <c:pt idx="4131">
                  <c:v>0.11252750867179398</c:v>
                </c:pt>
                <c:pt idx="4132">
                  <c:v>0.104619356901256</c:v>
                </c:pt>
                <c:pt idx="4133">
                  <c:v>8.7731102650918796E-2</c:v>
                </c:pt>
                <c:pt idx="4134">
                  <c:v>9.2663853243532768E-2</c:v>
                </c:pt>
                <c:pt idx="4135">
                  <c:v>0.10112910550927125</c:v>
                </c:pt>
                <c:pt idx="4136">
                  <c:v>0.12969738588300914</c:v>
                </c:pt>
                <c:pt idx="4137">
                  <c:v>0.16180467979092736</c:v>
                </c:pt>
                <c:pt idx="4138">
                  <c:v>0.17084796552134757</c:v>
                </c:pt>
                <c:pt idx="4139">
                  <c:v>0.16494315983906224</c:v>
                </c:pt>
                <c:pt idx="4140">
                  <c:v>0.16066881473087768</c:v>
                </c:pt>
                <c:pt idx="4141">
                  <c:v>0.1745985054104397</c:v>
                </c:pt>
                <c:pt idx="4142">
                  <c:v>0.19586737840118337</c:v>
                </c:pt>
                <c:pt idx="4143">
                  <c:v>0.21732921959741727</c:v>
                </c:pt>
                <c:pt idx="4144">
                  <c:v>0.23525283947321904</c:v>
                </c:pt>
                <c:pt idx="4145">
                  <c:v>0.22731278087775347</c:v>
                </c:pt>
                <c:pt idx="4146">
                  <c:v>0.19869793988020557</c:v>
                </c:pt>
                <c:pt idx="4147">
                  <c:v>0.16616401072640305</c:v>
                </c:pt>
                <c:pt idx="4148">
                  <c:v>0.20547013850219387</c:v>
                </c:pt>
                <c:pt idx="4149">
                  <c:v>0.26641832331738791</c:v>
                </c:pt>
                <c:pt idx="4150">
                  <c:v>0.31230275949088493</c:v>
                </c:pt>
                <c:pt idx="4151">
                  <c:v>0.35496792802541355</c:v>
                </c:pt>
                <c:pt idx="4152">
                  <c:v>0.38590588106706525</c:v>
                </c:pt>
                <c:pt idx="4153">
                  <c:v>0.39977431592458212</c:v>
                </c:pt>
                <c:pt idx="4154">
                  <c:v>0.40953546758343717</c:v>
                </c:pt>
                <c:pt idx="4155">
                  <c:v>0.40998295343401397</c:v>
                </c:pt>
                <c:pt idx="4156">
                  <c:v>0.394497411049267</c:v>
                </c:pt>
                <c:pt idx="4157">
                  <c:v>0.37518000319829997</c:v>
                </c:pt>
                <c:pt idx="4158">
                  <c:v>0.3960628339615917</c:v>
                </c:pt>
                <c:pt idx="4159">
                  <c:v>0.42687069723122395</c:v>
                </c:pt>
                <c:pt idx="4160">
                  <c:v>0.40850279071170253</c:v>
                </c:pt>
                <c:pt idx="4161">
                  <c:v>0.38364392364499034</c:v>
                </c:pt>
                <c:pt idx="4162">
                  <c:v>0.34569905647008586</c:v>
                </c:pt>
                <c:pt idx="4163">
                  <c:v>0.31846680702026831</c:v>
                </c:pt>
                <c:pt idx="4164">
                  <c:v>0.31126526726296849</c:v>
                </c:pt>
                <c:pt idx="4165">
                  <c:v>0.30973143605012426</c:v>
                </c:pt>
                <c:pt idx="4166">
                  <c:v>0.30795241192891543</c:v>
                </c:pt>
                <c:pt idx="4167">
                  <c:v>0.31807416775345332</c:v>
                </c:pt>
                <c:pt idx="4168">
                  <c:v>0.31574699744308782</c:v>
                </c:pt>
                <c:pt idx="4169">
                  <c:v>0.30230583220590407</c:v>
                </c:pt>
                <c:pt idx="4170">
                  <c:v>0.27286891836146182</c:v>
                </c:pt>
                <c:pt idx="4171">
                  <c:v>0.26063808701860863</c:v>
                </c:pt>
                <c:pt idx="4172">
                  <c:v>0.29140536782324045</c:v>
                </c:pt>
                <c:pt idx="4173">
                  <c:v>0.32828893757798666</c:v>
                </c:pt>
                <c:pt idx="4174">
                  <c:v>0.3555316481906492</c:v>
                </c:pt>
                <c:pt idx="4175">
                  <c:v>0.3816195788163298</c:v>
                </c:pt>
                <c:pt idx="4176">
                  <c:v>0.39277194204025129</c:v>
                </c:pt>
                <c:pt idx="4177">
                  <c:v>0.40583527275811188</c:v>
                </c:pt>
                <c:pt idx="4178">
                  <c:v>0.41619376839365807</c:v>
                </c:pt>
                <c:pt idx="4179">
                  <c:v>0.41657559312187392</c:v>
                </c:pt>
                <c:pt idx="4180">
                  <c:v>0.40832591745447994</c:v>
                </c:pt>
                <c:pt idx="4181">
                  <c:v>0.38588965406022374</c:v>
                </c:pt>
                <c:pt idx="4182">
                  <c:v>0.36477279085152747</c:v>
                </c:pt>
                <c:pt idx="4183">
                  <c:v>0.40090703854630449</c:v>
                </c:pt>
                <c:pt idx="4184">
                  <c:v>0.41466843594716934</c:v>
                </c:pt>
                <c:pt idx="4185">
                  <c:v>0.39380277709015366</c:v>
                </c:pt>
                <c:pt idx="4186">
                  <c:v>0.35895578758076446</c:v>
                </c:pt>
                <c:pt idx="4187">
                  <c:v>0.32988371149936158</c:v>
                </c:pt>
                <c:pt idx="4188">
                  <c:v>0.31539791846478754</c:v>
                </c:pt>
                <c:pt idx="4189">
                  <c:v>0.31126215939096591</c:v>
                </c:pt>
                <c:pt idx="4190">
                  <c:v>0.31316036594151642</c:v>
                </c:pt>
                <c:pt idx="4191">
                  <c:v>0.3190489485607611</c:v>
                </c:pt>
                <c:pt idx="4192">
                  <c:v>0.32407125084194632</c:v>
                </c:pt>
                <c:pt idx="4193">
                  <c:v>0.33187614789447301</c:v>
                </c:pt>
                <c:pt idx="4194">
                  <c:v>0.32023017028236683</c:v>
                </c:pt>
                <c:pt idx="4195">
                  <c:v>0.29243823539946417</c:v>
                </c:pt>
                <c:pt idx="4196">
                  <c:v>0.29372838231076343</c:v>
                </c:pt>
                <c:pt idx="4197">
                  <c:v>0.3178543514794161</c:v>
                </c:pt>
                <c:pt idx="4198">
                  <c:v>0.34332122878666366</c:v>
                </c:pt>
                <c:pt idx="4199">
                  <c:v>0.36495370924324522</c:v>
                </c:pt>
                <c:pt idx="4200">
                  <c:v>0.38184778468664876</c:v>
                </c:pt>
                <c:pt idx="4201">
                  <c:v>0.39957861609415352</c:v>
                </c:pt>
                <c:pt idx="4202">
                  <c:v>0.39861167782259982</c:v>
                </c:pt>
                <c:pt idx="4203">
                  <c:v>0.38931659953329673</c:v>
                </c:pt>
                <c:pt idx="4204">
                  <c:v>0.38939175678184762</c:v>
                </c:pt>
                <c:pt idx="4205">
                  <c:v>0.3860802681861808</c:v>
                </c:pt>
                <c:pt idx="4206">
                  <c:v>0.38516661763247118</c:v>
                </c:pt>
                <c:pt idx="4207">
                  <c:v>0.42338955687439211</c:v>
                </c:pt>
                <c:pt idx="4208">
                  <c:v>0.43068353571129669</c:v>
                </c:pt>
                <c:pt idx="4209">
                  <c:v>0.40931238994005908</c:v>
                </c:pt>
                <c:pt idx="4210">
                  <c:v>0.38104542248702289</c:v>
                </c:pt>
                <c:pt idx="4211">
                  <c:v>0.35338321646730381</c:v>
                </c:pt>
                <c:pt idx="4212">
                  <c:v>0.33286553760210275</c:v>
                </c:pt>
                <c:pt idx="4213">
                  <c:v>0.3161183117428385</c:v>
                </c:pt>
                <c:pt idx="4214">
                  <c:v>0.31761159170823294</c:v>
                </c:pt>
                <c:pt idx="4215">
                  <c:v>0.32619851257782423</c:v>
                </c:pt>
                <c:pt idx="4216">
                  <c:v>0.32805201878532225</c:v>
                </c:pt>
                <c:pt idx="4217">
                  <c:v>0.33517144598641124</c:v>
                </c:pt>
                <c:pt idx="4218">
                  <c:v>0.34449639169838819</c:v>
                </c:pt>
                <c:pt idx="4219">
                  <c:v>0.3425752450502253</c:v>
                </c:pt>
                <c:pt idx="4220">
                  <c:v>0.37227018664031941</c:v>
                </c:pt>
                <c:pt idx="4221">
                  <c:v>0.40170200011504154</c:v>
                </c:pt>
                <c:pt idx="4222">
                  <c:v>0.41822373051063105</c:v>
                </c:pt>
                <c:pt idx="4223">
                  <c:v>0.42568860618556581</c:v>
                </c:pt>
                <c:pt idx="4224">
                  <c:v>0.43996220639218075</c:v>
                </c:pt>
                <c:pt idx="4225">
                  <c:v>0.44671419259456441</c:v>
                </c:pt>
                <c:pt idx="4226">
                  <c:v>0.43492301405751249</c:v>
                </c:pt>
                <c:pt idx="4227">
                  <c:v>0.42484732612559684</c:v>
                </c:pt>
                <c:pt idx="4228">
                  <c:v>0.40613090618410014</c:v>
                </c:pt>
                <c:pt idx="4229">
                  <c:v>0.36305733709524779</c:v>
                </c:pt>
                <c:pt idx="4230">
                  <c:v>0.32035721698911307</c:v>
                </c:pt>
                <c:pt idx="4231">
                  <c:v>0.34098620606476726</c:v>
                </c:pt>
                <c:pt idx="4232">
                  <c:v>0.36060954532684558</c:v>
                </c:pt>
                <c:pt idx="4233">
                  <c:v>0.33778581019547665</c:v>
                </c:pt>
                <c:pt idx="4234">
                  <c:v>0.30456297299838281</c:v>
                </c:pt>
                <c:pt idx="4235">
                  <c:v>0.29144348051323349</c:v>
                </c:pt>
                <c:pt idx="4236">
                  <c:v>0.26851027743232331</c:v>
                </c:pt>
                <c:pt idx="4237">
                  <c:v>0.25401139868972356</c:v>
                </c:pt>
                <c:pt idx="4238">
                  <c:v>0.24486713412725289</c:v>
                </c:pt>
                <c:pt idx="4239">
                  <c:v>0.2344620103881436</c:v>
                </c:pt>
                <c:pt idx="4240">
                  <c:v>0.25052577625909778</c:v>
                </c:pt>
                <c:pt idx="4241">
                  <c:v>0.28662610670385424</c:v>
                </c:pt>
                <c:pt idx="4242">
                  <c:v>0.29100197713764997</c:v>
                </c:pt>
                <c:pt idx="4243">
                  <c:v>0.28361593559203779</c:v>
                </c:pt>
                <c:pt idx="4244">
                  <c:v>0.29146212480312705</c:v>
                </c:pt>
                <c:pt idx="4245">
                  <c:v>0.28961545032701369</c:v>
                </c:pt>
                <c:pt idx="4246">
                  <c:v>0.31425517921523888</c:v>
                </c:pt>
                <c:pt idx="4247">
                  <c:v>0.30306376499760396</c:v>
                </c:pt>
                <c:pt idx="4248">
                  <c:v>0.30802980974686678</c:v>
                </c:pt>
                <c:pt idx="4249">
                  <c:v>0.2690820467441824</c:v>
                </c:pt>
                <c:pt idx="4250">
                  <c:v>0.2176436024840234</c:v>
                </c:pt>
                <c:pt idx="4251">
                  <c:v>0.17541619572565825</c:v>
                </c:pt>
                <c:pt idx="4252">
                  <c:v>0.16222690230997389</c:v>
                </c:pt>
                <c:pt idx="4253">
                  <c:v>0.15638322309162461</c:v>
                </c:pt>
                <c:pt idx="4254">
                  <c:v>0.14586018189741204</c:v>
                </c:pt>
                <c:pt idx="4255">
                  <c:v>0.1539023261941703</c:v>
                </c:pt>
                <c:pt idx="4256">
                  <c:v>0.14704694059746637</c:v>
                </c:pt>
                <c:pt idx="4257">
                  <c:v>0.11762337804599955</c:v>
                </c:pt>
                <c:pt idx="4258">
                  <c:v>0.1010254753298537</c:v>
                </c:pt>
                <c:pt idx="4259">
                  <c:v>0.10025628408294084</c:v>
                </c:pt>
                <c:pt idx="4260">
                  <c:v>0.10911504042609267</c:v>
                </c:pt>
                <c:pt idx="4261">
                  <c:v>0.11799422390018816</c:v>
                </c:pt>
                <c:pt idx="4262">
                  <c:v>0.11315554047319103</c:v>
                </c:pt>
                <c:pt idx="4263">
                  <c:v>0.13236262048719777</c:v>
                </c:pt>
                <c:pt idx="4264">
                  <c:v>0.1526477561689468</c:v>
                </c:pt>
                <c:pt idx="4265">
                  <c:v>0.17553154180625394</c:v>
                </c:pt>
                <c:pt idx="4266">
                  <c:v>0.17568065943869296</c:v>
                </c:pt>
                <c:pt idx="4267">
                  <c:v>0.13970488213442608</c:v>
                </c:pt>
                <c:pt idx="4268">
                  <c:v>0.12936402138283024</c:v>
                </c:pt>
                <c:pt idx="4269">
                  <c:v>0.1282657522593352</c:v>
                </c:pt>
                <c:pt idx="4270">
                  <c:v>0.11989098741145331</c:v>
                </c:pt>
                <c:pt idx="4271">
                  <c:v>9.5180626178512043E-2</c:v>
                </c:pt>
                <c:pt idx="4272">
                  <c:v>7.3572804196194636E-2</c:v>
                </c:pt>
                <c:pt idx="4273">
                  <c:v>7.1682537761329296E-2</c:v>
                </c:pt>
                <c:pt idx="4274">
                  <c:v>6.2382007365550947E-2</c:v>
                </c:pt>
                <c:pt idx="4275">
                  <c:v>5.6262388790665196E-2</c:v>
                </c:pt>
                <c:pt idx="4276">
                  <c:v>4.8830690337272165E-2</c:v>
                </c:pt>
                <c:pt idx="4277">
                  <c:v>4.2206893802417211E-2</c:v>
                </c:pt>
                <c:pt idx="4278">
                  <c:v>4.4087702204337539E-2</c:v>
                </c:pt>
                <c:pt idx="4279">
                  <c:v>6.1381197320616129E-2</c:v>
                </c:pt>
                <c:pt idx="4280">
                  <c:v>6.4672695358864718E-2</c:v>
                </c:pt>
                <c:pt idx="4281">
                  <c:v>7.689100116708672E-2</c:v>
                </c:pt>
                <c:pt idx="4282">
                  <c:v>9.3726332370915211E-2</c:v>
                </c:pt>
                <c:pt idx="4283">
                  <c:v>0.13074782465725102</c:v>
                </c:pt>
                <c:pt idx="4284">
                  <c:v>0.17064168881221331</c:v>
                </c:pt>
                <c:pt idx="4285">
                  <c:v>0.17368283643748919</c:v>
                </c:pt>
                <c:pt idx="4286">
                  <c:v>0.17728310386394741</c:v>
                </c:pt>
                <c:pt idx="4287">
                  <c:v>0.18407024300968047</c:v>
                </c:pt>
                <c:pt idx="4288">
                  <c:v>0.19926643122782314</c:v>
                </c:pt>
                <c:pt idx="4289">
                  <c:v>0.19279759765809434</c:v>
                </c:pt>
                <c:pt idx="4290">
                  <c:v>0.19545361508984027</c:v>
                </c:pt>
                <c:pt idx="4291">
                  <c:v>0.17827570668291773</c:v>
                </c:pt>
                <c:pt idx="4292">
                  <c:v>0.16046393832545536</c:v>
                </c:pt>
                <c:pt idx="4293">
                  <c:v>0.15038264599063378</c:v>
                </c:pt>
                <c:pt idx="4294">
                  <c:v>0.12994993599873533</c:v>
                </c:pt>
                <c:pt idx="4295">
                  <c:v>0.11308444497290415</c:v>
                </c:pt>
                <c:pt idx="4296">
                  <c:v>9.815568023439708E-2</c:v>
                </c:pt>
                <c:pt idx="4297">
                  <c:v>8.3585823984111143E-2</c:v>
                </c:pt>
                <c:pt idx="4298">
                  <c:v>7.3045716684081871E-2</c:v>
                </c:pt>
                <c:pt idx="4299">
                  <c:v>5.5011166239283218E-2</c:v>
                </c:pt>
                <c:pt idx="4300">
                  <c:v>4.5368291153074135E-2</c:v>
                </c:pt>
                <c:pt idx="4301">
                  <c:v>3.9426498645205581E-2</c:v>
                </c:pt>
                <c:pt idx="4302">
                  <c:v>4.6656134123710079E-2</c:v>
                </c:pt>
                <c:pt idx="4303">
                  <c:v>6.6786947942419156E-2</c:v>
                </c:pt>
                <c:pt idx="4304">
                  <c:v>7.8584064828672417E-2</c:v>
                </c:pt>
                <c:pt idx="4305">
                  <c:v>9.9748041748595903E-2</c:v>
                </c:pt>
                <c:pt idx="4306">
                  <c:v>0.12616184431461522</c:v>
                </c:pt>
                <c:pt idx="4307">
                  <c:v>0.1375081739449196</c:v>
                </c:pt>
                <c:pt idx="4308">
                  <c:v>0.14823298592321527</c:v>
                </c:pt>
                <c:pt idx="4309">
                  <c:v>0.14565927998015837</c:v>
                </c:pt>
                <c:pt idx="4310">
                  <c:v>0.14460671738757258</c:v>
                </c:pt>
                <c:pt idx="4311">
                  <c:v>0.15582566756716251</c:v>
                </c:pt>
                <c:pt idx="4312">
                  <c:v>0.14954634607233347</c:v>
                </c:pt>
                <c:pt idx="4313">
                  <c:v>0.14107363210967924</c:v>
                </c:pt>
                <c:pt idx="4314">
                  <c:v>0.13335734369673571</c:v>
                </c:pt>
                <c:pt idx="4315">
                  <c:v>0.10875229049860427</c:v>
                </c:pt>
                <c:pt idx="4316">
                  <c:v>0.12468324899617515</c:v>
                </c:pt>
                <c:pt idx="4317">
                  <c:v>0.13504248329304097</c:v>
                </c:pt>
                <c:pt idx="4318">
                  <c:v>0.13836714814934267</c:v>
                </c:pt>
                <c:pt idx="4319">
                  <c:v>0.14868843755281627</c:v>
                </c:pt>
                <c:pt idx="4320">
                  <c:v>0.16372170319915572</c:v>
                </c:pt>
                <c:pt idx="4321">
                  <c:v>0.1672213074651174</c:v>
                </c:pt>
                <c:pt idx="4322">
                  <c:v>0.15722782474940258</c:v>
                </c:pt>
                <c:pt idx="4323">
                  <c:v>0.13795942618271601</c:v>
                </c:pt>
                <c:pt idx="4324">
                  <c:v>0.1012872593584416</c:v>
                </c:pt>
                <c:pt idx="4325">
                  <c:v>7.5480301711292955E-2</c:v>
                </c:pt>
                <c:pt idx="4326">
                  <c:v>7.6069551355957915E-2</c:v>
                </c:pt>
                <c:pt idx="4327">
                  <c:v>0.10941025910562281</c:v>
                </c:pt>
                <c:pt idx="4328">
                  <c:v>0.13633988764556731</c:v>
                </c:pt>
                <c:pt idx="4329">
                  <c:v>0.13911384740311966</c:v>
                </c:pt>
                <c:pt idx="4330">
                  <c:v>0.12818738963186085</c:v>
                </c:pt>
                <c:pt idx="4331">
                  <c:v>0.12409955016612861</c:v>
                </c:pt>
                <c:pt idx="4332">
                  <c:v>0.12778133232455577</c:v>
                </c:pt>
                <c:pt idx="4333">
                  <c:v>0.13896481011002063</c:v>
                </c:pt>
                <c:pt idx="4334">
                  <c:v>0.13250534568000122</c:v>
                </c:pt>
                <c:pt idx="4335">
                  <c:v>0.13308021033297537</c:v>
                </c:pt>
                <c:pt idx="4336">
                  <c:v>0.13526182717210319</c:v>
                </c:pt>
                <c:pt idx="4337">
                  <c:v>0.13193258238472474</c:v>
                </c:pt>
                <c:pt idx="4338">
                  <c:v>9.6106646890931291E-2</c:v>
                </c:pt>
                <c:pt idx="4339">
                  <c:v>5.8311187027059987E-2</c:v>
                </c:pt>
                <c:pt idx="4340">
                  <c:v>7.0581604179722465E-2</c:v>
                </c:pt>
                <c:pt idx="4341">
                  <c:v>0.10403512465039103</c:v>
                </c:pt>
                <c:pt idx="4342">
                  <c:v>0.1325427003149881</c:v>
                </c:pt>
                <c:pt idx="4343">
                  <c:v>0.16140167763713256</c:v>
                </c:pt>
                <c:pt idx="4344">
                  <c:v>0.18257235719155795</c:v>
                </c:pt>
                <c:pt idx="4345">
                  <c:v>0.18730335781229909</c:v>
                </c:pt>
                <c:pt idx="4346">
                  <c:v>0.18563304795236657</c:v>
                </c:pt>
                <c:pt idx="4347">
                  <c:v>0.17220824109067992</c:v>
                </c:pt>
                <c:pt idx="4348">
                  <c:v>0.15394770940030728</c:v>
                </c:pt>
                <c:pt idx="4349">
                  <c:v>0.12372192386898236</c:v>
                </c:pt>
                <c:pt idx="4350">
                  <c:v>0.12639366057701848</c:v>
                </c:pt>
                <c:pt idx="4351">
                  <c:v>0.14751850920313159</c:v>
                </c:pt>
                <c:pt idx="4352">
                  <c:v>0.15576645435942718</c:v>
                </c:pt>
                <c:pt idx="4353">
                  <c:v>0.14557980738392834</c:v>
                </c:pt>
                <c:pt idx="4354">
                  <c:v>0.1304769552704067</c:v>
                </c:pt>
                <c:pt idx="4355">
                  <c:v>0.12161288918616638</c:v>
                </c:pt>
                <c:pt idx="4356">
                  <c:v>0.11042202817038078</c:v>
                </c:pt>
                <c:pt idx="4357">
                  <c:v>0.10523108404835547</c:v>
                </c:pt>
                <c:pt idx="4358">
                  <c:v>0.11283923844731962</c:v>
                </c:pt>
                <c:pt idx="4359">
                  <c:v>0.11816273874957509</c:v>
                </c:pt>
                <c:pt idx="4360">
                  <c:v>0.11910433713811798</c:v>
                </c:pt>
                <c:pt idx="4361">
                  <c:v>0.13433096759056215</c:v>
                </c:pt>
                <c:pt idx="4362">
                  <c:v>0.13597999329269922</c:v>
                </c:pt>
                <c:pt idx="4363">
                  <c:v>0.10139294078020222</c:v>
                </c:pt>
                <c:pt idx="4364">
                  <c:v>9.6682877735042722E-2</c:v>
                </c:pt>
                <c:pt idx="4365">
                  <c:v>0.10821882227269436</c:v>
                </c:pt>
                <c:pt idx="4366">
                  <c:v>0.12466070345025711</c:v>
                </c:pt>
                <c:pt idx="4367">
                  <c:v>0.1468665658685421</c:v>
                </c:pt>
                <c:pt idx="4368">
                  <c:v>0.14501769151726288</c:v>
                </c:pt>
                <c:pt idx="4369">
                  <c:v>0.13793640338913399</c:v>
                </c:pt>
                <c:pt idx="4370">
                  <c:v>0.14127547459472614</c:v>
                </c:pt>
                <c:pt idx="4371">
                  <c:v>0.1450330705345397</c:v>
                </c:pt>
                <c:pt idx="4372">
                  <c:v>0.13583516417181704</c:v>
                </c:pt>
                <c:pt idx="4373">
                  <c:v>0.12161952850643439</c:v>
                </c:pt>
                <c:pt idx="4374">
                  <c:v>0.12122156338415763</c:v>
                </c:pt>
                <c:pt idx="4375">
                  <c:v>0.14429897668748373</c:v>
                </c:pt>
                <c:pt idx="4376">
                  <c:v>0.1401116174575513</c:v>
                </c:pt>
                <c:pt idx="4377">
                  <c:v>0.11994370650205197</c:v>
                </c:pt>
                <c:pt idx="4378">
                  <c:v>0.10313229852001032</c:v>
                </c:pt>
                <c:pt idx="4379">
                  <c:v>0.10145637736717847</c:v>
                </c:pt>
                <c:pt idx="4380">
                  <c:v>0.11943450356587786</c:v>
                </c:pt>
                <c:pt idx="4381">
                  <c:v>0.12535785756914383</c:v>
                </c:pt>
                <c:pt idx="4382">
                  <c:v>0.13292918532012171</c:v>
                </c:pt>
                <c:pt idx="4383">
                  <c:v>0.1345923191886565</c:v>
                </c:pt>
                <c:pt idx="4384">
                  <c:v>0.14026708723173242</c:v>
                </c:pt>
                <c:pt idx="4385">
                  <c:v>0.13284700808904365</c:v>
                </c:pt>
                <c:pt idx="4386">
                  <c:v>0.10397089087085189</c:v>
                </c:pt>
                <c:pt idx="4387">
                  <c:v>9.7996215003577802E-2</c:v>
                </c:pt>
                <c:pt idx="4388">
                  <c:v>0.10617946546208193</c:v>
                </c:pt>
                <c:pt idx="4389">
                  <c:v>0.11148468072375822</c:v>
                </c:pt>
                <c:pt idx="4390">
                  <c:v>0.11716356083108119</c:v>
                </c:pt>
                <c:pt idx="4391">
                  <c:v>0.11326084087692602</c:v>
                </c:pt>
                <c:pt idx="4392">
                  <c:v>9.7566828308737141E-2</c:v>
                </c:pt>
                <c:pt idx="4393">
                  <c:v>8.7154639417811916E-2</c:v>
                </c:pt>
                <c:pt idx="4394">
                  <c:v>8.298665636011815E-2</c:v>
                </c:pt>
                <c:pt idx="4395">
                  <c:v>6.5046289493933998E-2</c:v>
                </c:pt>
                <c:pt idx="4396">
                  <c:v>5.1283602406250593E-2</c:v>
                </c:pt>
                <c:pt idx="4397">
                  <c:v>4.2679789326889095E-2</c:v>
                </c:pt>
                <c:pt idx="4398">
                  <c:v>3.50203987136401E-2</c:v>
                </c:pt>
                <c:pt idx="4399">
                  <c:v>4.8801419062100705E-2</c:v>
                </c:pt>
                <c:pt idx="4400">
                  <c:v>7.0801257375499971E-2</c:v>
                </c:pt>
                <c:pt idx="4401">
                  <c:v>7.8654758596974378E-2</c:v>
                </c:pt>
                <c:pt idx="4402">
                  <c:v>9.7362251865189681E-2</c:v>
                </c:pt>
                <c:pt idx="4403">
                  <c:v>0.10859704838869379</c:v>
                </c:pt>
                <c:pt idx="4404">
                  <c:v>0.1161484569294044</c:v>
                </c:pt>
                <c:pt idx="4405">
                  <c:v>0.12609354015590316</c:v>
                </c:pt>
                <c:pt idx="4406">
                  <c:v>0.12934842327138318</c:v>
                </c:pt>
                <c:pt idx="4407">
                  <c:v>0.12764327718733373</c:v>
                </c:pt>
                <c:pt idx="4408">
                  <c:v>0.12414382853251289</c:v>
                </c:pt>
                <c:pt idx="4409">
                  <c:v>0.14443477244897093</c:v>
                </c:pt>
                <c:pt idx="4410">
                  <c:v>0.12099885643671937</c:v>
                </c:pt>
                <c:pt idx="4411">
                  <c:v>0.10933058211044847</c:v>
                </c:pt>
                <c:pt idx="4412">
                  <c:v>0.116153653788102</c:v>
                </c:pt>
                <c:pt idx="4413">
                  <c:v>0.12334541667042453</c:v>
                </c:pt>
                <c:pt idx="4414">
                  <c:v>0.12852789213653509</c:v>
                </c:pt>
                <c:pt idx="4415">
                  <c:v>0.12778416672379983</c:v>
                </c:pt>
                <c:pt idx="4416">
                  <c:v>0.11642009199846214</c:v>
                </c:pt>
                <c:pt idx="4417">
                  <c:v>9.8439843474163347E-2</c:v>
                </c:pt>
                <c:pt idx="4418">
                  <c:v>9.3270980349937235E-2</c:v>
                </c:pt>
                <c:pt idx="4419">
                  <c:v>8.4608336850747423E-2</c:v>
                </c:pt>
                <c:pt idx="4420">
                  <c:v>8.0298740586572451E-2</c:v>
                </c:pt>
                <c:pt idx="4421">
                  <c:v>7.4648628448781243E-2</c:v>
                </c:pt>
                <c:pt idx="4422">
                  <c:v>9.3121674852383388E-2</c:v>
                </c:pt>
                <c:pt idx="4423">
                  <c:v>0.13065352904826724</c:v>
                </c:pt>
                <c:pt idx="4424">
                  <c:v>0.15862486600409506</c:v>
                </c:pt>
                <c:pt idx="4425">
                  <c:v>0.160832108230375</c:v>
                </c:pt>
                <c:pt idx="4426">
                  <c:v>0.14697849286686096</c:v>
                </c:pt>
                <c:pt idx="4427">
                  <c:v>0.13514849728268785</c:v>
                </c:pt>
                <c:pt idx="4428">
                  <c:v>0.13185837447372301</c:v>
                </c:pt>
                <c:pt idx="4429">
                  <c:v>0.14020909202570736</c:v>
                </c:pt>
                <c:pt idx="4430">
                  <c:v>0.15707145473223991</c:v>
                </c:pt>
                <c:pt idx="4431">
                  <c:v>0.1766624364899459</c:v>
                </c:pt>
                <c:pt idx="4432">
                  <c:v>0.18743391288279471</c:v>
                </c:pt>
                <c:pt idx="4433">
                  <c:v>0.21967056944010457</c:v>
                </c:pt>
                <c:pt idx="4434">
                  <c:v>0.23970799029966056</c:v>
                </c:pt>
                <c:pt idx="4435">
                  <c:v>0.21294974279286424</c:v>
                </c:pt>
                <c:pt idx="4436">
                  <c:v>0.20922430532538366</c:v>
                </c:pt>
                <c:pt idx="4437">
                  <c:v>0.21321096386224769</c:v>
                </c:pt>
                <c:pt idx="4438">
                  <c:v>0.2219782400142383</c:v>
                </c:pt>
                <c:pt idx="4439">
                  <c:v>0.2108327296336274</c:v>
                </c:pt>
                <c:pt idx="4440">
                  <c:v>0.19071638371395516</c:v>
                </c:pt>
                <c:pt idx="4441">
                  <c:v>0.1662232705495798</c:v>
                </c:pt>
                <c:pt idx="4442">
                  <c:v>0.15409396820272814</c:v>
                </c:pt>
                <c:pt idx="4443">
                  <c:v>0.13764762745969808</c:v>
                </c:pt>
                <c:pt idx="4444">
                  <c:v>0.12445768341270888</c:v>
                </c:pt>
                <c:pt idx="4445">
                  <c:v>0.10694463138034582</c:v>
                </c:pt>
                <c:pt idx="4446">
                  <c:v>9.9835709219813773E-2</c:v>
                </c:pt>
                <c:pt idx="4447">
                  <c:v>9.3975803080013576E-2</c:v>
                </c:pt>
                <c:pt idx="4448">
                  <c:v>0.10760899433370431</c:v>
                </c:pt>
                <c:pt idx="4449">
                  <c:v>0.11747848019444931</c:v>
                </c:pt>
                <c:pt idx="4450">
                  <c:v>0.12080334429277235</c:v>
                </c:pt>
                <c:pt idx="4451">
                  <c:v>0.1217611930363013</c:v>
                </c:pt>
                <c:pt idx="4452">
                  <c:v>0.11950887831462413</c:v>
                </c:pt>
                <c:pt idx="4453">
                  <c:v>0.13715917031963004</c:v>
                </c:pt>
                <c:pt idx="4454">
                  <c:v>0.1542865167443197</c:v>
                </c:pt>
                <c:pt idx="4455">
                  <c:v>0.16530142063868</c:v>
                </c:pt>
                <c:pt idx="4456">
                  <c:v>0.18129695427218551</c:v>
                </c:pt>
                <c:pt idx="4457">
                  <c:v>0.18774954328098722</c:v>
                </c:pt>
                <c:pt idx="4458">
                  <c:v>0.16611723987621632</c:v>
                </c:pt>
                <c:pt idx="4459">
                  <c:v>0.12318309228063387</c:v>
                </c:pt>
                <c:pt idx="4460">
                  <c:v>0.11207123754403513</c:v>
                </c:pt>
                <c:pt idx="4461">
                  <c:v>0.12012951429347382</c:v>
                </c:pt>
                <c:pt idx="4462">
                  <c:v>0.12170816818161495</c:v>
                </c:pt>
                <c:pt idx="4463">
                  <c:v>0.10646078030125103</c:v>
                </c:pt>
                <c:pt idx="4464">
                  <c:v>9.8505463826149997E-2</c:v>
                </c:pt>
                <c:pt idx="4465">
                  <c:v>9.2680342687013015E-2</c:v>
                </c:pt>
                <c:pt idx="4466">
                  <c:v>8.5403817148797426E-2</c:v>
                </c:pt>
                <c:pt idx="4467">
                  <c:v>6.6503516722943024E-2</c:v>
                </c:pt>
                <c:pt idx="4468">
                  <c:v>4.3433998081815771E-2</c:v>
                </c:pt>
                <c:pt idx="4469">
                  <c:v>3.4490512436786171E-2</c:v>
                </c:pt>
                <c:pt idx="4470">
                  <c:v>3.8189525217474644E-2</c:v>
                </c:pt>
                <c:pt idx="4471">
                  <c:v>7.1976737508174626E-2</c:v>
                </c:pt>
                <c:pt idx="4472">
                  <c:v>8.7275429112296174E-2</c:v>
                </c:pt>
                <c:pt idx="4473">
                  <c:v>9.784045227884916E-2</c:v>
                </c:pt>
                <c:pt idx="4474">
                  <c:v>0.11381264330032506</c:v>
                </c:pt>
                <c:pt idx="4475">
                  <c:v>0.12316483325601857</c:v>
                </c:pt>
                <c:pt idx="4476">
                  <c:v>0.13664469237547697</c:v>
                </c:pt>
                <c:pt idx="4477">
                  <c:v>0.14752305686485814</c:v>
                </c:pt>
                <c:pt idx="4478">
                  <c:v>0.14839546322097241</c:v>
                </c:pt>
                <c:pt idx="4479">
                  <c:v>0.14504099911513041</c:v>
                </c:pt>
                <c:pt idx="4480">
                  <c:v>0.14018002777409899</c:v>
                </c:pt>
                <c:pt idx="4481">
                  <c:v>0.14360860626744254</c:v>
                </c:pt>
                <c:pt idx="4482">
                  <c:v>0.1142324402994719</c:v>
                </c:pt>
                <c:pt idx="4483">
                  <c:v>6.5903725542334798E-2</c:v>
                </c:pt>
                <c:pt idx="4484">
                  <c:v>5.9864129970266168E-2</c:v>
                </c:pt>
                <c:pt idx="4485">
                  <c:v>6.1434653537063663E-2</c:v>
                </c:pt>
                <c:pt idx="4486">
                  <c:v>6.3983458911854849E-2</c:v>
                </c:pt>
                <c:pt idx="4487">
                  <c:v>6.8985050212127058E-2</c:v>
                </c:pt>
                <c:pt idx="4488">
                  <c:v>6.1854903662100669E-2</c:v>
                </c:pt>
                <c:pt idx="4489">
                  <c:v>4.4163535086157397E-2</c:v>
                </c:pt>
                <c:pt idx="4490">
                  <c:v>3.7059703619730516E-2</c:v>
                </c:pt>
                <c:pt idx="4491">
                  <c:v>2.7216851228451581E-2</c:v>
                </c:pt>
                <c:pt idx="4492">
                  <c:v>2.5527213654005013E-2</c:v>
                </c:pt>
                <c:pt idx="4493">
                  <c:v>2.9149060958191236E-2</c:v>
                </c:pt>
                <c:pt idx="4494">
                  <c:v>3.9762716506146219E-2</c:v>
                </c:pt>
                <c:pt idx="4495">
                  <c:v>0.10211698737402534</c:v>
                </c:pt>
                <c:pt idx="4496">
                  <c:v>0.13017830594076665</c:v>
                </c:pt>
                <c:pt idx="4497">
                  <c:v>0.12500976690733287</c:v>
                </c:pt>
                <c:pt idx="4498">
                  <c:v>0.11757693988045487</c:v>
                </c:pt>
                <c:pt idx="4499">
                  <c:v>0.12337529861795635</c:v>
                </c:pt>
                <c:pt idx="4500">
                  <c:v>0.11938158314810282</c:v>
                </c:pt>
                <c:pt idx="4501">
                  <c:v>0.1206005130210889</c:v>
                </c:pt>
                <c:pt idx="4502">
                  <c:v>0.12062491420093378</c:v>
                </c:pt>
                <c:pt idx="4503">
                  <c:v>0.12039110514048046</c:v>
                </c:pt>
                <c:pt idx="4504">
                  <c:v>0.1251636905316259</c:v>
                </c:pt>
                <c:pt idx="4505">
                  <c:v>0.11121207712941703</c:v>
                </c:pt>
                <c:pt idx="4506">
                  <c:v>7.859061645137963E-2</c:v>
                </c:pt>
                <c:pt idx="4507">
                  <c:v>4.1034378662717419E-2</c:v>
                </c:pt>
                <c:pt idx="4508">
                  <c:v>4.9972546117432327E-2</c:v>
                </c:pt>
                <c:pt idx="4509">
                  <c:v>5.9881416482952483E-2</c:v>
                </c:pt>
                <c:pt idx="4510">
                  <c:v>6.9142169080412194E-2</c:v>
                </c:pt>
                <c:pt idx="4511">
                  <c:v>7.7326337129010034E-2</c:v>
                </c:pt>
                <c:pt idx="4512">
                  <c:v>7.6337496308609865E-2</c:v>
                </c:pt>
                <c:pt idx="4513">
                  <c:v>7.9390168237066142E-2</c:v>
                </c:pt>
                <c:pt idx="4514">
                  <c:v>8.85967353831595E-2</c:v>
                </c:pt>
                <c:pt idx="4515">
                  <c:v>8.1842736533393273E-2</c:v>
                </c:pt>
                <c:pt idx="4516">
                  <c:v>8.5376649512093852E-2</c:v>
                </c:pt>
                <c:pt idx="4517">
                  <c:v>7.4287940918830814E-2</c:v>
                </c:pt>
                <c:pt idx="4518">
                  <c:v>7.285952951860318E-2</c:v>
                </c:pt>
                <c:pt idx="4519">
                  <c:v>0.12176403858715495</c:v>
                </c:pt>
                <c:pt idx="4520">
                  <c:v>0.14408082097268279</c:v>
                </c:pt>
                <c:pt idx="4521">
                  <c:v>0.14177981094954312</c:v>
                </c:pt>
                <c:pt idx="4522">
                  <c:v>0.12823448722749206</c:v>
                </c:pt>
                <c:pt idx="4523">
                  <c:v>0.12001321146809198</c:v>
                </c:pt>
                <c:pt idx="4524">
                  <c:v>0.12525790174018508</c:v>
                </c:pt>
                <c:pt idx="4525">
                  <c:v>0.13090653753467432</c:v>
                </c:pt>
                <c:pt idx="4526">
                  <c:v>0.13672943307597443</c:v>
                </c:pt>
                <c:pt idx="4527">
                  <c:v>0.1466497810123378</c:v>
                </c:pt>
                <c:pt idx="4528">
                  <c:v>0.15414509050848046</c:v>
                </c:pt>
                <c:pt idx="4529">
                  <c:v>0.16065400636026189</c:v>
                </c:pt>
                <c:pt idx="4530">
                  <c:v>0.15248860080659185</c:v>
                </c:pt>
                <c:pt idx="4531">
                  <c:v>0.13578506282519801</c:v>
                </c:pt>
                <c:pt idx="4532">
                  <c:v>0.16809995424826221</c:v>
                </c:pt>
                <c:pt idx="4533">
                  <c:v>0.22254591169632376</c:v>
                </c:pt>
                <c:pt idx="4534">
                  <c:v>0.2623246128723058</c:v>
                </c:pt>
                <c:pt idx="4535">
                  <c:v>0.2744815463707389</c:v>
                </c:pt>
                <c:pt idx="4536">
                  <c:v>0.26921341060513282</c:v>
                </c:pt>
                <c:pt idx="4537">
                  <c:v>0.26494986029303413</c:v>
                </c:pt>
                <c:pt idx="4538">
                  <c:v>0.25207225042222536</c:v>
                </c:pt>
                <c:pt idx="4539">
                  <c:v>0.22680861572219438</c:v>
                </c:pt>
                <c:pt idx="4540">
                  <c:v>0.20915230402126189</c:v>
                </c:pt>
                <c:pt idx="4541">
                  <c:v>0.18259904908209909</c:v>
                </c:pt>
                <c:pt idx="4542">
                  <c:v>0.17607800639764079</c:v>
                </c:pt>
                <c:pt idx="4543">
                  <c:v>0.20878521940855171</c:v>
                </c:pt>
                <c:pt idx="4544">
                  <c:v>0.23537695783104012</c:v>
                </c:pt>
                <c:pt idx="4545">
                  <c:v>0.22370805585971415</c:v>
                </c:pt>
                <c:pt idx="4546">
                  <c:v>0.21258880737025709</c:v>
                </c:pt>
                <c:pt idx="4547">
                  <c:v>0.20755097361194624</c:v>
                </c:pt>
                <c:pt idx="4548">
                  <c:v>0.21064274334116653</c:v>
                </c:pt>
                <c:pt idx="4549">
                  <c:v>0.2310453885721519</c:v>
                </c:pt>
                <c:pt idx="4550">
                  <c:v>0.24870703270318439</c:v>
                </c:pt>
                <c:pt idx="4551">
                  <c:v>0.26173534174885815</c:v>
                </c:pt>
                <c:pt idx="4552">
                  <c:v>0.27073010945772152</c:v>
                </c:pt>
                <c:pt idx="4553">
                  <c:v>0.26492854822290973</c:v>
                </c:pt>
                <c:pt idx="4554">
                  <c:v>0.23181488653625446</c:v>
                </c:pt>
                <c:pt idx="4555">
                  <c:v>0.17444729409437421</c:v>
                </c:pt>
                <c:pt idx="4556">
                  <c:v>0.17257880746501492</c:v>
                </c:pt>
                <c:pt idx="4557">
                  <c:v>0.21612251001125266</c:v>
                </c:pt>
                <c:pt idx="4558">
                  <c:v>0.26396769078301535</c:v>
                </c:pt>
                <c:pt idx="4559">
                  <c:v>0.31239292642501842</c:v>
                </c:pt>
                <c:pt idx="4560">
                  <c:v>0.33980720994320546</c:v>
                </c:pt>
                <c:pt idx="4561">
                  <c:v>0.31821308364877698</c:v>
                </c:pt>
                <c:pt idx="4562">
                  <c:v>0.29506400109268438</c:v>
                </c:pt>
                <c:pt idx="4563">
                  <c:v>0.26801863342170162</c:v>
                </c:pt>
                <c:pt idx="4564">
                  <c:v>0.25232681975601962</c:v>
                </c:pt>
                <c:pt idx="4565">
                  <c:v>0.22542308629677724</c:v>
                </c:pt>
                <c:pt idx="4566">
                  <c:v>0.21496769159373705</c:v>
                </c:pt>
                <c:pt idx="4567">
                  <c:v>0.26084299159850871</c:v>
                </c:pt>
                <c:pt idx="4568">
                  <c:v>0.27410182534119854</c:v>
                </c:pt>
                <c:pt idx="4569">
                  <c:v>0.26457612769085415</c:v>
                </c:pt>
                <c:pt idx="4570">
                  <c:v>0.28612288291090721</c:v>
                </c:pt>
                <c:pt idx="4571">
                  <c:v>0.29452699727242293</c:v>
                </c:pt>
                <c:pt idx="4572">
                  <c:v>0.28685906397129446</c:v>
                </c:pt>
                <c:pt idx="4573">
                  <c:v>0.29378814884765958</c:v>
                </c:pt>
                <c:pt idx="4574">
                  <c:v>0.26988788973526051</c:v>
                </c:pt>
                <c:pt idx="4575">
                  <c:v>0.25257071265343062</c:v>
                </c:pt>
                <c:pt idx="4576">
                  <c:v>0.23226627873981381</c:v>
                </c:pt>
                <c:pt idx="4577">
                  <c:v>0.21278236876572967</c:v>
                </c:pt>
                <c:pt idx="4578">
                  <c:v>0.19080953346460505</c:v>
                </c:pt>
                <c:pt idx="4579">
                  <c:v>0.16357447548911186</c:v>
                </c:pt>
                <c:pt idx="4580">
                  <c:v>0.20496726472837618</c:v>
                </c:pt>
                <c:pt idx="4581">
                  <c:v>0.24958843275541037</c:v>
                </c:pt>
                <c:pt idx="4582">
                  <c:v>0.28268877823650074</c:v>
                </c:pt>
                <c:pt idx="4583">
                  <c:v>0.32116390091718178</c:v>
                </c:pt>
                <c:pt idx="4584">
                  <c:v>0.33107065006637265</c:v>
                </c:pt>
                <c:pt idx="4585">
                  <c:v>0.31825796935039707</c:v>
                </c:pt>
                <c:pt idx="4586">
                  <c:v>0.28313034233492523</c:v>
                </c:pt>
                <c:pt idx="4587">
                  <c:v>0.24566745925861658</c:v>
                </c:pt>
                <c:pt idx="4588">
                  <c:v>0.19911549967327263</c:v>
                </c:pt>
                <c:pt idx="4589">
                  <c:v>0.18962559577438984</c:v>
                </c:pt>
                <c:pt idx="4590">
                  <c:v>0.22713430977001994</c:v>
                </c:pt>
                <c:pt idx="4591">
                  <c:v>0.2228090843396246</c:v>
                </c:pt>
                <c:pt idx="4592">
                  <c:v>0.24257184227974238</c:v>
                </c:pt>
                <c:pt idx="4593">
                  <c:v>0.24886816661296676</c:v>
                </c:pt>
                <c:pt idx="4594">
                  <c:v>0.23021585364707098</c:v>
                </c:pt>
                <c:pt idx="4595">
                  <c:v>0.21468502419107766</c:v>
                </c:pt>
                <c:pt idx="4596">
                  <c:v>0.19816060050774376</c:v>
                </c:pt>
                <c:pt idx="4597">
                  <c:v>0.19169353352326657</c:v>
                </c:pt>
                <c:pt idx="4598">
                  <c:v>0.18319498685518154</c:v>
                </c:pt>
                <c:pt idx="4599">
                  <c:v>0.16572176759496898</c:v>
                </c:pt>
                <c:pt idx="4600">
                  <c:v>0.1627051063282228</c:v>
                </c:pt>
                <c:pt idx="4601">
                  <c:v>0.17444718653536148</c:v>
                </c:pt>
                <c:pt idx="4602">
                  <c:v>0.16269106737137962</c:v>
                </c:pt>
                <c:pt idx="4603">
                  <c:v>0.14679629469906327</c:v>
                </c:pt>
                <c:pt idx="4604">
                  <c:v>0.15384641844428557</c:v>
                </c:pt>
                <c:pt idx="4605">
                  <c:v>0.1281224530942297</c:v>
                </c:pt>
                <c:pt idx="4606">
                  <c:v>0.12008219870483584</c:v>
                </c:pt>
                <c:pt idx="4607">
                  <c:v>0.11847354425583874</c:v>
                </c:pt>
                <c:pt idx="4608">
                  <c:v>0.10709279185527576</c:v>
                </c:pt>
                <c:pt idx="4609">
                  <c:v>9.6398316872083278E-2</c:v>
                </c:pt>
                <c:pt idx="4610">
                  <c:v>8.4621602383624525E-2</c:v>
                </c:pt>
                <c:pt idx="4611">
                  <c:v>8.5842842684280399E-2</c:v>
                </c:pt>
                <c:pt idx="4612">
                  <c:v>9.112585481987194E-2</c:v>
                </c:pt>
                <c:pt idx="4613">
                  <c:v>9.6272964607065234E-2</c:v>
                </c:pt>
                <c:pt idx="4614">
                  <c:v>9.7716340473171195E-2</c:v>
                </c:pt>
                <c:pt idx="4615">
                  <c:v>0.13117053402773896</c:v>
                </c:pt>
                <c:pt idx="4616">
                  <c:v>0.15991166095978407</c:v>
                </c:pt>
                <c:pt idx="4617">
                  <c:v>0.16776709972560255</c:v>
                </c:pt>
                <c:pt idx="4618">
                  <c:v>0.16494776969286976</c:v>
                </c:pt>
                <c:pt idx="4619">
                  <c:v>0.16454976881257097</c:v>
                </c:pt>
                <c:pt idx="4620">
                  <c:v>0.17950915851448671</c:v>
                </c:pt>
                <c:pt idx="4621">
                  <c:v>0.17267101876476548</c:v>
                </c:pt>
                <c:pt idx="4622">
                  <c:v>0.18561506044605453</c:v>
                </c:pt>
                <c:pt idx="4623">
                  <c:v>0.23930009972028637</c:v>
                </c:pt>
                <c:pt idx="4624">
                  <c:v>0.2772126458744546</c:v>
                </c:pt>
                <c:pt idx="4625">
                  <c:v>0.27322172802836486</c:v>
                </c:pt>
                <c:pt idx="4626">
                  <c:v>0.22559008077918544</c:v>
                </c:pt>
                <c:pt idx="4627">
                  <c:v>0.17415185040474948</c:v>
                </c:pt>
                <c:pt idx="4628">
                  <c:v>0.18676336446721906</c:v>
                </c:pt>
                <c:pt idx="4629">
                  <c:v>0.20333749186622185</c:v>
                </c:pt>
                <c:pt idx="4630">
                  <c:v>0.21920835925599463</c:v>
                </c:pt>
                <c:pt idx="4631">
                  <c:v>0.24651717216121524</c:v>
                </c:pt>
                <c:pt idx="4632">
                  <c:v>0.27705700344699397</c:v>
                </c:pt>
                <c:pt idx="4633">
                  <c:v>0.29836614135852513</c:v>
                </c:pt>
                <c:pt idx="4634">
                  <c:v>0.29050113793735133</c:v>
                </c:pt>
                <c:pt idx="4635">
                  <c:v>0.27097686084329148</c:v>
                </c:pt>
                <c:pt idx="4636">
                  <c:v>0.24904872882317744</c:v>
                </c:pt>
                <c:pt idx="4637">
                  <c:v>0.23910314496236815</c:v>
                </c:pt>
                <c:pt idx="4638">
                  <c:v>0.23453903324938458</c:v>
                </c:pt>
                <c:pt idx="4639">
                  <c:v>0.23228840360871006</c:v>
                </c:pt>
                <c:pt idx="4640">
                  <c:v>0.2688138481880773</c:v>
                </c:pt>
                <c:pt idx="4641">
                  <c:v>0.26207634097609256</c:v>
                </c:pt>
                <c:pt idx="4642">
                  <c:v>0.22882532036516481</c:v>
                </c:pt>
                <c:pt idx="4643">
                  <c:v>0.21020180544835376</c:v>
                </c:pt>
                <c:pt idx="4644">
                  <c:v>0.21624601961529633</c:v>
                </c:pt>
                <c:pt idx="4645">
                  <c:v>0.2407376712116501</c:v>
                </c:pt>
                <c:pt idx="4646">
                  <c:v>0.25857811986964224</c:v>
                </c:pt>
                <c:pt idx="4647">
                  <c:v>0.26393175177512262</c:v>
                </c:pt>
                <c:pt idx="4648">
                  <c:v>0.27362134387127546</c:v>
                </c:pt>
                <c:pt idx="4649">
                  <c:v>0.28383614307027294</c:v>
                </c:pt>
                <c:pt idx="4650">
                  <c:v>0.25753484361017398</c:v>
                </c:pt>
                <c:pt idx="4651">
                  <c:v>0.21627759876661698</c:v>
                </c:pt>
                <c:pt idx="4652">
                  <c:v>0.27028070596606146</c:v>
                </c:pt>
                <c:pt idx="4653">
                  <c:v>0.33027074309534893</c:v>
                </c:pt>
                <c:pt idx="4654">
                  <c:v>0.37156281934277569</c:v>
                </c:pt>
                <c:pt idx="4655">
                  <c:v>0.40139763360911912</c:v>
                </c:pt>
                <c:pt idx="4656">
                  <c:v>0.42459429920208613</c:v>
                </c:pt>
                <c:pt idx="4657">
                  <c:v>0.41734200835810364</c:v>
                </c:pt>
                <c:pt idx="4658">
                  <c:v>0.40404953749137179</c:v>
                </c:pt>
                <c:pt idx="4659">
                  <c:v>0.38126324032427505</c:v>
                </c:pt>
                <c:pt idx="4660">
                  <c:v>0.34647140925824893</c:v>
                </c:pt>
                <c:pt idx="4661">
                  <c:v>0.31185691796821891</c:v>
                </c:pt>
                <c:pt idx="4662">
                  <c:v>0.30823700526303488</c:v>
                </c:pt>
                <c:pt idx="4663">
                  <c:v>0.32906856449355965</c:v>
                </c:pt>
                <c:pt idx="4664">
                  <c:v>0.38771708438514924</c:v>
                </c:pt>
                <c:pt idx="4665">
                  <c:v>0.37498763685624376</c:v>
                </c:pt>
                <c:pt idx="4666">
                  <c:v>0.34256512634096004</c:v>
                </c:pt>
                <c:pt idx="4667">
                  <c:v>0.33213261384391601</c:v>
                </c:pt>
                <c:pt idx="4668">
                  <c:v>0.32745989310768669</c:v>
                </c:pt>
                <c:pt idx="4669">
                  <c:v>0.33035563436868814</c:v>
                </c:pt>
                <c:pt idx="4670">
                  <c:v>0.33294418612780546</c:v>
                </c:pt>
                <c:pt idx="4671">
                  <c:v>0.33351377068420585</c:v>
                </c:pt>
                <c:pt idx="4672">
                  <c:v>0.33606430123982106</c:v>
                </c:pt>
                <c:pt idx="4673">
                  <c:v>0.33766442795266111</c:v>
                </c:pt>
                <c:pt idx="4674">
                  <c:v>0.33089359968918197</c:v>
                </c:pt>
                <c:pt idx="4675">
                  <c:v>0.3192595084854235</c:v>
                </c:pt>
                <c:pt idx="4676">
                  <c:v>0.340593239820764</c:v>
                </c:pt>
                <c:pt idx="4677">
                  <c:v>0.36307305352786567</c:v>
                </c:pt>
                <c:pt idx="4678">
                  <c:v>0.39789787946444999</c:v>
                </c:pt>
                <c:pt idx="4679">
                  <c:v>0.43074425084743784</c:v>
                </c:pt>
                <c:pt idx="4680">
                  <c:v>0.45219845250491236</c:v>
                </c:pt>
                <c:pt idx="4681">
                  <c:v>0.45338362557300566</c:v>
                </c:pt>
                <c:pt idx="4682">
                  <c:v>0.44027480794017732</c:v>
                </c:pt>
                <c:pt idx="4683">
                  <c:v>0.41752323971720112</c:v>
                </c:pt>
                <c:pt idx="4684">
                  <c:v>0.39186334995259653</c:v>
                </c:pt>
                <c:pt idx="4685">
                  <c:v>0.35908255276000961</c:v>
                </c:pt>
                <c:pt idx="4686">
                  <c:v>0.33572382573931214</c:v>
                </c:pt>
                <c:pt idx="4687">
                  <c:v>0.36215583852153593</c:v>
                </c:pt>
                <c:pt idx="4688">
                  <c:v>0.39506743383710552</c:v>
                </c:pt>
                <c:pt idx="4689">
                  <c:v>0.38023868541745803</c:v>
                </c:pt>
                <c:pt idx="4690">
                  <c:v>0.35046752766487266</c:v>
                </c:pt>
                <c:pt idx="4691">
                  <c:v>0.31712232860978862</c:v>
                </c:pt>
                <c:pt idx="4692">
                  <c:v>0.29865825882450564</c:v>
                </c:pt>
                <c:pt idx="4693">
                  <c:v>0.2901392784758699</c:v>
                </c:pt>
                <c:pt idx="4694">
                  <c:v>0.28291417139985053</c:v>
                </c:pt>
                <c:pt idx="4695">
                  <c:v>0.27254858150028405</c:v>
                </c:pt>
                <c:pt idx="4696">
                  <c:v>0.28339238734723582</c:v>
                </c:pt>
                <c:pt idx="4697">
                  <c:v>0.29729262500251169</c:v>
                </c:pt>
                <c:pt idx="4698">
                  <c:v>0.27970925583928602</c:v>
                </c:pt>
                <c:pt idx="4699">
                  <c:v>0.25664886961262828</c:v>
                </c:pt>
                <c:pt idx="4700">
                  <c:v>0.29682447800217349</c:v>
                </c:pt>
                <c:pt idx="4701">
                  <c:v>0.3340051906077367</c:v>
                </c:pt>
                <c:pt idx="4702">
                  <c:v>0.36730499111909926</c:v>
                </c:pt>
                <c:pt idx="4703">
                  <c:v>0.38323785366700697</c:v>
                </c:pt>
                <c:pt idx="4704">
                  <c:v>0.39223197683535538</c:v>
                </c:pt>
                <c:pt idx="4705">
                  <c:v>0.39098578668135214</c:v>
                </c:pt>
                <c:pt idx="4706">
                  <c:v>0.37397240136994248</c:v>
                </c:pt>
                <c:pt idx="4707">
                  <c:v>0.34623521216423836</c:v>
                </c:pt>
                <c:pt idx="4708">
                  <c:v>0.29863140916529635</c:v>
                </c:pt>
                <c:pt idx="4709">
                  <c:v>0.24208493558218053</c:v>
                </c:pt>
                <c:pt idx="4710">
                  <c:v>0.22003534152800361</c:v>
                </c:pt>
                <c:pt idx="4711">
                  <c:v>0.23006719568668396</c:v>
                </c:pt>
                <c:pt idx="4712">
                  <c:v>0.28102492258947326</c:v>
                </c:pt>
                <c:pt idx="4713">
                  <c:v>0.28785977164234539</c:v>
                </c:pt>
                <c:pt idx="4714">
                  <c:v>0.27165182440419194</c:v>
                </c:pt>
                <c:pt idx="4715">
                  <c:v>0.25664282278986705</c:v>
                </c:pt>
                <c:pt idx="4716">
                  <c:v>0.24134424121082784</c:v>
                </c:pt>
                <c:pt idx="4717">
                  <c:v>0.23527515094293117</c:v>
                </c:pt>
                <c:pt idx="4718">
                  <c:v>0.23256657469989508</c:v>
                </c:pt>
                <c:pt idx="4719">
                  <c:v>0.23282689261419257</c:v>
                </c:pt>
                <c:pt idx="4720">
                  <c:v>0.23863112816445042</c:v>
                </c:pt>
                <c:pt idx="4721">
                  <c:v>0.23565332811146084</c:v>
                </c:pt>
                <c:pt idx="4722">
                  <c:v>0.21402309464062771</c:v>
                </c:pt>
                <c:pt idx="4723">
                  <c:v>0.19190510438269565</c:v>
                </c:pt>
                <c:pt idx="4724">
                  <c:v>0.23100909017370977</c:v>
                </c:pt>
                <c:pt idx="4725">
                  <c:v>0.28973698301967471</c:v>
                </c:pt>
                <c:pt idx="4726">
                  <c:v>0.33289479338678679</c:v>
                </c:pt>
                <c:pt idx="4727">
                  <c:v>0.36454697284632692</c:v>
                </c:pt>
                <c:pt idx="4728">
                  <c:v>0.36909880191374</c:v>
                </c:pt>
                <c:pt idx="4729">
                  <c:v>0.36927827910428551</c:v>
                </c:pt>
                <c:pt idx="4730">
                  <c:v>0.36221447451635613</c:v>
                </c:pt>
                <c:pt idx="4731">
                  <c:v>0.35662885834698638</c:v>
                </c:pt>
                <c:pt idx="4732">
                  <c:v>0.3463585220787011</c:v>
                </c:pt>
                <c:pt idx="4733">
                  <c:v>0.31920063104152885</c:v>
                </c:pt>
                <c:pt idx="4734">
                  <c:v>0.28702808163020399</c:v>
                </c:pt>
                <c:pt idx="4735">
                  <c:v>0.28525506851415328</c:v>
                </c:pt>
                <c:pt idx="4736">
                  <c:v>0.31783478231130613</c:v>
                </c:pt>
                <c:pt idx="4737">
                  <c:v>0.27877069344315891</c:v>
                </c:pt>
                <c:pt idx="4738">
                  <c:v>0.22201381540839638</c:v>
                </c:pt>
                <c:pt idx="4739">
                  <c:v>0.19567091062055433</c:v>
                </c:pt>
                <c:pt idx="4740">
                  <c:v>0.18842664571182438</c:v>
                </c:pt>
                <c:pt idx="4741">
                  <c:v>0.19870131186857654</c:v>
                </c:pt>
                <c:pt idx="4742">
                  <c:v>0.21178023554511222</c:v>
                </c:pt>
                <c:pt idx="4743">
                  <c:v>0.22735531203364054</c:v>
                </c:pt>
                <c:pt idx="4744">
                  <c:v>0.23612639031149377</c:v>
                </c:pt>
                <c:pt idx="4745">
                  <c:v>0.23997413221094094</c:v>
                </c:pt>
                <c:pt idx="4746">
                  <c:v>0.21225774430084751</c:v>
                </c:pt>
                <c:pt idx="4747">
                  <c:v>0.17873580270475992</c:v>
                </c:pt>
                <c:pt idx="4748">
                  <c:v>0.19205553206748166</c:v>
                </c:pt>
                <c:pt idx="4749">
                  <c:v>0.19883660052805066</c:v>
                </c:pt>
                <c:pt idx="4750">
                  <c:v>0.23617258924234324</c:v>
                </c:pt>
                <c:pt idx="4751">
                  <c:v>0.25015427292693498</c:v>
                </c:pt>
                <c:pt idx="4752">
                  <c:v>0.24336953433693839</c:v>
                </c:pt>
                <c:pt idx="4753">
                  <c:v>0.22034827527862311</c:v>
                </c:pt>
                <c:pt idx="4754">
                  <c:v>0.18980852368924167</c:v>
                </c:pt>
                <c:pt idx="4755">
                  <c:v>0.16787325972664671</c:v>
                </c:pt>
                <c:pt idx="4756">
                  <c:v>0.15907515263787669</c:v>
                </c:pt>
                <c:pt idx="4757">
                  <c:v>0.15581700371421703</c:v>
                </c:pt>
                <c:pt idx="4758">
                  <c:v>0.15150732868412439</c:v>
                </c:pt>
                <c:pt idx="4759">
                  <c:v>0.16243065760053046</c:v>
                </c:pt>
                <c:pt idx="4760">
                  <c:v>0.18201667813860894</c:v>
                </c:pt>
                <c:pt idx="4761">
                  <c:v>0.15419846985837551</c:v>
                </c:pt>
                <c:pt idx="4762">
                  <c:v>0.13042134090049962</c:v>
                </c:pt>
                <c:pt idx="4763">
                  <c:v>0.12038211595113624</c:v>
                </c:pt>
                <c:pt idx="4764">
                  <c:v>0.12064437516111774</c:v>
                </c:pt>
                <c:pt idx="4765">
                  <c:v>0.1230781004593253</c:v>
                </c:pt>
                <c:pt idx="4766">
                  <c:v>0.12151809556027357</c:v>
                </c:pt>
                <c:pt idx="4767">
                  <c:v>0.13410757924485106</c:v>
                </c:pt>
                <c:pt idx="4768">
                  <c:v>0.12549117673536792</c:v>
                </c:pt>
                <c:pt idx="4769">
                  <c:v>0.1188935711942916</c:v>
                </c:pt>
                <c:pt idx="4770">
                  <c:v>0.12131140712759453</c:v>
                </c:pt>
                <c:pt idx="4771">
                  <c:v>9.7768748860998525E-2</c:v>
                </c:pt>
                <c:pt idx="4772">
                  <c:v>9.9892671991602622E-2</c:v>
                </c:pt>
                <c:pt idx="4773">
                  <c:v>0.13249660410056768</c:v>
                </c:pt>
                <c:pt idx="4774">
                  <c:v>0.14916630471524556</c:v>
                </c:pt>
                <c:pt idx="4775">
                  <c:v>0.15867968957432058</c:v>
                </c:pt>
                <c:pt idx="4776">
                  <c:v>0.16719111557054209</c:v>
                </c:pt>
                <c:pt idx="4777">
                  <c:v>0.1487542177849564</c:v>
                </c:pt>
                <c:pt idx="4778">
                  <c:v>0.12083547625815162</c:v>
                </c:pt>
                <c:pt idx="4779">
                  <c:v>0.10358075643080598</c:v>
                </c:pt>
                <c:pt idx="4780">
                  <c:v>9.2395836945357468E-2</c:v>
                </c:pt>
                <c:pt idx="4781">
                  <c:v>8.4881674131443527E-2</c:v>
                </c:pt>
                <c:pt idx="4782">
                  <c:v>9.0150713802530341E-2</c:v>
                </c:pt>
                <c:pt idx="4783">
                  <c:v>0.11215620755413763</c:v>
                </c:pt>
                <c:pt idx="4784">
                  <c:v>0.13051549147096392</c:v>
                </c:pt>
                <c:pt idx="4785">
                  <c:v>0.12290593139455736</c:v>
                </c:pt>
                <c:pt idx="4786">
                  <c:v>0.10860138909264093</c:v>
                </c:pt>
                <c:pt idx="4787">
                  <c:v>0.10620956963572177</c:v>
                </c:pt>
                <c:pt idx="4788">
                  <c:v>0.10424237095512547</c:v>
                </c:pt>
                <c:pt idx="4789">
                  <c:v>0.12300081478696649</c:v>
                </c:pt>
                <c:pt idx="4790">
                  <c:v>0.13597706280539543</c:v>
                </c:pt>
                <c:pt idx="4791">
                  <c:v>0.15182591741450674</c:v>
                </c:pt>
                <c:pt idx="4792">
                  <c:v>0.15784425833510338</c:v>
                </c:pt>
                <c:pt idx="4793">
                  <c:v>0.15152631890164073</c:v>
                </c:pt>
                <c:pt idx="4794">
                  <c:v>0.11722021771066626</c:v>
                </c:pt>
                <c:pt idx="4795">
                  <c:v>9.5336331048197706E-2</c:v>
                </c:pt>
                <c:pt idx="4796">
                  <c:v>0.10255237676653396</c:v>
                </c:pt>
                <c:pt idx="4797">
                  <c:v>0.11736438710754615</c:v>
                </c:pt>
                <c:pt idx="4798">
                  <c:v>0.11613924143567164</c:v>
                </c:pt>
                <c:pt idx="4799">
                  <c:v>0.10643309801724334</c:v>
                </c:pt>
                <c:pt idx="4800">
                  <c:v>0.10235220956846794</c:v>
                </c:pt>
                <c:pt idx="4801">
                  <c:v>0.1012406334404698</c:v>
                </c:pt>
                <c:pt idx="4802">
                  <c:v>9.1250641167027774E-2</c:v>
                </c:pt>
                <c:pt idx="4803">
                  <c:v>8.117569300722402E-2</c:v>
                </c:pt>
                <c:pt idx="4804">
                  <c:v>7.2154552691685039E-2</c:v>
                </c:pt>
                <c:pt idx="4805">
                  <c:v>6.1109667585654066E-2</c:v>
                </c:pt>
                <c:pt idx="4806">
                  <c:v>5.8088079862773589E-2</c:v>
                </c:pt>
                <c:pt idx="4807">
                  <c:v>0.10217450730909282</c:v>
                </c:pt>
                <c:pt idx="4808">
                  <c:v>0.14213883832430771</c:v>
                </c:pt>
                <c:pt idx="4809">
                  <c:v>0.14230542096704776</c:v>
                </c:pt>
                <c:pt idx="4810">
                  <c:v>0.16118944530844043</c:v>
                </c:pt>
                <c:pt idx="4811">
                  <c:v>0.15928655344975542</c:v>
                </c:pt>
                <c:pt idx="4812">
                  <c:v>0.15940615373064376</c:v>
                </c:pt>
                <c:pt idx="4813">
                  <c:v>0.16742880736900073</c:v>
                </c:pt>
                <c:pt idx="4814">
                  <c:v>0.18067157228931793</c:v>
                </c:pt>
                <c:pt idx="4815">
                  <c:v>0.18736323399281526</c:v>
                </c:pt>
                <c:pt idx="4816">
                  <c:v>0.18556921673191262</c:v>
                </c:pt>
                <c:pt idx="4817">
                  <c:v>0.17333006773039514</c:v>
                </c:pt>
                <c:pt idx="4818">
                  <c:v>0.13158810178344019</c:v>
                </c:pt>
                <c:pt idx="4819">
                  <c:v>9.1434074021807421E-2</c:v>
                </c:pt>
                <c:pt idx="4820">
                  <c:v>0.10215876817861078</c:v>
                </c:pt>
                <c:pt idx="4821">
                  <c:v>0.11308181993382474</c:v>
                </c:pt>
                <c:pt idx="4822">
                  <c:v>0.11922513615127167</c:v>
                </c:pt>
                <c:pt idx="4823">
                  <c:v>0.12377033549080156</c:v>
                </c:pt>
                <c:pt idx="4824">
                  <c:v>0.11771816918262111</c:v>
                </c:pt>
                <c:pt idx="4825">
                  <c:v>0.10436686021883716</c:v>
                </c:pt>
                <c:pt idx="4826">
                  <c:v>8.9628363882923098E-2</c:v>
                </c:pt>
                <c:pt idx="4827">
                  <c:v>7.8350031977551512E-2</c:v>
                </c:pt>
                <c:pt idx="4828">
                  <c:v>6.3232946509207577E-2</c:v>
                </c:pt>
                <c:pt idx="4829">
                  <c:v>4.9356103118468671E-2</c:v>
                </c:pt>
                <c:pt idx="4830">
                  <c:v>5.31768708577227E-2</c:v>
                </c:pt>
                <c:pt idx="4831">
                  <c:v>9.7035884513943432E-2</c:v>
                </c:pt>
                <c:pt idx="4832">
                  <c:v>0.12718851142870954</c:v>
                </c:pt>
                <c:pt idx="4833">
                  <c:v>0.13376965094338192</c:v>
                </c:pt>
                <c:pt idx="4834">
                  <c:v>0.11789575053735935</c:v>
                </c:pt>
                <c:pt idx="4835">
                  <c:v>0.12018813665210135</c:v>
                </c:pt>
                <c:pt idx="4836">
                  <c:v>0.13076940260492911</c:v>
                </c:pt>
                <c:pt idx="4837">
                  <c:v>0.14365879603395562</c:v>
                </c:pt>
                <c:pt idx="4838">
                  <c:v>0.13523718156576403</c:v>
                </c:pt>
                <c:pt idx="4839">
                  <c:v>0.13849315370551701</c:v>
                </c:pt>
                <c:pt idx="4840">
                  <c:v>0.14954019479737121</c:v>
                </c:pt>
                <c:pt idx="4841">
                  <c:v>0.13716056667517915</c:v>
                </c:pt>
                <c:pt idx="4842">
                  <c:v>0.10469881233107887</c:v>
                </c:pt>
                <c:pt idx="4843">
                  <c:v>8.172128772796422E-2</c:v>
                </c:pt>
                <c:pt idx="4844">
                  <c:v>0.12568238849811952</c:v>
                </c:pt>
                <c:pt idx="4845">
                  <c:v>0.17383440949099921</c:v>
                </c:pt>
                <c:pt idx="4846">
                  <c:v>0.21278044529280921</c:v>
                </c:pt>
                <c:pt idx="4847">
                  <c:v>0.23987539827438975</c:v>
                </c:pt>
                <c:pt idx="4848">
                  <c:v>0.24288140764021188</c:v>
                </c:pt>
                <c:pt idx="4849">
                  <c:v>0.24896118357330496</c:v>
                </c:pt>
                <c:pt idx="4850">
                  <c:v>0.24724407955160169</c:v>
                </c:pt>
                <c:pt idx="4851">
                  <c:v>0.22458737194580486</c:v>
                </c:pt>
                <c:pt idx="4852">
                  <c:v>0.19581110869931465</c:v>
                </c:pt>
                <c:pt idx="4853">
                  <c:v>0.16820131278783843</c:v>
                </c:pt>
                <c:pt idx="4854">
                  <c:v>0.16219400399333234</c:v>
                </c:pt>
                <c:pt idx="4855">
                  <c:v>0.18366235179872228</c:v>
                </c:pt>
                <c:pt idx="4856">
                  <c:v>0.20723886062841909</c:v>
                </c:pt>
                <c:pt idx="4857">
                  <c:v>0.22562349384669514</c:v>
                </c:pt>
                <c:pt idx="4858">
                  <c:v>0.2334267751849933</c:v>
                </c:pt>
                <c:pt idx="4859">
                  <c:v>0.2244927371404068</c:v>
                </c:pt>
                <c:pt idx="4860">
                  <c:v>0.21236462453526575</c:v>
                </c:pt>
                <c:pt idx="4861">
                  <c:v>0.21076209832155099</c:v>
                </c:pt>
                <c:pt idx="4862">
                  <c:v>0.21090897518149179</c:v>
                </c:pt>
                <c:pt idx="4863">
                  <c:v>0.19915045739583928</c:v>
                </c:pt>
                <c:pt idx="4864">
                  <c:v>0.19777386071529843</c:v>
                </c:pt>
                <c:pt idx="4865">
                  <c:v>0.19916007561314855</c:v>
                </c:pt>
                <c:pt idx="4866">
                  <c:v>0.19483950563271704</c:v>
                </c:pt>
                <c:pt idx="4867">
                  <c:v>0.19332560560542719</c:v>
                </c:pt>
                <c:pt idx="4868">
                  <c:v>0.24809210412972377</c:v>
                </c:pt>
                <c:pt idx="4869">
                  <c:v>0.30212534265087032</c:v>
                </c:pt>
                <c:pt idx="4870">
                  <c:v>0.34328852423044665</c:v>
                </c:pt>
                <c:pt idx="4871">
                  <c:v>0.37974850034220092</c:v>
                </c:pt>
                <c:pt idx="4872">
                  <c:v>0.39008274439269797</c:v>
                </c:pt>
                <c:pt idx="4873">
                  <c:v>0.39760983896074348</c:v>
                </c:pt>
                <c:pt idx="4874">
                  <c:v>0.40384018057353277</c:v>
                </c:pt>
                <c:pt idx="4875">
                  <c:v>0.40077012891235808</c:v>
                </c:pt>
                <c:pt idx="4876">
                  <c:v>0.37760717401649996</c:v>
                </c:pt>
                <c:pt idx="4877">
                  <c:v>0.35081109780235781</c:v>
                </c:pt>
                <c:pt idx="4878">
                  <c:v>0.33104207829872517</c:v>
                </c:pt>
                <c:pt idx="4879">
                  <c:v>0.32188352965609518</c:v>
                </c:pt>
                <c:pt idx="4880">
                  <c:v>0.3765351293953822</c:v>
                </c:pt>
                <c:pt idx="4881">
                  <c:v>0.36987977560416729</c:v>
                </c:pt>
                <c:pt idx="4882">
                  <c:v>0.3353464914845799</c:v>
                </c:pt>
                <c:pt idx="4883">
                  <c:v>0.3100815014673991</c:v>
                </c:pt>
                <c:pt idx="4884">
                  <c:v>0.28687984020976875</c:v>
                </c:pt>
                <c:pt idx="4885">
                  <c:v>0.27069184346913466</c:v>
                </c:pt>
                <c:pt idx="4886">
                  <c:v>0.26306603886432756</c:v>
                </c:pt>
                <c:pt idx="4887">
                  <c:v>0.26256037356245226</c:v>
                </c:pt>
                <c:pt idx="4888">
                  <c:v>0.26938257694522583</c:v>
                </c:pt>
                <c:pt idx="4889">
                  <c:v>0.27520334482947978</c:v>
                </c:pt>
                <c:pt idx="4890">
                  <c:v>0.25783000139732554</c:v>
                </c:pt>
                <c:pt idx="4891">
                  <c:v>0.2453791810188484</c:v>
                </c:pt>
                <c:pt idx="4892">
                  <c:v>0.29422524531917238</c:v>
                </c:pt>
                <c:pt idx="4893">
                  <c:v>0.33172721607356342</c:v>
                </c:pt>
                <c:pt idx="4894">
                  <c:v>0.36167040154807267</c:v>
                </c:pt>
                <c:pt idx="4895">
                  <c:v>0.3828918271639612</c:v>
                </c:pt>
                <c:pt idx="4896">
                  <c:v>0.39505586645620028</c:v>
                </c:pt>
                <c:pt idx="4897">
                  <c:v>0.3977856512089431</c:v>
                </c:pt>
                <c:pt idx="4898">
                  <c:v>0.39217641342164183</c:v>
                </c:pt>
                <c:pt idx="4899">
                  <c:v>0.38197841712986552</c:v>
                </c:pt>
                <c:pt idx="4900">
                  <c:v>0.350811483041855</c:v>
                </c:pt>
                <c:pt idx="4901">
                  <c:v>0.329487368788146</c:v>
                </c:pt>
                <c:pt idx="4902">
                  <c:v>0.32774915532562532</c:v>
                </c:pt>
                <c:pt idx="4903">
                  <c:v>0.33252064685274246</c:v>
                </c:pt>
                <c:pt idx="4904">
                  <c:v>0.36580370941601997</c:v>
                </c:pt>
                <c:pt idx="4905">
                  <c:v>0.34463907938429522</c:v>
                </c:pt>
                <c:pt idx="4906">
                  <c:v>0.29197101322596358</c:v>
                </c:pt>
                <c:pt idx="4907">
                  <c:v>0.24114227595921084</c:v>
                </c:pt>
                <c:pt idx="4908">
                  <c:v>0.20954806881116964</c:v>
                </c:pt>
                <c:pt idx="4909">
                  <c:v>0.18512719276420131</c:v>
                </c:pt>
                <c:pt idx="4910">
                  <c:v>0.17016419982190872</c:v>
                </c:pt>
                <c:pt idx="4911">
                  <c:v>0.15657708210920404</c:v>
                </c:pt>
                <c:pt idx="4912">
                  <c:v>0.15280004727743005</c:v>
                </c:pt>
                <c:pt idx="4913">
                  <c:v>0.15298555464895747</c:v>
                </c:pt>
                <c:pt idx="4914">
                  <c:v>0.15113642762907462</c:v>
                </c:pt>
                <c:pt idx="4915">
                  <c:v>0.16722417101573511</c:v>
                </c:pt>
                <c:pt idx="4916">
                  <c:v>0.21754985589175771</c:v>
                </c:pt>
                <c:pt idx="4917">
                  <c:v>0.26852615521025497</c:v>
                </c:pt>
                <c:pt idx="4918">
                  <c:v>0.30826984582714384</c:v>
                </c:pt>
                <c:pt idx="4919">
                  <c:v>0.33434775009721324</c:v>
                </c:pt>
                <c:pt idx="4920">
                  <c:v>0.35195509126014146</c:v>
                </c:pt>
                <c:pt idx="4921">
                  <c:v>0.3681689811159492</c:v>
                </c:pt>
                <c:pt idx="4922">
                  <c:v>0.36782681854408195</c:v>
                </c:pt>
                <c:pt idx="4923">
                  <c:v>0.35598197426119438</c:v>
                </c:pt>
                <c:pt idx="4924">
                  <c:v>0.32004889791429619</c:v>
                </c:pt>
                <c:pt idx="4925">
                  <c:v>0.28887694607819514</c:v>
                </c:pt>
                <c:pt idx="4926">
                  <c:v>0.27032546395586937</c:v>
                </c:pt>
                <c:pt idx="4927">
                  <c:v>0.24571191612356433</c:v>
                </c:pt>
                <c:pt idx="4928">
                  <c:v>0.23536195098978793</c:v>
                </c:pt>
                <c:pt idx="4929">
                  <c:v>0.21480645366486026</c:v>
                </c:pt>
                <c:pt idx="4930">
                  <c:v>0.17355025482606937</c:v>
                </c:pt>
                <c:pt idx="4931">
                  <c:v>0.14517001648047451</c:v>
                </c:pt>
                <c:pt idx="4932">
                  <c:v>0.13488751293578899</c:v>
                </c:pt>
                <c:pt idx="4933">
                  <c:v>0.13558048632885222</c:v>
                </c:pt>
                <c:pt idx="4934">
                  <c:v>0.14551253657051394</c:v>
                </c:pt>
                <c:pt idx="4935">
                  <c:v>0.16061444973501518</c:v>
                </c:pt>
                <c:pt idx="4936">
                  <c:v>0.16395994243013318</c:v>
                </c:pt>
                <c:pt idx="4937">
                  <c:v>0.15445165866060429</c:v>
                </c:pt>
                <c:pt idx="4938">
                  <c:v>0.12798504528758589</c:v>
                </c:pt>
                <c:pt idx="4939">
                  <c:v>0.1187729786470509</c:v>
                </c:pt>
                <c:pt idx="4940">
                  <c:v>0.14068187606372809</c:v>
                </c:pt>
                <c:pt idx="4941">
                  <c:v>0.16701214097680889</c:v>
                </c:pt>
                <c:pt idx="4942">
                  <c:v>0.19781444607068788</c:v>
                </c:pt>
                <c:pt idx="4943">
                  <c:v>0.21712913621131708</c:v>
                </c:pt>
                <c:pt idx="4944">
                  <c:v>0.21607154892431957</c:v>
                </c:pt>
                <c:pt idx="4945">
                  <c:v>0.22066455447185901</c:v>
                </c:pt>
                <c:pt idx="4946">
                  <c:v>0.22248465186106758</c:v>
                </c:pt>
                <c:pt idx="4947">
                  <c:v>0.21742443919355348</c:v>
                </c:pt>
                <c:pt idx="4948">
                  <c:v>0.19955808958295704</c:v>
                </c:pt>
                <c:pt idx="4949">
                  <c:v>0.19650514043581069</c:v>
                </c:pt>
                <c:pt idx="4950">
                  <c:v>0.17854146987238848</c:v>
                </c:pt>
                <c:pt idx="4951">
                  <c:v>0.18742279581074664</c:v>
                </c:pt>
                <c:pt idx="4952">
                  <c:v>0.17459057110437809</c:v>
                </c:pt>
                <c:pt idx="4953">
                  <c:v>0.15838654144645056</c:v>
                </c:pt>
                <c:pt idx="4954">
                  <c:v>0.13548050674843332</c:v>
                </c:pt>
                <c:pt idx="4955">
                  <c:v>0.1167326738635593</c:v>
                </c:pt>
                <c:pt idx="4956">
                  <c:v>0.11358621665617478</c:v>
                </c:pt>
                <c:pt idx="4957">
                  <c:v>0.11730700928761539</c:v>
                </c:pt>
                <c:pt idx="4958">
                  <c:v>0.1242301152922252</c:v>
                </c:pt>
                <c:pt idx="4959">
                  <c:v>0.13591438351851259</c:v>
                </c:pt>
                <c:pt idx="4960">
                  <c:v>0.15156992388199367</c:v>
                </c:pt>
                <c:pt idx="4961">
                  <c:v>0.15249760669682075</c:v>
                </c:pt>
                <c:pt idx="4962">
                  <c:v>0.11992285314396438</c:v>
                </c:pt>
                <c:pt idx="4963">
                  <c:v>7.8890156385420393E-2</c:v>
                </c:pt>
                <c:pt idx="4964">
                  <c:v>9.7028315171942547E-2</c:v>
                </c:pt>
                <c:pt idx="4965">
                  <c:v>0.13239258270712945</c:v>
                </c:pt>
                <c:pt idx="4966">
                  <c:v>0.14991973720430604</c:v>
                </c:pt>
                <c:pt idx="4967">
                  <c:v>0.16756050199759728</c:v>
                </c:pt>
                <c:pt idx="4968">
                  <c:v>0.16151194468161345</c:v>
                </c:pt>
                <c:pt idx="4969">
                  <c:v>0.15054664693460704</c:v>
                </c:pt>
                <c:pt idx="4970">
                  <c:v>0.13509408263616157</c:v>
                </c:pt>
                <c:pt idx="4971">
                  <c:v>0.11830078145913785</c:v>
                </c:pt>
                <c:pt idx="4972">
                  <c:v>0.10820921178603432</c:v>
                </c:pt>
                <c:pt idx="4973">
                  <c:v>0.10307206077543007</c:v>
                </c:pt>
                <c:pt idx="4974">
                  <c:v>0.1066478936792309</c:v>
                </c:pt>
                <c:pt idx="4975">
                  <c:v>0.14480965962155876</c:v>
                </c:pt>
                <c:pt idx="4976">
                  <c:v>0.14794219654204882</c:v>
                </c:pt>
                <c:pt idx="4977">
                  <c:v>0.13600383401705157</c:v>
                </c:pt>
                <c:pt idx="4978">
                  <c:v>0.11713021576029709</c:v>
                </c:pt>
                <c:pt idx="4979">
                  <c:v>0.10438861912457954</c:v>
                </c:pt>
                <c:pt idx="4980">
                  <c:v>9.8094518950892523E-2</c:v>
                </c:pt>
                <c:pt idx="4981">
                  <c:v>0.10226468617942215</c:v>
                </c:pt>
                <c:pt idx="4982">
                  <c:v>0.10569863201555804</c:v>
                </c:pt>
                <c:pt idx="4983">
                  <c:v>0.10492281860350354</c:v>
                </c:pt>
                <c:pt idx="4984">
                  <c:v>0.1028023421152304</c:v>
                </c:pt>
                <c:pt idx="4985">
                  <c:v>0.10634286479337472</c:v>
                </c:pt>
                <c:pt idx="4986">
                  <c:v>9.4077198356447692E-2</c:v>
                </c:pt>
                <c:pt idx="4987">
                  <c:v>7.4791711891232113E-2</c:v>
                </c:pt>
                <c:pt idx="4988">
                  <c:v>0.11685076123804697</c:v>
                </c:pt>
                <c:pt idx="4989">
                  <c:v>0.14573328568076196</c:v>
                </c:pt>
                <c:pt idx="4990">
                  <c:v>0.17351913539385233</c:v>
                </c:pt>
                <c:pt idx="4991">
                  <c:v>0.19201835144854301</c:v>
                </c:pt>
                <c:pt idx="4992">
                  <c:v>0.19856082707994657</c:v>
                </c:pt>
                <c:pt idx="4993">
                  <c:v>0.19310535190403311</c:v>
                </c:pt>
                <c:pt idx="4994">
                  <c:v>0.17749882369277839</c:v>
                </c:pt>
                <c:pt idx="4995">
                  <c:v>0.16879259533831004</c:v>
                </c:pt>
                <c:pt idx="4996">
                  <c:v>0.14965560444758827</c:v>
                </c:pt>
                <c:pt idx="4997">
                  <c:v>0.12945871485667168</c:v>
                </c:pt>
                <c:pt idx="4998">
                  <c:v>0.11894310186053264</c:v>
                </c:pt>
                <c:pt idx="4999">
                  <c:v>0.1064594569604211</c:v>
                </c:pt>
                <c:pt idx="5000">
                  <c:v>0.11764888346160554</c:v>
                </c:pt>
                <c:pt idx="5001">
                  <c:v>0.11839889393203971</c:v>
                </c:pt>
                <c:pt idx="5002">
                  <c:v>0.1138873973594411</c:v>
                </c:pt>
                <c:pt idx="5003">
                  <c:v>0.10625156158395777</c:v>
                </c:pt>
                <c:pt idx="5004">
                  <c:v>0.11151800073529533</c:v>
                </c:pt>
                <c:pt idx="5005">
                  <c:v>0.10688412840233275</c:v>
                </c:pt>
                <c:pt idx="5006">
                  <c:v>0.12027089928943195</c:v>
                </c:pt>
                <c:pt idx="5007">
                  <c:v>0.13809851839021584</c:v>
                </c:pt>
                <c:pt idx="5008">
                  <c:v>0.1542614481282828</c:v>
                </c:pt>
                <c:pt idx="5009">
                  <c:v>0.13462607647666636</c:v>
                </c:pt>
                <c:pt idx="5010">
                  <c:v>0.11624928451847358</c:v>
                </c:pt>
                <c:pt idx="5011">
                  <c:v>9.0162932429657436E-2</c:v>
                </c:pt>
                <c:pt idx="5012">
                  <c:v>8.6426973074674895E-2</c:v>
                </c:pt>
                <c:pt idx="5013">
                  <c:v>9.5070895392988686E-2</c:v>
                </c:pt>
                <c:pt idx="5014">
                  <c:v>0.10333921494352945</c:v>
                </c:pt>
                <c:pt idx="5015">
                  <c:v>0.10952117545992575</c:v>
                </c:pt>
                <c:pt idx="5016">
                  <c:v>0.1040282257790745</c:v>
                </c:pt>
                <c:pt idx="5017">
                  <c:v>8.9916253806902879E-2</c:v>
                </c:pt>
                <c:pt idx="5018">
                  <c:v>6.826850738012373E-2</c:v>
                </c:pt>
                <c:pt idx="5019">
                  <c:v>5.3032504110174405E-2</c:v>
                </c:pt>
                <c:pt idx="5020">
                  <c:v>4.5101349314603481E-2</c:v>
                </c:pt>
                <c:pt idx="5021">
                  <c:v>3.6462528613168961E-2</c:v>
                </c:pt>
                <c:pt idx="5022">
                  <c:v>3.7832267348917904E-2</c:v>
                </c:pt>
                <c:pt idx="5023">
                  <c:v>8.9321138556317306E-2</c:v>
                </c:pt>
                <c:pt idx="5024">
                  <c:v>0.1222665243272491</c:v>
                </c:pt>
                <c:pt idx="5025">
                  <c:v>0.12593311397403131</c:v>
                </c:pt>
                <c:pt idx="5026">
                  <c:v>0.11451385894164419</c:v>
                </c:pt>
                <c:pt idx="5027">
                  <c:v>0.11169510549842737</c:v>
                </c:pt>
                <c:pt idx="5028">
                  <c:v>0.10825543342081599</c:v>
                </c:pt>
                <c:pt idx="5029">
                  <c:v>0.10910983208036765</c:v>
                </c:pt>
                <c:pt idx="5030">
                  <c:v>0.11467629699531737</c:v>
                </c:pt>
                <c:pt idx="5031">
                  <c:v>0.12453728832749648</c:v>
                </c:pt>
                <c:pt idx="5032">
                  <c:v>0.1169870493458068</c:v>
                </c:pt>
                <c:pt idx="5033">
                  <c:v>0.10811595692336694</c:v>
                </c:pt>
                <c:pt idx="5034">
                  <c:v>9.2774080968059391E-2</c:v>
                </c:pt>
                <c:pt idx="5035">
                  <c:v>6.9721727614216744E-2</c:v>
                </c:pt>
                <c:pt idx="5036">
                  <c:v>8.6946611330580209E-2</c:v>
                </c:pt>
                <c:pt idx="5037">
                  <c:v>0.11395997732483605</c:v>
                </c:pt>
                <c:pt idx="5038">
                  <c:v>0.13430474613610069</c:v>
                </c:pt>
                <c:pt idx="5039">
                  <c:v>0.14475342838912486</c:v>
                </c:pt>
                <c:pt idx="5040">
                  <c:v>0.15130155249653826</c:v>
                </c:pt>
                <c:pt idx="5041">
                  <c:v>0.14344746044209442</c:v>
                </c:pt>
                <c:pt idx="5042">
                  <c:v>0.1331864867466539</c:v>
                </c:pt>
                <c:pt idx="5043">
                  <c:v>0.11360703076746273</c:v>
                </c:pt>
                <c:pt idx="5044">
                  <c:v>8.6277236747306377E-2</c:v>
                </c:pt>
                <c:pt idx="5045">
                  <c:v>6.2128801803205277E-2</c:v>
                </c:pt>
                <c:pt idx="5046">
                  <c:v>6.2403504935016077E-2</c:v>
                </c:pt>
                <c:pt idx="5047">
                  <c:v>0.10429871091731875</c:v>
                </c:pt>
                <c:pt idx="5048">
                  <c:v>0.12202181411748481</c:v>
                </c:pt>
                <c:pt idx="5049">
                  <c:v>0.11914855773312114</c:v>
                </c:pt>
                <c:pt idx="5050">
                  <c:v>0.11055589193433776</c:v>
                </c:pt>
                <c:pt idx="5051">
                  <c:v>0.10135067022555763</c:v>
                </c:pt>
                <c:pt idx="5052">
                  <c:v>0.10053479341893418</c:v>
                </c:pt>
                <c:pt idx="5053">
                  <c:v>0.10861249024618462</c:v>
                </c:pt>
                <c:pt idx="5054">
                  <c:v>0.11726470952746386</c:v>
                </c:pt>
                <c:pt idx="5055">
                  <c:v>0.1198834842487561</c:v>
                </c:pt>
                <c:pt idx="5056">
                  <c:v>0.13410181093619475</c:v>
                </c:pt>
                <c:pt idx="5057">
                  <c:v>0.1496201418834166</c:v>
                </c:pt>
                <c:pt idx="5058">
                  <c:v>0.13709847011300305</c:v>
                </c:pt>
                <c:pt idx="5059">
                  <c:v>0.11833628564163894</c:v>
                </c:pt>
                <c:pt idx="5060">
                  <c:v>0.13854279296862931</c:v>
                </c:pt>
                <c:pt idx="5061">
                  <c:v>0.1696916384629002</c:v>
                </c:pt>
                <c:pt idx="5062">
                  <c:v>0.21233787145333577</c:v>
                </c:pt>
                <c:pt idx="5063">
                  <c:v>0.23907077418986547</c:v>
                </c:pt>
                <c:pt idx="5064">
                  <c:v>0.26415670623999205</c:v>
                </c:pt>
                <c:pt idx="5065">
                  <c:v>0.26468144245562358</c:v>
                </c:pt>
                <c:pt idx="5066">
                  <c:v>0.25639355752263077</c:v>
                </c:pt>
                <c:pt idx="5067">
                  <c:v>0.24431926954768624</c:v>
                </c:pt>
                <c:pt idx="5068">
                  <c:v>0.21845545608112668</c:v>
                </c:pt>
                <c:pt idx="5069">
                  <c:v>0.19261618164412192</c:v>
                </c:pt>
                <c:pt idx="5070">
                  <c:v>0.19061066147797992</c:v>
                </c:pt>
                <c:pt idx="5071">
                  <c:v>0.20235038634549635</c:v>
                </c:pt>
                <c:pt idx="5072">
                  <c:v>0.21855801744271647</c:v>
                </c:pt>
                <c:pt idx="5073">
                  <c:v>0.2086182121439962</c:v>
                </c:pt>
                <c:pt idx="5074">
                  <c:v>0.16320086752146193</c:v>
                </c:pt>
                <c:pt idx="5075">
                  <c:v>0.13595709385844715</c:v>
                </c:pt>
                <c:pt idx="5076">
                  <c:v>0.12262119040668075</c:v>
                </c:pt>
                <c:pt idx="5077">
                  <c:v>0.12379251520284913</c:v>
                </c:pt>
                <c:pt idx="5078">
                  <c:v>0.13365244496876255</c:v>
                </c:pt>
                <c:pt idx="5079">
                  <c:v>0.14171423536056751</c:v>
                </c:pt>
                <c:pt idx="5080">
                  <c:v>0.14976642457287942</c:v>
                </c:pt>
                <c:pt idx="5081">
                  <c:v>0.15344315179782328</c:v>
                </c:pt>
                <c:pt idx="5082">
                  <c:v>0.12992208539394789</c:v>
                </c:pt>
                <c:pt idx="5083">
                  <c:v>0.10959886992143013</c:v>
                </c:pt>
                <c:pt idx="5084">
                  <c:v>0.13245388872536801</c:v>
                </c:pt>
                <c:pt idx="5085">
                  <c:v>0.15108301052870837</c:v>
                </c:pt>
                <c:pt idx="5086">
                  <c:v>0.19019498029513837</c:v>
                </c:pt>
                <c:pt idx="5087">
                  <c:v>0.22670877347221713</c:v>
                </c:pt>
                <c:pt idx="5088">
                  <c:v>0.26079711135262151</c:v>
                </c:pt>
                <c:pt idx="5089">
                  <c:v>0.2792771541047579</c:v>
                </c:pt>
                <c:pt idx="5090">
                  <c:v>0.2648962589727375</c:v>
                </c:pt>
                <c:pt idx="5091">
                  <c:v>0.2673925744142725</c:v>
                </c:pt>
                <c:pt idx="5092">
                  <c:v>0.27336460151055009</c:v>
                </c:pt>
                <c:pt idx="5093">
                  <c:v>0.26393322233379263</c:v>
                </c:pt>
                <c:pt idx="5094">
                  <c:v>0.23825454992604933</c:v>
                </c:pt>
                <c:pt idx="5095">
                  <c:v>0.19980075278355153</c:v>
                </c:pt>
                <c:pt idx="5096">
                  <c:v>0.18971975134853689</c:v>
                </c:pt>
                <c:pt idx="5097">
                  <c:v>0.16127685189864599</c:v>
                </c:pt>
                <c:pt idx="5098">
                  <c:v>0.15521481860000474</c:v>
                </c:pt>
                <c:pt idx="5099">
                  <c:v>0.15254157129104243</c:v>
                </c:pt>
                <c:pt idx="5100">
                  <c:v>0.16107915230009223</c:v>
                </c:pt>
                <c:pt idx="5101">
                  <c:v>0.17421455627059937</c:v>
                </c:pt>
                <c:pt idx="5102">
                  <c:v>0.17393672698950161</c:v>
                </c:pt>
                <c:pt idx="5103">
                  <c:v>0.16451906346734338</c:v>
                </c:pt>
                <c:pt idx="5104">
                  <c:v>0.15777022509871055</c:v>
                </c:pt>
                <c:pt idx="5105">
                  <c:v>0.14781613229726415</c:v>
                </c:pt>
                <c:pt idx="5106">
                  <c:v>0.13991889528715065</c:v>
                </c:pt>
                <c:pt idx="5107">
                  <c:v>0.10921842533677796</c:v>
                </c:pt>
                <c:pt idx="5108">
                  <c:v>0.11384303772923671</c:v>
                </c:pt>
                <c:pt idx="5109">
                  <c:v>0.11843816982354571</c:v>
                </c:pt>
                <c:pt idx="5110">
                  <c:v>0.11654616492771387</c:v>
                </c:pt>
                <c:pt idx="5111">
                  <c:v>0.11405255294119153</c:v>
                </c:pt>
                <c:pt idx="5112">
                  <c:v>0.12340393565888955</c:v>
                </c:pt>
                <c:pt idx="5113">
                  <c:v>0.13056619666685595</c:v>
                </c:pt>
                <c:pt idx="5114">
                  <c:v>0.13357847579983653</c:v>
                </c:pt>
                <c:pt idx="5115">
                  <c:v>0.12065431657474304</c:v>
                </c:pt>
                <c:pt idx="5116">
                  <c:v>0.11434794683289945</c:v>
                </c:pt>
                <c:pt idx="5117">
                  <c:v>0.10910402318115824</c:v>
                </c:pt>
                <c:pt idx="5118">
                  <c:v>9.5918819847425688E-2</c:v>
                </c:pt>
                <c:pt idx="5119">
                  <c:v>9.5206848489344562E-2</c:v>
                </c:pt>
                <c:pt idx="5120">
                  <c:v>0.12857975562005838</c:v>
                </c:pt>
                <c:pt idx="5121">
                  <c:v>0.1440928416960762</c:v>
                </c:pt>
                <c:pt idx="5122">
                  <c:v>0.15340812503585222</c:v>
                </c:pt>
                <c:pt idx="5123">
                  <c:v>0.17401082552714187</c:v>
                </c:pt>
                <c:pt idx="5124">
                  <c:v>0.18176366312260836</c:v>
                </c:pt>
                <c:pt idx="5125">
                  <c:v>0.18164014131388798</c:v>
                </c:pt>
                <c:pt idx="5126">
                  <c:v>0.18797136013359672</c:v>
                </c:pt>
                <c:pt idx="5127">
                  <c:v>0.18713258934261531</c:v>
                </c:pt>
                <c:pt idx="5128">
                  <c:v>0.18218624413970766</c:v>
                </c:pt>
                <c:pt idx="5129">
                  <c:v>0.15829021829662021</c:v>
                </c:pt>
                <c:pt idx="5130">
                  <c:v>0.12550805758779646</c:v>
                </c:pt>
                <c:pt idx="5131">
                  <c:v>0.1058484280455325</c:v>
                </c:pt>
                <c:pt idx="5132">
                  <c:v>0.11164557522252268</c:v>
                </c:pt>
                <c:pt idx="5133">
                  <c:v>0.11883876507088798</c:v>
                </c:pt>
                <c:pt idx="5134">
                  <c:v>0.10461398408216932</c:v>
                </c:pt>
                <c:pt idx="5135">
                  <c:v>9.7578689549585984E-2</c:v>
                </c:pt>
                <c:pt idx="5136">
                  <c:v>9.1231325438181826E-2</c:v>
                </c:pt>
                <c:pt idx="5137">
                  <c:v>7.2111131836413267E-2</c:v>
                </c:pt>
                <c:pt idx="5138">
                  <c:v>5.4333079428727435E-2</c:v>
                </c:pt>
                <c:pt idx="5139">
                  <c:v>4.9550426906143571E-2</c:v>
                </c:pt>
                <c:pt idx="5140">
                  <c:v>3.6001006910521438E-2</c:v>
                </c:pt>
                <c:pt idx="5141">
                  <c:v>3.1929041067761975E-2</c:v>
                </c:pt>
                <c:pt idx="5142">
                  <c:v>3.8996881549634245E-2</c:v>
                </c:pt>
                <c:pt idx="5143">
                  <c:v>8.8303099817676187E-2</c:v>
                </c:pt>
                <c:pt idx="5144">
                  <c:v>0.12737547190580714</c:v>
                </c:pt>
                <c:pt idx="5145">
                  <c:v>0.13729070342365463</c:v>
                </c:pt>
                <c:pt idx="5146">
                  <c:v>0.13844637252870665</c:v>
                </c:pt>
                <c:pt idx="5147">
                  <c:v>0.13159165331915079</c:v>
                </c:pt>
                <c:pt idx="5148">
                  <c:v>0.12813854276468187</c:v>
                </c:pt>
                <c:pt idx="5149">
                  <c:v>0.12574515264570887</c:v>
                </c:pt>
                <c:pt idx="5150">
                  <c:v>0.12401687794996845</c:v>
                </c:pt>
                <c:pt idx="5151">
                  <c:v>0.12974133416318911</c:v>
                </c:pt>
                <c:pt idx="5152">
                  <c:v>0.13220654550455899</c:v>
                </c:pt>
                <c:pt idx="5153">
                  <c:v>0.11451973671281873</c:v>
                </c:pt>
                <c:pt idx="5154">
                  <c:v>7.6697399529388796E-2</c:v>
                </c:pt>
                <c:pt idx="5155">
                  <c:v>4.7210693210689512E-2</c:v>
                </c:pt>
                <c:pt idx="5156">
                  <c:v>6.5265706682904961E-2</c:v>
                </c:pt>
                <c:pt idx="5157">
                  <c:v>8.9490155425638998E-2</c:v>
                </c:pt>
                <c:pt idx="5158">
                  <c:v>0.10735001463076858</c:v>
                </c:pt>
                <c:pt idx="5159">
                  <c:v>0.1090412885155979</c:v>
                </c:pt>
                <c:pt idx="5160">
                  <c:v>0.10179476316886804</c:v>
                </c:pt>
                <c:pt idx="5161">
                  <c:v>9.0680860392112997E-2</c:v>
                </c:pt>
                <c:pt idx="5162">
                  <c:v>8.6848749512565965E-2</c:v>
                </c:pt>
                <c:pt idx="5163">
                  <c:v>7.6092938667465818E-2</c:v>
                </c:pt>
                <c:pt idx="5164">
                  <c:v>5.6302467941150132E-2</c:v>
                </c:pt>
                <c:pt idx="5165">
                  <c:v>3.4414077176115526E-2</c:v>
                </c:pt>
                <c:pt idx="5166">
                  <c:v>3.6482222930969324E-2</c:v>
                </c:pt>
                <c:pt idx="5167">
                  <c:v>8.9593840168518568E-2</c:v>
                </c:pt>
                <c:pt idx="5168">
                  <c:v>0.12320527790239039</c:v>
                </c:pt>
                <c:pt idx="5169">
                  <c:v>0.12966193117405397</c:v>
                </c:pt>
                <c:pt idx="5170">
                  <c:v>0.12701814271768774</c:v>
                </c:pt>
                <c:pt idx="5171">
                  <c:v>0.11083072993239604</c:v>
                </c:pt>
                <c:pt idx="5172">
                  <c:v>0.10461991659455759</c:v>
                </c:pt>
                <c:pt idx="5173">
                  <c:v>0.10666386617405337</c:v>
                </c:pt>
                <c:pt idx="5174">
                  <c:v>0.11056406182266248</c:v>
                </c:pt>
                <c:pt idx="5175">
                  <c:v>0.11612112088798805</c:v>
                </c:pt>
                <c:pt idx="5176">
                  <c:v>0.12153055236654903</c:v>
                </c:pt>
                <c:pt idx="5177">
                  <c:v>0.1139375755867018</c:v>
                </c:pt>
                <c:pt idx="5178">
                  <c:v>8.1493798425293237E-2</c:v>
                </c:pt>
                <c:pt idx="5179">
                  <c:v>6.7375362618066023E-2</c:v>
                </c:pt>
                <c:pt idx="5180">
                  <c:v>8.8710113068352817E-2</c:v>
                </c:pt>
                <c:pt idx="5181">
                  <c:v>0.12394910543068237</c:v>
                </c:pt>
                <c:pt idx="5182">
                  <c:v>0.1545654522774568</c:v>
                </c:pt>
                <c:pt idx="5183">
                  <c:v>0.17432427371248238</c:v>
                </c:pt>
                <c:pt idx="5184">
                  <c:v>0.19655804832102011</c:v>
                </c:pt>
                <c:pt idx="5185">
                  <c:v>0.19705035833159079</c:v>
                </c:pt>
                <c:pt idx="5186">
                  <c:v>0.18230704522174315</c:v>
                </c:pt>
                <c:pt idx="5187">
                  <c:v>0.16980618033770348</c:v>
                </c:pt>
                <c:pt idx="5188">
                  <c:v>0.14477856401939806</c:v>
                </c:pt>
                <c:pt idx="5189">
                  <c:v>0.11783387611946235</c:v>
                </c:pt>
                <c:pt idx="5190">
                  <c:v>0.10705526780836062</c:v>
                </c:pt>
                <c:pt idx="5191">
                  <c:v>0.11321952047948125</c:v>
                </c:pt>
                <c:pt idx="5192">
                  <c:v>0.12149710733238028</c:v>
                </c:pt>
                <c:pt idx="5193">
                  <c:v>0.14364223270681317</c:v>
                </c:pt>
                <c:pt idx="5194">
                  <c:v>0.14396774445628407</c:v>
                </c:pt>
                <c:pt idx="5195">
                  <c:v>0.1394175982653125</c:v>
                </c:pt>
                <c:pt idx="5196">
                  <c:v>0.12690692689897048</c:v>
                </c:pt>
                <c:pt idx="5197">
                  <c:v>0.12813805335584399</c:v>
                </c:pt>
                <c:pt idx="5198">
                  <c:v>0.14399272501280855</c:v>
                </c:pt>
                <c:pt idx="5199">
                  <c:v>0.14324182231687879</c:v>
                </c:pt>
                <c:pt idx="5200">
                  <c:v>0.14886417395643947</c:v>
                </c:pt>
                <c:pt idx="5201">
                  <c:v>0.14017545360950356</c:v>
                </c:pt>
                <c:pt idx="5202">
                  <c:v>0.11610209451622736</c:v>
                </c:pt>
                <c:pt idx="5203">
                  <c:v>0.10725899012829303</c:v>
                </c:pt>
                <c:pt idx="5204">
                  <c:v>0.14830933934373408</c:v>
                </c:pt>
                <c:pt idx="5205">
                  <c:v>0.18490198684114428</c:v>
                </c:pt>
                <c:pt idx="5206">
                  <c:v>0.2259870994713547</c:v>
                </c:pt>
                <c:pt idx="5207">
                  <c:v>0.26537553777740785</c:v>
                </c:pt>
                <c:pt idx="5208">
                  <c:v>0.29410419753295192</c:v>
                </c:pt>
                <c:pt idx="5209">
                  <c:v>0.30459555261957455</c:v>
                </c:pt>
                <c:pt idx="5210">
                  <c:v>0.29620616754719059</c:v>
                </c:pt>
                <c:pt idx="5211">
                  <c:v>0.28659455196813288</c:v>
                </c:pt>
                <c:pt idx="5212">
                  <c:v>0.28348904078463505</c:v>
                </c:pt>
                <c:pt idx="5213">
                  <c:v>0.2602045851929296</c:v>
                </c:pt>
                <c:pt idx="5214">
                  <c:v>0.24183978910377685</c:v>
                </c:pt>
                <c:pt idx="5215">
                  <c:v>0.23524400429495931</c:v>
                </c:pt>
                <c:pt idx="5216">
                  <c:v>0.24736098126862485</c:v>
                </c:pt>
                <c:pt idx="5217">
                  <c:v>0.22286684923496991</c:v>
                </c:pt>
                <c:pt idx="5218">
                  <c:v>0.19889707757799074</c:v>
                </c:pt>
                <c:pt idx="5219">
                  <c:v>0.1785437492488951</c:v>
                </c:pt>
                <c:pt idx="5220">
                  <c:v>0.16729646623715053</c:v>
                </c:pt>
                <c:pt idx="5221">
                  <c:v>0.16333386589510079</c:v>
                </c:pt>
                <c:pt idx="5222">
                  <c:v>0.15650176941257402</c:v>
                </c:pt>
                <c:pt idx="5223">
                  <c:v>0.16736279009066057</c:v>
                </c:pt>
                <c:pt idx="5224">
                  <c:v>0.17117733219357303</c:v>
                </c:pt>
                <c:pt idx="5225">
                  <c:v>0.1828005274710843</c:v>
                </c:pt>
                <c:pt idx="5226">
                  <c:v>0.17243816425500252</c:v>
                </c:pt>
                <c:pt idx="5227">
                  <c:v>0.19508215385504096</c:v>
                </c:pt>
                <c:pt idx="5228">
                  <c:v>0.24869262951461391</c:v>
                </c:pt>
                <c:pt idx="5229">
                  <c:v>0.31015901853521061</c:v>
                </c:pt>
                <c:pt idx="5230">
                  <c:v>0.36863120219523243</c:v>
                </c:pt>
                <c:pt idx="5231">
                  <c:v>0.40409721971886881</c:v>
                </c:pt>
                <c:pt idx="5232">
                  <c:v>0.41957878800497617</c:v>
                </c:pt>
                <c:pt idx="5233">
                  <c:v>0.41867101379404248</c:v>
                </c:pt>
                <c:pt idx="5234">
                  <c:v>0.41275932028620949</c:v>
                </c:pt>
                <c:pt idx="5235">
                  <c:v>0.39802977907825748</c:v>
                </c:pt>
                <c:pt idx="5236">
                  <c:v>0.374548567542559</c:v>
                </c:pt>
                <c:pt idx="5237">
                  <c:v>0.3581269633746248</c:v>
                </c:pt>
                <c:pt idx="5238">
                  <c:v>0.35201480018016262</c:v>
                </c:pt>
                <c:pt idx="5239">
                  <c:v>0.35981070936978155</c:v>
                </c:pt>
                <c:pt idx="5240">
                  <c:v>0.41567423591042946</c:v>
                </c:pt>
                <c:pt idx="5241">
                  <c:v>0.40756939216591276</c:v>
                </c:pt>
                <c:pt idx="5242">
                  <c:v>0.39042299109636158</c:v>
                </c:pt>
                <c:pt idx="5243">
                  <c:v>0.37608815871123019</c:v>
                </c:pt>
                <c:pt idx="5244">
                  <c:v>0.36503957662943748</c:v>
                </c:pt>
                <c:pt idx="5245">
                  <c:v>0.35575371656001248</c:v>
                </c:pt>
                <c:pt idx="5246">
                  <c:v>0.34782129768847536</c:v>
                </c:pt>
                <c:pt idx="5247">
                  <c:v>0.3459487698216942</c:v>
                </c:pt>
                <c:pt idx="5248">
                  <c:v>0.34778118697221172</c:v>
                </c:pt>
                <c:pt idx="5249">
                  <c:v>0.34866235347189412</c:v>
                </c:pt>
                <c:pt idx="5250">
                  <c:v>0.32637599249872928</c:v>
                </c:pt>
                <c:pt idx="5251">
                  <c:v>0.3170302755137725</c:v>
                </c:pt>
                <c:pt idx="5252">
                  <c:v>0.34675423967514146</c:v>
                </c:pt>
                <c:pt idx="5253">
                  <c:v>0.38937556850010441</c:v>
                </c:pt>
                <c:pt idx="5254">
                  <c:v>0.42827646738691566</c:v>
                </c:pt>
                <c:pt idx="5255">
                  <c:v>0.45511674019533938</c:v>
                </c:pt>
                <c:pt idx="5256">
                  <c:v>0.46939957447756142</c:v>
                </c:pt>
                <c:pt idx="5257">
                  <c:v>0.48156603956659222</c:v>
                </c:pt>
                <c:pt idx="5258">
                  <c:v>0.4870305895614272</c:v>
                </c:pt>
                <c:pt idx="5259">
                  <c:v>0.47563127242492642</c:v>
                </c:pt>
                <c:pt idx="5260">
                  <c:v>0.455537916350154</c:v>
                </c:pt>
                <c:pt idx="5261">
                  <c:v>0.4322033335304028</c:v>
                </c:pt>
                <c:pt idx="5262">
                  <c:v>0.42159529347555791</c:v>
                </c:pt>
                <c:pt idx="5263">
                  <c:v>0.44407632382311985</c:v>
                </c:pt>
                <c:pt idx="5264">
                  <c:v>0.46160316833187798</c:v>
                </c:pt>
                <c:pt idx="5265">
                  <c:v>0.44030105214458676</c:v>
                </c:pt>
                <c:pt idx="5266">
                  <c:v>0.40864369939061762</c:v>
                </c:pt>
                <c:pt idx="5267">
                  <c:v>0.36246791728148864</c:v>
                </c:pt>
                <c:pt idx="5268">
                  <c:v>0.32343072346230406</c:v>
                </c:pt>
                <c:pt idx="5269">
                  <c:v>0.29854695782239143</c:v>
                </c:pt>
                <c:pt idx="5270">
                  <c:v>0.28923248500137244</c:v>
                </c:pt>
                <c:pt idx="5271">
                  <c:v>0.27861145137232801</c:v>
                </c:pt>
                <c:pt idx="5272">
                  <c:v>0.27137289374031909</c:v>
                </c:pt>
                <c:pt idx="5273">
                  <c:v>0.27579792589529095</c:v>
                </c:pt>
                <c:pt idx="5274">
                  <c:v>0.2745079302957128</c:v>
                </c:pt>
                <c:pt idx="5275">
                  <c:v>0.26818950048940776</c:v>
                </c:pt>
                <c:pt idx="5276">
                  <c:v>0.30309470967248792</c:v>
                </c:pt>
                <c:pt idx="5277">
                  <c:v>0.33216343978825819</c:v>
                </c:pt>
                <c:pt idx="5278">
                  <c:v>0.37890096770764919</c:v>
                </c:pt>
                <c:pt idx="5279">
                  <c:v>0.41218033712474517</c:v>
                </c:pt>
                <c:pt idx="5280">
                  <c:v>0.433309074451391</c:v>
                </c:pt>
                <c:pt idx="5281">
                  <c:v>0.44463945463189936</c:v>
                </c:pt>
                <c:pt idx="5282">
                  <c:v>0.44487360611794458</c:v>
                </c:pt>
                <c:pt idx="5283">
                  <c:v>0.44266220733555334</c:v>
                </c:pt>
                <c:pt idx="5284">
                  <c:v>0.42307292153548659</c:v>
                </c:pt>
                <c:pt idx="5285">
                  <c:v>0.39919374341854502</c:v>
                </c:pt>
                <c:pt idx="5286">
                  <c:v>0.38134899695559465</c:v>
                </c:pt>
                <c:pt idx="5287">
                  <c:v>0.39514844105331087</c:v>
                </c:pt>
                <c:pt idx="5288">
                  <c:v>0.42712682001648988</c:v>
                </c:pt>
                <c:pt idx="5289">
                  <c:v>0.40354906131540352</c:v>
                </c:pt>
                <c:pt idx="5290">
                  <c:v>0.36562892453087004</c:v>
                </c:pt>
                <c:pt idx="5291">
                  <c:v>0.33300896586039896</c:v>
                </c:pt>
                <c:pt idx="5292">
                  <c:v>0.31270977617955537</c:v>
                </c:pt>
                <c:pt idx="5293">
                  <c:v>0.29570553278416661</c:v>
                </c:pt>
                <c:pt idx="5294">
                  <c:v>0.29370614411933421</c:v>
                </c:pt>
                <c:pt idx="5295">
                  <c:v>0.29446823250732412</c:v>
                </c:pt>
                <c:pt idx="5296">
                  <c:v>0.29895014932179803</c:v>
                </c:pt>
                <c:pt idx="5297">
                  <c:v>0.30020739104679067</c:v>
                </c:pt>
                <c:pt idx="5298">
                  <c:v>0.30262701904574685</c:v>
                </c:pt>
                <c:pt idx="5299">
                  <c:v>0.30546314700864513</c:v>
                </c:pt>
                <c:pt idx="5300">
                  <c:v>0.33580365226418613</c:v>
                </c:pt>
                <c:pt idx="5301">
                  <c:v>0.36809014066480439</c:v>
                </c:pt>
                <c:pt idx="5302">
                  <c:v>0.39438063000589918</c:v>
                </c:pt>
                <c:pt idx="5303">
                  <c:v>0.42342403448468102</c:v>
                </c:pt>
                <c:pt idx="5304">
                  <c:v>0.43803337005028642</c:v>
                </c:pt>
                <c:pt idx="5305">
                  <c:v>0.44922174844367069</c:v>
                </c:pt>
                <c:pt idx="5306">
                  <c:v>0.45493864005900786</c:v>
                </c:pt>
                <c:pt idx="5307">
                  <c:v>0.45076504920373373</c:v>
                </c:pt>
                <c:pt idx="5308">
                  <c:v>0.42543096200045066</c:v>
                </c:pt>
                <c:pt idx="5309">
                  <c:v>0.39197815772524247</c:v>
                </c:pt>
                <c:pt idx="5310">
                  <c:v>0.37353583917691463</c:v>
                </c:pt>
                <c:pt idx="5311">
                  <c:v>0.39112074609829683</c:v>
                </c:pt>
                <c:pt idx="5312">
                  <c:v>0.4137336681390153</c:v>
                </c:pt>
                <c:pt idx="5313">
                  <c:v>0.39145552483666407</c:v>
                </c:pt>
                <c:pt idx="5314">
                  <c:v>0.36317856865253412</c:v>
                </c:pt>
                <c:pt idx="5315">
                  <c:v>0.3414978521948912</c:v>
                </c:pt>
                <c:pt idx="5316">
                  <c:v>0.33036245371408202</c:v>
                </c:pt>
                <c:pt idx="5317">
                  <c:v>0.3276168138996764</c:v>
                </c:pt>
                <c:pt idx="5318">
                  <c:v>0.32874890730249007</c:v>
                </c:pt>
                <c:pt idx="5319">
                  <c:v>0.32447135527056559</c:v>
                </c:pt>
                <c:pt idx="5320">
                  <c:v>0.31505504946844165</c:v>
                </c:pt>
                <c:pt idx="5321">
                  <c:v>0.31318944091522205</c:v>
                </c:pt>
                <c:pt idx="5322">
                  <c:v>0.3017753376686812</c:v>
                </c:pt>
                <c:pt idx="5323">
                  <c:v>0.27752556527305466</c:v>
                </c:pt>
                <c:pt idx="5324">
                  <c:v>0.30734963440871499</c:v>
                </c:pt>
                <c:pt idx="5325">
                  <c:v>0.34868801426939522</c:v>
                </c:pt>
                <c:pt idx="5326">
                  <c:v>0.38413153975878195</c:v>
                </c:pt>
                <c:pt idx="5327">
                  <c:v>0.40476273309125355</c:v>
                </c:pt>
                <c:pt idx="5328">
                  <c:v>0.42442694960031185</c:v>
                </c:pt>
                <c:pt idx="5329">
                  <c:v>0.42596931659951731</c:v>
                </c:pt>
                <c:pt idx="5330">
                  <c:v>0.41870714845274776</c:v>
                </c:pt>
                <c:pt idx="5331">
                  <c:v>0.40125600184473875</c:v>
                </c:pt>
                <c:pt idx="5332">
                  <c:v>0.37726973374005296</c:v>
                </c:pt>
                <c:pt idx="5333">
                  <c:v>0.3526366162280255</c:v>
                </c:pt>
                <c:pt idx="5334">
                  <c:v>0.33758926542753154</c:v>
                </c:pt>
                <c:pt idx="5335">
                  <c:v>0.33017192390410727</c:v>
                </c:pt>
                <c:pt idx="5336">
                  <c:v>0.36577679416665676</c:v>
                </c:pt>
                <c:pt idx="5337">
                  <c:v>0.34569029340296659</c:v>
                </c:pt>
                <c:pt idx="5338">
                  <c:v>0.31366644900127405</c:v>
                </c:pt>
                <c:pt idx="5339">
                  <c:v>0.29053234214089202</c:v>
                </c:pt>
                <c:pt idx="5340">
                  <c:v>0.27479776618605684</c:v>
                </c:pt>
                <c:pt idx="5341">
                  <c:v>0.28049176962366712</c:v>
                </c:pt>
                <c:pt idx="5342">
                  <c:v>0.28239607087651158</c:v>
                </c:pt>
                <c:pt idx="5343">
                  <c:v>0.28859805826949936</c:v>
                </c:pt>
                <c:pt idx="5344">
                  <c:v>0.27257844157716643</c:v>
                </c:pt>
                <c:pt idx="5345">
                  <c:v>0.2683873496218957</c:v>
                </c:pt>
                <c:pt idx="5346">
                  <c:v>0.24324530475533693</c:v>
                </c:pt>
                <c:pt idx="5347">
                  <c:v>0.23120602900402604</c:v>
                </c:pt>
                <c:pt idx="5348">
                  <c:v>0.27161672766266215</c:v>
                </c:pt>
                <c:pt idx="5349">
                  <c:v>0.3242862266921458</c:v>
                </c:pt>
                <c:pt idx="5350">
                  <c:v>0.36161363061071383</c:v>
                </c:pt>
                <c:pt idx="5351">
                  <c:v>0.38368956772053603</c:v>
                </c:pt>
                <c:pt idx="5352">
                  <c:v>0.39425078554080817</c:v>
                </c:pt>
                <c:pt idx="5353">
                  <c:v>0.40700545002705668</c:v>
                </c:pt>
                <c:pt idx="5354">
                  <c:v>0.40236052508596831</c:v>
                </c:pt>
                <c:pt idx="5355">
                  <c:v>0.38230783359509879</c:v>
                </c:pt>
                <c:pt idx="5356">
                  <c:v>0.351003629841033</c:v>
                </c:pt>
                <c:pt idx="5357">
                  <c:v>0.32017399863563134</c:v>
                </c:pt>
                <c:pt idx="5358">
                  <c:v>0.29978198811533741</c:v>
                </c:pt>
                <c:pt idx="5359">
                  <c:v>0.30340765918260687</c:v>
                </c:pt>
                <c:pt idx="5360">
                  <c:v>0.34433334146895944</c:v>
                </c:pt>
                <c:pt idx="5361">
                  <c:v>0.32759629237067284</c:v>
                </c:pt>
                <c:pt idx="5362">
                  <c:v>0.28902301865847646</c:v>
                </c:pt>
                <c:pt idx="5363">
                  <c:v>0.23735732603168061</c:v>
                </c:pt>
                <c:pt idx="5364">
                  <c:v>0.21388085327246661</c:v>
                </c:pt>
                <c:pt idx="5365">
                  <c:v>0.22009869798755929</c:v>
                </c:pt>
                <c:pt idx="5366">
                  <c:v>0.22439029365679941</c:v>
                </c:pt>
                <c:pt idx="5367">
                  <c:v>0.21985401155015399</c:v>
                </c:pt>
                <c:pt idx="5368">
                  <c:v>0.22099424851017066</c:v>
                </c:pt>
                <c:pt idx="5369">
                  <c:v>0.22141472112528846</c:v>
                </c:pt>
                <c:pt idx="5370">
                  <c:v>0.1948586623395489</c:v>
                </c:pt>
                <c:pt idx="5371">
                  <c:v>0.20174035428319428</c:v>
                </c:pt>
                <c:pt idx="5372">
                  <c:v>0.22383147824695188</c:v>
                </c:pt>
                <c:pt idx="5373">
                  <c:v>0.22612530620081125</c:v>
                </c:pt>
                <c:pt idx="5374">
                  <c:v>0.23515729773574662</c:v>
                </c:pt>
                <c:pt idx="5375">
                  <c:v>0.24279419522442255</c:v>
                </c:pt>
                <c:pt idx="5376">
                  <c:v>0.24126321744280471</c:v>
                </c:pt>
                <c:pt idx="5377">
                  <c:v>0.24281293377295554</c:v>
                </c:pt>
                <c:pt idx="5378">
                  <c:v>0.2361673818699454</c:v>
                </c:pt>
                <c:pt idx="5379">
                  <c:v>0.2130464467406932</c:v>
                </c:pt>
                <c:pt idx="5380">
                  <c:v>0.18920703269745753</c:v>
                </c:pt>
                <c:pt idx="5381">
                  <c:v>0.15056505840619722</c:v>
                </c:pt>
                <c:pt idx="5382">
                  <c:v>0.13098448681185926</c:v>
                </c:pt>
                <c:pt idx="5383">
                  <c:v>0.1532466770455522</c:v>
                </c:pt>
                <c:pt idx="5384">
                  <c:v>0.17162387169387577</c:v>
                </c:pt>
                <c:pt idx="5385">
                  <c:v>0.17096488993896572</c:v>
                </c:pt>
                <c:pt idx="5386">
                  <c:v>0.15701510665617774</c:v>
                </c:pt>
                <c:pt idx="5387">
                  <c:v>0.13678107731128974</c:v>
                </c:pt>
                <c:pt idx="5388">
                  <c:v>0.12935943417943854</c:v>
                </c:pt>
                <c:pt idx="5389">
                  <c:v>0.14322762721930818</c:v>
                </c:pt>
                <c:pt idx="5390">
                  <c:v>0.16420178421750153</c:v>
                </c:pt>
                <c:pt idx="5391">
                  <c:v>0.18132652795539386</c:v>
                </c:pt>
                <c:pt idx="5392">
                  <c:v>0.19973665082614683</c:v>
                </c:pt>
                <c:pt idx="5393">
                  <c:v>0.19343522748842465</c:v>
                </c:pt>
                <c:pt idx="5394">
                  <c:v>0.15859157774427901</c:v>
                </c:pt>
                <c:pt idx="5395">
                  <c:v>0.13034563023949039</c:v>
                </c:pt>
                <c:pt idx="5396">
                  <c:v>0.16821885272651046</c:v>
                </c:pt>
                <c:pt idx="5397">
                  <c:v>0.18895801072454504</c:v>
                </c:pt>
                <c:pt idx="5398">
                  <c:v>0.18693054771196108</c:v>
                </c:pt>
                <c:pt idx="5399">
                  <c:v>0.19497364410174453</c:v>
                </c:pt>
                <c:pt idx="5400">
                  <c:v>0.19017144575506076</c:v>
                </c:pt>
                <c:pt idx="5401">
                  <c:v>0.15225247799250766</c:v>
                </c:pt>
                <c:pt idx="5402">
                  <c:v>0.13016468685286336</c:v>
                </c:pt>
                <c:pt idx="5403">
                  <c:v>0.13145973078812179</c:v>
                </c:pt>
                <c:pt idx="5404">
                  <c:v>0.1082666272485765</c:v>
                </c:pt>
                <c:pt idx="5405">
                  <c:v>9.8133681409396031E-2</c:v>
                </c:pt>
                <c:pt idx="5406">
                  <c:v>8.077567207582928E-2</c:v>
                </c:pt>
                <c:pt idx="5407">
                  <c:v>8.3228961334345458E-2</c:v>
                </c:pt>
                <c:pt idx="5408">
                  <c:v>9.6356531461033346E-2</c:v>
                </c:pt>
                <c:pt idx="5409">
                  <c:v>9.0073846259811671E-2</c:v>
                </c:pt>
                <c:pt idx="5410">
                  <c:v>8.7351304175967065E-2</c:v>
                </c:pt>
                <c:pt idx="5411">
                  <c:v>7.9673458362739258E-2</c:v>
                </c:pt>
                <c:pt idx="5412">
                  <c:v>8.1314603171894775E-2</c:v>
                </c:pt>
                <c:pt idx="5413">
                  <c:v>9.9999174250706618E-2</c:v>
                </c:pt>
                <c:pt idx="5414">
                  <c:v>0.10988111279320283</c:v>
                </c:pt>
                <c:pt idx="5415">
                  <c:v>0.11768397450105969</c:v>
                </c:pt>
                <c:pt idx="5416">
                  <c:v>0.12865228481485413</c:v>
                </c:pt>
                <c:pt idx="5417">
                  <c:v>0.14535962025394417</c:v>
                </c:pt>
                <c:pt idx="5418">
                  <c:v>0.12538734412499611</c:v>
                </c:pt>
                <c:pt idx="5419">
                  <c:v>0.10478214859039466</c:v>
                </c:pt>
                <c:pt idx="5420">
                  <c:v>9.2123376294232215E-2</c:v>
                </c:pt>
                <c:pt idx="5421">
                  <c:v>7.6204246163114733E-2</c:v>
                </c:pt>
                <c:pt idx="5422">
                  <c:v>8.1798227522166395E-2</c:v>
                </c:pt>
                <c:pt idx="5423">
                  <c:v>8.547438118073121E-2</c:v>
                </c:pt>
                <c:pt idx="5424">
                  <c:v>7.3187239085255179E-2</c:v>
                </c:pt>
                <c:pt idx="5425">
                  <c:v>5.5297652369750441E-2</c:v>
                </c:pt>
                <c:pt idx="5426">
                  <c:v>3.7337520227856469E-2</c:v>
                </c:pt>
                <c:pt idx="5427">
                  <c:v>2.4110450000528517E-2</c:v>
                </c:pt>
                <c:pt idx="5428">
                  <c:v>1.5692960235582351E-2</c:v>
                </c:pt>
                <c:pt idx="5429">
                  <c:v>1.507290957948371E-2</c:v>
                </c:pt>
                <c:pt idx="5430">
                  <c:v>2.3353553584168844E-2</c:v>
                </c:pt>
                <c:pt idx="5431">
                  <c:v>6.9008250274522343E-2</c:v>
                </c:pt>
                <c:pt idx="5432">
                  <c:v>8.681980956680059E-2</c:v>
                </c:pt>
                <c:pt idx="5433">
                  <c:v>9.1846261372773574E-2</c:v>
                </c:pt>
                <c:pt idx="5434">
                  <c:v>9.6273504789116671E-2</c:v>
                </c:pt>
                <c:pt idx="5435">
                  <c:v>0.10555378263420374</c:v>
                </c:pt>
                <c:pt idx="5436">
                  <c:v>0.10709985650450835</c:v>
                </c:pt>
                <c:pt idx="5437">
                  <c:v>0.11354839331299554</c:v>
                </c:pt>
                <c:pt idx="5438">
                  <c:v>0.10595645280263789</c:v>
                </c:pt>
                <c:pt idx="5439">
                  <c:v>0.11346587514572518</c:v>
                </c:pt>
                <c:pt idx="5440">
                  <c:v>0.13448644468656526</c:v>
                </c:pt>
                <c:pt idx="5441">
                  <c:v>0.12918176554771982</c:v>
                </c:pt>
                <c:pt idx="5442">
                  <c:v>0.10181914815587444</c:v>
                </c:pt>
                <c:pt idx="5443">
                  <c:v>8.8203483334894972E-2</c:v>
                </c:pt>
                <c:pt idx="5444">
                  <c:v>0.10656425228198999</c:v>
                </c:pt>
                <c:pt idx="5445">
                  <c:v>0.12496849021052593</c:v>
                </c:pt>
                <c:pt idx="5446">
                  <c:v>0.14280893034720679</c:v>
                </c:pt>
                <c:pt idx="5447">
                  <c:v>0.1509603015451412</c:v>
                </c:pt>
                <c:pt idx="5448">
                  <c:v>0.13981381793472308</c:v>
                </c:pt>
                <c:pt idx="5449">
                  <c:v>0.13036224457104942</c:v>
                </c:pt>
                <c:pt idx="5450">
                  <c:v>0.13465565351491451</c:v>
                </c:pt>
                <c:pt idx="5451">
                  <c:v>0.13652677840697255</c:v>
                </c:pt>
                <c:pt idx="5452">
                  <c:v>0.12204856784133887</c:v>
                </c:pt>
                <c:pt idx="5453">
                  <c:v>9.705345241466104E-2</c:v>
                </c:pt>
                <c:pt idx="5454">
                  <c:v>9.0435258968042928E-2</c:v>
                </c:pt>
                <c:pt idx="5455">
                  <c:v>0.11560353045167793</c:v>
                </c:pt>
                <c:pt idx="5456">
                  <c:v>0.1342531373660811</c:v>
                </c:pt>
                <c:pt idx="5457">
                  <c:v>0.12171424671686351</c:v>
                </c:pt>
                <c:pt idx="5458">
                  <c:v>0.11075636432793884</c:v>
                </c:pt>
                <c:pt idx="5459">
                  <c:v>9.6699225870865754E-2</c:v>
                </c:pt>
                <c:pt idx="5460">
                  <c:v>0.10046017081420669</c:v>
                </c:pt>
                <c:pt idx="5461">
                  <c:v>9.8387579261801472E-2</c:v>
                </c:pt>
                <c:pt idx="5462">
                  <c:v>0.11048110528756937</c:v>
                </c:pt>
                <c:pt idx="5463">
                  <c:v>0.13040206728667525</c:v>
                </c:pt>
                <c:pt idx="5464">
                  <c:v>0.15175797436476013</c:v>
                </c:pt>
                <c:pt idx="5465">
                  <c:v>0.18890718396214698</c:v>
                </c:pt>
                <c:pt idx="5466">
                  <c:v>0.18700125254403094</c:v>
                </c:pt>
                <c:pt idx="5467">
                  <c:v>0.16034973583578549</c:v>
                </c:pt>
                <c:pt idx="5468">
                  <c:v>0.18586728820668413</c:v>
                </c:pt>
                <c:pt idx="5469">
                  <c:v>0.19171987181430858</c:v>
                </c:pt>
                <c:pt idx="5470">
                  <c:v>0.18870980447498548</c:v>
                </c:pt>
                <c:pt idx="5471">
                  <c:v>0.15305152162765467</c:v>
                </c:pt>
                <c:pt idx="5472">
                  <c:v>0.13363064650766851</c:v>
                </c:pt>
                <c:pt idx="5473">
                  <c:v>0.1149299193289718</c:v>
                </c:pt>
                <c:pt idx="5474">
                  <c:v>8.5704637360802749E-2</c:v>
                </c:pt>
                <c:pt idx="5475">
                  <c:v>6.4838117027940789E-2</c:v>
                </c:pt>
                <c:pt idx="5476">
                  <c:v>5.0543283503326396E-2</c:v>
                </c:pt>
                <c:pt idx="5477">
                  <c:v>5.4287901586162902E-2</c:v>
                </c:pt>
                <c:pt idx="5478">
                  <c:v>7.6442737787968715E-2</c:v>
                </c:pt>
                <c:pt idx="5479">
                  <c:v>8.1615220908309652E-2</c:v>
                </c:pt>
                <c:pt idx="5480">
                  <c:v>9.2720401424596602E-2</c:v>
                </c:pt>
                <c:pt idx="5481">
                  <c:v>9.9533065494893214E-2</c:v>
                </c:pt>
                <c:pt idx="5482">
                  <c:v>0.1047823971842765</c:v>
                </c:pt>
                <c:pt idx="5483">
                  <c:v>0.12142802646006023</c:v>
                </c:pt>
                <c:pt idx="5484">
                  <c:v>0.1390916094886529</c:v>
                </c:pt>
                <c:pt idx="5485">
                  <c:v>0.16635689661368311</c:v>
                </c:pt>
                <c:pt idx="5486">
                  <c:v>0.17246868057170839</c:v>
                </c:pt>
                <c:pt idx="5487">
                  <c:v>0.16483488760160897</c:v>
                </c:pt>
                <c:pt idx="5488">
                  <c:v>0.15899123839714727</c:v>
                </c:pt>
                <c:pt idx="5489">
                  <c:v>0.17059203455602409</c:v>
                </c:pt>
                <c:pt idx="5490">
                  <c:v>0.17284639275579289</c:v>
                </c:pt>
                <c:pt idx="5491">
                  <c:v>0.1569727827623181</c:v>
                </c:pt>
                <c:pt idx="5492">
                  <c:v>0.17889830405714255</c:v>
                </c:pt>
                <c:pt idx="5493">
                  <c:v>0.19437568289525695</c:v>
                </c:pt>
                <c:pt idx="5494">
                  <c:v>0.20016991479387211</c:v>
                </c:pt>
                <c:pt idx="5495">
                  <c:v>0.20032119834969944</c:v>
                </c:pt>
                <c:pt idx="5496">
                  <c:v>0.20190685541476708</c:v>
                </c:pt>
                <c:pt idx="5497">
                  <c:v>0.19495180358263001</c:v>
                </c:pt>
                <c:pt idx="5498">
                  <c:v>0.18388421667933288</c:v>
                </c:pt>
                <c:pt idx="5499">
                  <c:v>0.16984255015543212</c:v>
                </c:pt>
                <c:pt idx="5500">
                  <c:v>0.16243607111716421</c:v>
                </c:pt>
                <c:pt idx="5501">
                  <c:v>0.15892713250110327</c:v>
                </c:pt>
                <c:pt idx="5502">
                  <c:v>0.16352267611389781</c:v>
                </c:pt>
                <c:pt idx="5503">
                  <c:v>0.1822763198657591</c:v>
                </c:pt>
                <c:pt idx="5504">
                  <c:v>0.21571238166806631</c:v>
                </c:pt>
                <c:pt idx="5505">
                  <c:v>0.24625090834825469</c:v>
                </c:pt>
                <c:pt idx="5506">
                  <c:v>0.25748449972499909</c:v>
                </c:pt>
                <c:pt idx="5507">
                  <c:v>0.24903648489650571</c:v>
                </c:pt>
                <c:pt idx="5508">
                  <c:v>0.2472715451873371</c:v>
                </c:pt>
                <c:pt idx="5509">
                  <c:v>0.24289402734849566</c:v>
                </c:pt>
                <c:pt idx="5510">
                  <c:v>0.2312285076265912</c:v>
                </c:pt>
                <c:pt idx="5511">
                  <c:v>0.22072089136390483</c:v>
                </c:pt>
                <c:pt idx="5512">
                  <c:v>0.22564926354977419</c:v>
                </c:pt>
                <c:pt idx="5513">
                  <c:v>0.23418964213228816</c:v>
                </c:pt>
                <c:pt idx="5514">
                  <c:v>0.22849100014658674</c:v>
                </c:pt>
                <c:pt idx="5515">
                  <c:v>0.23077949296964689</c:v>
                </c:pt>
                <c:pt idx="5516">
                  <c:v>0.26987799468593698</c:v>
                </c:pt>
                <c:pt idx="5517">
                  <c:v>0.29987272656195474</c:v>
                </c:pt>
                <c:pt idx="5518">
                  <c:v>0.32626676007990851</c:v>
                </c:pt>
                <c:pt idx="5519">
                  <c:v>0.34773009490849971</c:v>
                </c:pt>
                <c:pt idx="5520">
                  <c:v>0.3473918044832689</c:v>
                </c:pt>
                <c:pt idx="5521">
                  <c:v>0.34417385378452414</c:v>
                </c:pt>
                <c:pt idx="5522">
                  <c:v>0.34129905793976406</c:v>
                </c:pt>
                <c:pt idx="5523">
                  <c:v>0.34657061292060382</c:v>
                </c:pt>
                <c:pt idx="5524">
                  <c:v>0.33342243818630041</c:v>
                </c:pt>
                <c:pt idx="5525">
                  <c:v>0.31738532024560773</c:v>
                </c:pt>
                <c:pt idx="5526">
                  <c:v>0.30078590837064956</c:v>
                </c:pt>
                <c:pt idx="5527">
                  <c:v>0.32441979595640696</c:v>
                </c:pt>
                <c:pt idx="5528">
                  <c:v>0.39265621677560425</c:v>
                </c:pt>
                <c:pt idx="5529">
                  <c:v>0.39285763172004745</c:v>
                </c:pt>
                <c:pt idx="5530">
                  <c:v>0.35182549778507738</c:v>
                </c:pt>
                <c:pt idx="5531">
                  <c:v>0.30473960198201899</c:v>
                </c:pt>
                <c:pt idx="5532">
                  <c:v>0.27390072931122889</c:v>
                </c:pt>
                <c:pt idx="5533">
                  <c:v>0.25401598570768757</c:v>
                </c:pt>
                <c:pt idx="5534">
                  <c:v>0.22980353719592581</c:v>
                </c:pt>
                <c:pt idx="5535">
                  <c:v>0.21870747020384643</c:v>
                </c:pt>
                <c:pt idx="5536">
                  <c:v>0.2223234571092928</c:v>
                </c:pt>
                <c:pt idx="5537">
                  <c:v>0.22518961641792692</c:v>
                </c:pt>
                <c:pt idx="5538">
                  <c:v>0.2242733822174385</c:v>
                </c:pt>
                <c:pt idx="5539">
                  <c:v>0.23452043216819327</c:v>
                </c:pt>
                <c:pt idx="5540">
                  <c:v>0.25846443762915033</c:v>
                </c:pt>
                <c:pt idx="5541">
                  <c:v>0.29920285852266576</c:v>
                </c:pt>
                <c:pt idx="5542">
                  <c:v>0.31799193745268772</c:v>
                </c:pt>
                <c:pt idx="5543">
                  <c:v>0.31856855953997026</c:v>
                </c:pt>
                <c:pt idx="5544">
                  <c:v>0.32549801582668592</c:v>
                </c:pt>
                <c:pt idx="5545">
                  <c:v>0.33353634041073782</c:v>
                </c:pt>
                <c:pt idx="5546">
                  <c:v>0.3518622028482582</c:v>
                </c:pt>
                <c:pt idx="5547">
                  <c:v>0.35007249448906841</c:v>
                </c:pt>
                <c:pt idx="5548">
                  <c:v>0.33610002135580114</c:v>
                </c:pt>
                <c:pt idx="5549">
                  <c:v>0.31167891855415902</c:v>
                </c:pt>
                <c:pt idx="5550">
                  <c:v>0.3024196710013724</c:v>
                </c:pt>
                <c:pt idx="5551">
                  <c:v>0.29682109040957155</c:v>
                </c:pt>
                <c:pt idx="5552">
                  <c:v>0.32448621096371139</c:v>
                </c:pt>
                <c:pt idx="5553">
                  <c:v>0.33582247066599313</c:v>
                </c:pt>
                <c:pt idx="5554">
                  <c:v>0.29894752081922232</c:v>
                </c:pt>
                <c:pt idx="5555">
                  <c:v>0.28064118136659272</c:v>
                </c:pt>
                <c:pt idx="5556">
                  <c:v>0.26643310858434494</c:v>
                </c:pt>
                <c:pt idx="5557">
                  <c:v>0.26281171388040819</c:v>
                </c:pt>
                <c:pt idx="5558">
                  <c:v>0.26695467040804421</c:v>
                </c:pt>
                <c:pt idx="5559">
                  <c:v>0.27286240642288456</c:v>
                </c:pt>
                <c:pt idx="5560">
                  <c:v>0.2708321170945116</c:v>
                </c:pt>
                <c:pt idx="5561">
                  <c:v>0.28376628555719341</c:v>
                </c:pt>
                <c:pt idx="5562">
                  <c:v>0.26105641766379717</c:v>
                </c:pt>
                <c:pt idx="5563">
                  <c:v>0.24415725588425394</c:v>
                </c:pt>
                <c:pt idx="5564">
                  <c:v>0.27699318956099728</c:v>
                </c:pt>
                <c:pt idx="5565">
                  <c:v>0.32226684205612899</c:v>
                </c:pt>
                <c:pt idx="5566">
                  <c:v>0.33817643523200691</c:v>
                </c:pt>
                <c:pt idx="5567">
                  <c:v>0.34273523970267084</c:v>
                </c:pt>
                <c:pt idx="5568">
                  <c:v>0.35030395531548886</c:v>
                </c:pt>
                <c:pt idx="5569">
                  <c:v>0.37036650647792702</c:v>
                </c:pt>
                <c:pt idx="5570">
                  <c:v>0.36543654672377723</c:v>
                </c:pt>
                <c:pt idx="5571">
                  <c:v>0.35461032674635568</c:v>
                </c:pt>
                <c:pt idx="5572">
                  <c:v>0.33623913289190382</c:v>
                </c:pt>
                <c:pt idx="5573">
                  <c:v>0.29918854934985534</c:v>
                </c:pt>
                <c:pt idx="5574">
                  <c:v>0.28851672675879475</c:v>
                </c:pt>
                <c:pt idx="5575">
                  <c:v>0.27140375531999422</c:v>
                </c:pt>
                <c:pt idx="5576">
                  <c:v>0.31330069170281549</c:v>
                </c:pt>
                <c:pt idx="5577">
                  <c:v>0.32137209864774169</c:v>
                </c:pt>
                <c:pt idx="5578">
                  <c:v>0.29127704463025555</c:v>
                </c:pt>
                <c:pt idx="5579">
                  <c:v>0.25317334973456257</c:v>
                </c:pt>
                <c:pt idx="5580">
                  <c:v>0.23044949680347362</c:v>
                </c:pt>
                <c:pt idx="5581">
                  <c:v>0.2202073501080927</c:v>
                </c:pt>
                <c:pt idx="5582">
                  <c:v>0.22986620757195361</c:v>
                </c:pt>
                <c:pt idx="5583">
                  <c:v>0.24374745376913709</c:v>
                </c:pt>
                <c:pt idx="5584">
                  <c:v>0.26471971828142887</c:v>
                </c:pt>
                <c:pt idx="5585">
                  <c:v>0.26017840054980168</c:v>
                </c:pt>
                <c:pt idx="5586">
                  <c:v>0.20579139988956507</c:v>
                </c:pt>
                <c:pt idx="5587">
                  <c:v>0.17970706322070112</c:v>
                </c:pt>
                <c:pt idx="5588">
                  <c:v>0.18710746509416826</c:v>
                </c:pt>
                <c:pt idx="5589">
                  <c:v>0.22001127832940845</c:v>
                </c:pt>
                <c:pt idx="5590">
                  <c:v>0.24879052628071016</c:v>
                </c:pt>
                <c:pt idx="5591">
                  <c:v>0.26942530504299417</c:v>
                </c:pt>
                <c:pt idx="5592">
                  <c:v>0.29015837669908207</c:v>
                </c:pt>
                <c:pt idx="5593">
                  <c:v>0.30247654915679922</c:v>
                </c:pt>
                <c:pt idx="5594">
                  <c:v>0.31884890044415243</c:v>
                </c:pt>
                <c:pt idx="5595">
                  <c:v>0.3172239861566466</c:v>
                </c:pt>
                <c:pt idx="5596">
                  <c:v>0.30688890796127882</c:v>
                </c:pt>
                <c:pt idx="5597">
                  <c:v>0.2980938882469597</c:v>
                </c:pt>
                <c:pt idx="5598">
                  <c:v>0.27667952259614531</c:v>
                </c:pt>
                <c:pt idx="5599">
                  <c:v>0.28518093613463086</c:v>
                </c:pt>
                <c:pt idx="5600">
                  <c:v>0.34008014667501885</c:v>
                </c:pt>
                <c:pt idx="5601">
                  <c:v>0.32474116456401386</c:v>
                </c:pt>
                <c:pt idx="5602">
                  <c:v>0.29741458235284102</c:v>
                </c:pt>
                <c:pt idx="5603">
                  <c:v>0.29000908284071414</c:v>
                </c:pt>
                <c:pt idx="5604">
                  <c:v>0.2917598295555886</c:v>
                </c:pt>
                <c:pt idx="5605">
                  <c:v>0.2926859205714829</c:v>
                </c:pt>
                <c:pt idx="5606">
                  <c:v>0.29534809373327936</c:v>
                </c:pt>
                <c:pt idx="5607">
                  <c:v>0.29465634031823901</c:v>
                </c:pt>
                <c:pt idx="5608">
                  <c:v>0.29726645701003668</c:v>
                </c:pt>
                <c:pt idx="5609">
                  <c:v>0.29895566927655931</c:v>
                </c:pt>
                <c:pt idx="5610">
                  <c:v>0.25977714932237023</c:v>
                </c:pt>
                <c:pt idx="5611">
                  <c:v>0.23879599701125187</c:v>
                </c:pt>
                <c:pt idx="5612">
                  <c:v>0.28408340073813776</c:v>
                </c:pt>
                <c:pt idx="5613">
                  <c:v>0.3325035624898135</c:v>
                </c:pt>
                <c:pt idx="5614">
                  <c:v>0.37770269879352536</c:v>
                </c:pt>
                <c:pt idx="5615">
                  <c:v>0.40760509203637241</c:v>
                </c:pt>
                <c:pt idx="5616">
                  <c:v>0.42484103066303863</c:v>
                </c:pt>
                <c:pt idx="5617">
                  <c:v>0.42971362731670854</c:v>
                </c:pt>
                <c:pt idx="5618">
                  <c:v>0.42807215073048388</c:v>
                </c:pt>
                <c:pt idx="5619">
                  <c:v>0.41790303179218541</c:v>
                </c:pt>
                <c:pt idx="5620">
                  <c:v>0.40204797902160022</c:v>
                </c:pt>
                <c:pt idx="5621">
                  <c:v>0.36245217006565289</c:v>
                </c:pt>
                <c:pt idx="5622">
                  <c:v>0.33925080402745983</c:v>
                </c:pt>
                <c:pt idx="5623">
                  <c:v>0.33867046563383552</c:v>
                </c:pt>
                <c:pt idx="5624">
                  <c:v>0.33753966544630637</c:v>
                </c:pt>
                <c:pt idx="5625">
                  <c:v>0.31120684309961183</c:v>
                </c:pt>
                <c:pt idx="5626">
                  <c:v>0.26765958660102718</c:v>
                </c:pt>
                <c:pt idx="5627">
                  <c:v>0.23542238735318977</c:v>
                </c:pt>
                <c:pt idx="5628">
                  <c:v>0.22456413089449781</c:v>
                </c:pt>
                <c:pt idx="5629">
                  <c:v>0.22588206168857708</c:v>
                </c:pt>
                <c:pt idx="5630">
                  <c:v>0.23398770046037323</c:v>
                </c:pt>
                <c:pt idx="5631">
                  <c:v>0.25000803586057752</c:v>
                </c:pt>
                <c:pt idx="5632">
                  <c:v>0.27138220023201276</c:v>
                </c:pt>
                <c:pt idx="5633">
                  <c:v>0.28300023492387277</c:v>
                </c:pt>
                <c:pt idx="5634">
                  <c:v>0.24674643418150366</c:v>
                </c:pt>
                <c:pt idx="5635">
                  <c:v>0.23197076730887026</c:v>
                </c:pt>
                <c:pt idx="5636">
                  <c:v>0.27131434521394826</c:v>
                </c:pt>
                <c:pt idx="5637">
                  <c:v>0.31283354933318441</c:v>
                </c:pt>
                <c:pt idx="5638">
                  <c:v>0.35639724739319284</c:v>
                </c:pt>
                <c:pt idx="5639">
                  <c:v>0.39998355086222448</c:v>
                </c:pt>
                <c:pt idx="5640">
                  <c:v>0.41792040312240075</c:v>
                </c:pt>
                <c:pt idx="5641">
                  <c:v>0.42470306014935244</c:v>
                </c:pt>
                <c:pt idx="5642">
                  <c:v>0.41995768510141213</c:v>
                </c:pt>
                <c:pt idx="5643">
                  <c:v>0.40730111166306882</c:v>
                </c:pt>
                <c:pt idx="5644">
                  <c:v>0.35819544240788231</c:v>
                </c:pt>
                <c:pt idx="5645">
                  <c:v>0.31290094026360404</c:v>
                </c:pt>
                <c:pt idx="5646">
                  <c:v>0.3028176335613571</c:v>
                </c:pt>
                <c:pt idx="5647">
                  <c:v>0.30576068495370229</c:v>
                </c:pt>
                <c:pt idx="5648">
                  <c:v>0.32575876520119096</c:v>
                </c:pt>
                <c:pt idx="5649">
                  <c:v>0.30517957256115014</c:v>
                </c:pt>
                <c:pt idx="5650">
                  <c:v>0.26092994399840869</c:v>
                </c:pt>
                <c:pt idx="5651">
                  <c:v>0.21609087060283272</c:v>
                </c:pt>
                <c:pt idx="5652">
                  <c:v>0.2076185421629915</c:v>
                </c:pt>
                <c:pt idx="5653">
                  <c:v>0.21068730667148555</c:v>
                </c:pt>
                <c:pt idx="5654">
                  <c:v>0.22128873372250071</c:v>
                </c:pt>
                <c:pt idx="5655">
                  <c:v>0.22751602624880299</c:v>
                </c:pt>
                <c:pt idx="5656">
                  <c:v>0.23333317195051509</c:v>
                </c:pt>
                <c:pt idx="5657">
                  <c:v>0.23962951387196524</c:v>
                </c:pt>
                <c:pt idx="5658">
                  <c:v>0.20798472600730311</c:v>
                </c:pt>
                <c:pt idx="5659">
                  <c:v>0.19500536030490695</c:v>
                </c:pt>
                <c:pt idx="5660">
                  <c:v>0.24130447555564388</c:v>
                </c:pt>
                <c:pt idx="5661">
                  <c:v>0.28724149272049254</c:v>
                </c:pt>
                <c:pt idx="5662">
                  <c:v>0.32671893530979096</c:v>
                </c:pt>
                <c:pt idx="5663">
                  <c:v>0.3547005629337236</c:v>
                </c:pt>
                <c:pt idx="5664">
                  <c:v>0.36506050590379902</c:v>
                </c:pt>
                <c:pt idx="5665">
                  <c:v>0.3695168058441195</c:v>
                </c:pt>
                <c:pt idx="5666">
                  <c:v>0.36737650706024721</c:v>
                </c:pt>
                <c:pt idx="5667">
                  <c:v>0.34388624656670747</c:v>
                </c:pt>
                <c:pt idx="5668">
                  <c:v>0.30415392953403703</c:v>
                </c:pt>
                <c:pt idx="5669">
                  <c:v>0.2563965306076102</c:v>
                </c:pt>
                <c:pt idx="5670">
                  <c:v>0.2318774008037143</c:v>
                </c:pt>
                <c:pt idx="5671">
                  <c:v>0.2238581706388803</c:v>
                </c:pt>
                <c:pt idx="5672">
                  <c:v>0.22716884380354513</c:v>
                </c:pt>
                <c:pt idx="5673">
                  <c:v>0.20942693714823982</c:v>
                </c:pt>
                <c:pt idx="5674">
                  <c:v>0.17187282149207217</c:v>
                </c:pt>
                <c:pt idx="5675">
                  <c:v>0.15380917521080809</c:v>
                </c:pt>
                <c:pt idx="5676">
                  <c:v>0.1617336142334877</c:v>
                </c:pt>
                <c:pt idx="5677">
                  <c:v>0.17445978339782905</c:v>
                </c:pt>
                <c:pt idx="5678">
                  <c:v>0.18086825753711788</c:v>
                </c:pt>
                <c:pt idx="5679">
                  <c:v>0.18700913657303844</c:v>
                </c:pt>
                <c:pt idx="5680">
                  <c:v>0.20047353131798337</c:v>
                </c:pt>
                <c:pt idx="5681">
                  <c:v>0.19940305030460265</c:v>
                </c:pt>
                <c:pt idx="5682">
                  <c:v>0.16182460237580173</c:v>
                </c:pt>
                <c:pt idx="5683">
                  <c:v>0.14447960145584338</c:v>
                </c:pt>
                <c:pt idx="5684">
                  <c:v>0.16919392639224662</c:v>
                </c:pt>
                <c:pt idx="5685">
                  <c:v>0.18725464370799652</c:v>
                </c:pt>
                <c:pt idx="5686">
                  <c:v>0.21143180762584984</c:v>
                </c:pt>
                <c:pt idx="5687">
                  <c:v>0.23127547882264934</c:v>
                </c:pt>
                <c:pt idx="5688">
                  <c:v>0.23941319168491432</c:v>
                </c:pt>
                <c:pt idx="5689">
                  <c:v>0.23654475556102145</c:v>
                </c:pt>
                <c:pt idx="5690">
                  <c:v>0.22332319799996234</c:v>
                </c:pt>
                <c:pt idx="5691">
                  <c:v>0.1994930333937481</c:v>
                </c:pt>
                <c:pt idx="5692">
                  <c:v>0.16406639178307145</c:v>
                </c:pt>
                <c:pt idx="5693">
                  <c:v>0.13613854852174814</c:v>
                </c:pt>
                <c:pt idx="5694">
                  <c:v>0.11814835937833726</c:v>
                </c:pt>
                <c:pt idx="5695">
                  <c:v>0.13764278745845737</c:v>
                </c:pt>
                <c:pt idx="5696">
                  <c:v>0.14963466795674987</c:v>
                </c:pt>
                <c:pt idx="5697">
                  <c:v>0.14477297256417421</c:v>
                </c:pt>
                <c:pt idx="5698">
                  <c:v>0.12327615583197152</c:v>
                </c:pt>
                <c:pt idx="5699">
                  <c:v>0.10912238461029131</c:v>
                </c:pt>
                <c:pt idx="5700">
                  <c:v>0.11150096703845405</c:v>
                </c:pt>
                <c:pt idx="5701">
                  <c:v>0.12098879171779857</c:v>
                </c:pt>
                <c:pt idx="5702">
                  <c:v>0.12426201479325176</c:v>
                </c:pt>
                <c:pt idx="5703">
                  <c:v>0.13712050440521303</c:v>
                </c:pt>
                <c:pt idx="5704">
                  <c:v>0.14567639267979909</c:v>
                </c:pt>
                <c:pt idx="5705">
                  <c:v>0.1556632832166415</c:v>
                </c:pt>
                <c:pt idx="5706">
                  <c:v>0.1256349319013525</c:v>
                </c:pt>
                <c:pt idx="5707">
                  <c:v>0.13133005405737952</c:v>
                </c:pt>
                <c:pt idx="5708">
                  <c:v>0.17432267223391568</c:v>
                </c:pt>
                <c:pt idx="5709">
                  <c:v>0.19956766644787496</c:v>
                </c:pt>
                <c:pt idx="5710">
                  <c:v>0.21311691632356008</c:v>
                </c:pt>
                <c:pt idx="5711">
                  <c:v>0.20467953755899579</c:v>
                </c:pt>
                <c:pt idx="5712">
                  <c:v>0.19130943314751675</c:v>
                </c:pt>
                <c:pt idx="5713">
                  <c:v>0.17959085072971234</c:v>
                </c:pt>
                <c:pt idx="5714">
                  <c:v>0.16566836218651049</c:v>
                </c:pt>
                <c:pt idx="5715">
                  <c:v>0.144061164658045</c:v>
                </c:pt>
                <c:pt idx="5716">
                  <c:v>0.11941803152414379</c:v>
                </c:pt>
                <c:pt idx="5717">
                  <c:v>9.7315940942549584E-2</c:v>
                </c:pt>
                <c:pt idx="5718">
                  <c:v>8.8928748683472378E-2</c:v>
                </c:pt>
                <c:pt idx="5719">
                  <c:v>0.11977611964703781</c:v>
                </c:pt>
                <c:pt idx="5720">
                  <c:v>0.14780226421532003</c:v>
                </c:pt>
                <c:pt idx="5721">
                  <c:v>0.1573678336353104</c:v>
                </c:pt>
                <c:pt idx="5722">
                  <c:v>0.13901080592902126</c:v>
                </c:pt>
                <c:pt idx="5723">
                  <c:v>0.1268699796391688</c:v>
                </c:pt>
                <c:pt idx="5724">
                  <c:v>0.12461114542948477</c:v>
                </c:pt>
                <c:pt idx="5725">
                  <c:v>0.12888715049073043</c:v>
                </c:pt>
                <c:pt idx="5726">
                  <c:v>0.13786986404020921</c:v>
                </c:pt>
                <c:pt idx="5727">
                  <c:v>0.15286460618135828</c:v>
                </c:pt>
                <c:pt idx="5728">
                  <c:v>0.17196322785684859</c:v>
                </c:pt>
                <c:pt idx="5729">
                  <c:v>0.19993718840153826</c:v>
                </c:pt>
                <c:pt idx="5730">
                  <c:v>0.18879401856222275</c:v>
                </c:pt>
                <c:pt idx="5731">
                  <c:v>0.18704632847254735</c:v>
                </c:pt>
                <c:pt idx="5732">
                  <c:v>0.22990413708421442</c:v>
                </c:pt>
                <c:pt idx="5733">
                  <c:v>0.26470107643166563</c:v>
                </c:pt>
                <c:pt idx="5734">
                  <c:v>0.28664706951379471</c:v>
                </c:pt>
                <c:pt idx="5735">
                  <c:v>0.30083528630987827</c:v>
                </c:pt>
                <c:pt idx="5736">
                  <c:v>0.30054293891332678</c:v>
                </c:pt>
                <c:pt idx="5737">
                  <c:v>0.28363630530740691</c:v>
                </c:pt>
                <c:pt idx="5738">
                  <c:v>0.25287122982868293</c:v>
                </c:pt>
                <c:pt idx="5739">
                  <c:v>0.22383617849902959</c:v>
                </c:pt>
                <c:pt idx="5740">
                  <c:v>0.19790015153619256</c:v>
                </c:pt>
                <c:pt idx="5741">
                  <c:v>0.1690961823677791</c:v>
                </c:pt>
                <c:pt idx="5742">
                  <c:v>0.15391713792247114</c:v>
                </c:pt>
                <c:pt idx="5743">
                  <c:v>0.16234154658238459</c:v>
                </c:pt>
                <c:pt idx="5744">
                  <c:v>0.19259659175078994</c:v>
                </c:pt>
                <c:pt idx="5745">
                  <c:v>0.19936451188028637</c:v>
                </c:pt>
                <c:pt idx="5746">
                  <c:v>0.17944483127182845</c:v>
                </c:pt>
                <c:pt idx="5747">
                  <c:v>0.15716443235354535</c:v>
                </c:pt>
                <c:pt idx="5748">
                  <c:v>0.14884924298915103</c:v>
                </c:pt>
                <c:pt idx="5749">
                  <c:v>0.16026047168658486</c:v>
                </c:pt>
                <c:pt idx="5750">
                  <c:v>0.1741222597479431</c:v>
                </c:pt>
                <c:pt idx="5751">
                  <c:v>0.19447738916479348</c:v>
                </c:pt>
                <c:pt idx="5752">
                  <c:v>0.22150725901434304</c:v>
                </c:pt>
                <c:pt idx="5753">
                  <c:v>0.23704849612831666</c:v>
                </c:pt>
                <c:pt idx="5754">
                  <c:v>0.21560300587979223</c:v>
                </c:pt>
                <c:pt idx="5755">
                  <c:v>0.20650946057315492</c:v>
                </c:pt>
                <c:pt idx="5756">
                  <c:v>0.23979129511049088</c:v>
                </c:pt>
                <c:pt idx="5757">
                  <c:v>0.2585166921309151</c:v>
                </c:pt>
                <c:pt idx="5758">
                  <c:v>0.26078133596360681</c:v>
                </c:pt>
                <c:pt idx="5759">
                  <c:v>0.25197604301136928</c:v>
                </c:pt>
                <c:pt idx="5760">
                  <c:v>0.23090356877106552</c:v>
                </c:pt>
                <c:pt idx="5761">
                  <c:v>0.20114862976233724</c:v>
                </c:pt>
                <c:pt idx="5762">
                  <c:v>0.16894157783969904</c:v>
                </c:pt>
                <c:pt idx="5763">
                  <c:v>0.13587228850696523</c:v>
                </c:pt>
                <c:pt idx="5764">
                  <c:v>0.10189021601412239</c:v>
                </c:pt>
                <c:pt idx="5765">
                  <c:v>8.4823191572701753E-2</c:v>
                </c:pt>
                <c:pt idx="5766">
                  <c:v>7.703543390079938E-2</c:v>
                </c:pt>
                <c:pt idx="5767">
                  <c:v>0.10513417643718637</c:v>
                </c:pt>
                <c:pt idx="5768">
                  <c:v>0.13019569701115266</c:v>
                </c:pt>
                <c:pt idx="5769">
                  <c:v>0.12930612939634803</c:v>
                </c:pt>
                <c:pt idx="5770">
                  <c:v>0.11595567421688203</c:v>
                </c:pt>
                <c:pt idx="5771">
                  <c:v>0.10477861619459806</c:v>
                </c:pt>
                <c:pt idx="5772">
                  <c:v>0.10032167044923485</c:v>
                </c:pt>
                <c:pt idx="5773">
                  <c:v>0.11135553655409837</c:v>
                </c:pt>
                <c:pt idx="5774">
                  <c:v>0.12809354851534735</c:v>
                </c:pt>
                <c:pt idx="5775">
                  <c:v>0.15365226192457904</c:v>
                </c:pt>
                <c:pt idx="5776">
                  <c:v>0.16163053547856199</c:v>
                </c:pt>
                <c:pt idx="5777">
                  <c:v>0.15121064649672974</c:v>
                </c:pt>
                <c:pt idx="5778">
                  <c:v>0.1173286936138867</c:v>
                </c:pt>
                <c:pt idx="5779">
                  <c:v>0.11207441420637368</c:v>
                </c:pt>
                <c:pt idx="5780">
                  <c:v>0.11180461523099754</c:v>
                </c:pt>
                <c:pt idx="5781">
                  <c:v>0.11763184999338154</c:v>
                </c:pt>
                <c:pt idx="5782">
                  <c:v>0.11953870533971203</c:v>
                </c:pt>
                <c:pt idx="5783">
                  <c:v>0.11312094476949379</c:v>
                </c:pt>
                <c:pt idx="5784">
                  <c:v>0.10398897193403275</c:v>
                </c:pt>
                <c:pt idx="5785">
                  <c:v>9.4078474701644405E-2</c:v>
                </c:pt>
                <c:pt idx="5786">
                  <c:v>8.2196223173754079E-2</c:v>
                </c:pt>
                <c:pt idx="5787">
                  <c:v>7.2992313293101685E-2</c:v>
                </c:pt>
                <c:pt idx="5788">
                  <c:v>6.1092068701043938E-2</c:v>
                </c:pt>
                <c:pt idx="5789">
                  <c:v>4.7153076182935023E-2</c:v>
                </c:pt>
                <c:pt idx="5790">
                  <c:v>3.8009934395519994E-2</c:v>
                </c:pt>
                <c:pt idx="5791">
                  <c:v>6.422316201733784E-2</c:v>
                </c:pt>
                <c:pt idx="5792">
                  <c:v>9.1955775269249529E-2</c:v>
                </c:pt>
                <c:pt idx="5793">
                  <c:v>9.5358911266071988E-2</c:v>
                </c:pt>
                <c:pt idx="5794">
                  <c:v>8.8353669528074497E-2</c:v>
                </c:pt>
                <c:pt idx="5795">
                  <c:v>8.8940198275381771E-2</c:v>
                </c:pt>
                <c:pt idx="5796">
                  <c:v>8.2305260187476539E-2</c:v>
                </c:pt>
                <c:pt idx="5797">
                  <c:v>8.733616300075267E-2</c:v>
                </c:pt>
                <c:pt idx="5798">
                  <c:v>9.8998865014458912E-2</c:v>
                </c:pt>
                <c:pt idx="5799">
                  <c:v>0.10696929065742516</c:v>
                </c:pt>
                <c:pt idx="5800">
                  <c:v>0.11260978851892831</c:v>
                </c:pt>
                <c:pt idx="5801">
                  <c:v>0.11528479562020201</c:v>
                </c:pt>
                <c:pt idx="5802">
                  <c:v>9.8838644950169086E-2</c:v>
                </c:pt>
                <c:pt idx="5803">
                  <c:v>9.6178746895156361E-2</c:v>
                </c:pt>
                <c:pt idx="5804">
                  <c:v>0.11868771139514395</c:v>
                </c:pt>
                <c:pt idx="5805">
                  <c:v>0.13595080482422545</c:v>
                </c:pt>
                <c:pt idx="5806">
                  <c:v>0.1504542367285942</c:v>
                </c:pt>
                <c:pt idx="5807">
                  <c:v>0.16196670988341208</c:v>
                </c:pt>
                <c:pt idx="5808">
                  <c:v>0.16949913918222667</c:v>
                </c:pt>
                <c:pt idx="5809">
                  <c:v>0.15786519474068983</c:v>
                </c:pt>
                <c:pt idx="5810">
                  <c:v>0.16078688601426955</c:v>
                </c:pt>
                <c:pt idx="5811">
                  <c:v>0.15766886245439682</c:v>
                </c:pt>
                <c:pt idx="5812">
                  <c:v>0.13660664397689576</c:v>
                </c:pt>
                <c:pt idx="5813">
                  <c:v>0.11570125948191513</c:v>
                </c:pt>
                <c:pt idx="5814">
                  <c:v>0.10820948075503908</c:v>
                </c:pt>
                <c:pt idx="5815">
                  <c:v>0.13242323389364927</c:v>
                </c:pt>
                <c:pt idx="5816">
                  <c:v>0.15008230715173901</c:v>
                </c:pt>
                <c:pt idx="5817">
                  <c:v>0.1550753684979681</c:v>
                </c:pt>
                <c:pt idx="5818">
                  <c:v>0.13964136661441004</c:v>
                </c:pt>
                <c:pt idx="5819">
                  <c:v>0.12007010165442776</c:v>
                </c:pt>
                <c:pt idx="5820">
                  <c:v>0.10988774141649475</c:v>
                </c:pt>
                <c:pt idx="5821">
                  <c:v>0.11825672570068797</c:v>
                </c:pt>
                <c:pt idx="5822">
                  <c:v>0.13145879187974072</c:v>
                </c:pt>
                <c:pt idx="5823">
                  <c:v>0.1366011604308176</c:v>
                </c:pt>
                <c:pt idx="5824">
                  <c:v>0.1536355469250468</c:v>
                </c:pt>
                <c:pt idx="5825">
                  <c:v>0.16161231241104107</c:v>
                </c:pt>
                <c:pt idx="5826">
                  <c:v>0.14223074271237948</c:v>
                </c:pt>
                <c:pt idx="5827">
                  <c:v>0.14876390943239709</c:v>
                </c:pt>
                <c:pt idx="5828">
                  <c:v>0.18148864774890802</c:v>
                </c:pt>
                <c:pt idx="5829">
                  <c:v>0.22210329593930225</c:v>
                </c:pt>
                <c:pt idx="5830">
                  <c:v>0.25892712091748804</c:v>
                </c:pt>
                <c:pt idx="5831">
                  <c:v>0.29257584868242553</c:v>
                </c:pt>
                <c:pt idx="5832">
                  <c:v>0.31808460575733993</c:v>
                </c:pt>
                <c:pt idx="5833">
                  <c:v>0.3102136701506012</c:v>
                </c:pt>
                <c:pt idx="5834">
                  <c:v>0.29433154809552264</c:v>
                </c:pt>
                <c:pt idx="5835">
                  <c:v>0.27695344389005572</c:v>
                </c:pt>
                <c:pt idx="5836">
                  <c:v>0.24796467429588107</c:v>
                </c:pt>
                <c:pt idx="5837">
                  <c:v>0.21956009974378313</c:v>
                </c:pt>
                <c:pt idx="5838">
                  <c:v>0.203978936928774</c:v>
                </c:pt>
                <c:pt idx="5839">
                  <c:v>0.20897421788339249</c:v>
                </c:pt>
                <c:pt idx="5840">
                  <c:v>0.23546408164594271</c:v>
                </c:pt>
                <c:pt idx="5841">
                  <c:v>0.23592734145917305</c:v>
                </c:pt>
                <c:pt idx="5842">
                  <c:v>0.19958294001393601</c:v>
                </c:pt>
                <c:pt idx="5843">
                  <c:v>0.18325720865249959</c:v>
                </c:pt>
                <c:pt idx="5844">
                  <c:v>0.19676061672521902</c:v>
                </c:pt>
                <c:pt idx="5845">
                  <c:v>0.21086576973716292</c:v>
                </c:pt>
                <c:pt idx="5846">
                  <c:v>0.2245858090304414</c:v>
                </c:pt>
                <c:pt idx="5847">
                  <c:v>0.23791797436889822</c:v>
                </c:pt>
                <c:pt idx="5848">
                  <c:v>0.24807311230858581</c:v>
                </c:pt>
                <c:pt idx="5849">
                  <c:v>0.23980260440668402</c:v>
                </c:pt>
                <c:pt idx="5850">
                  <c:v>0.20563975840450743</c:v>
                </c:pt>
                <c:pt idx="5851">
                  <c:v>0.19560922685992038</c:v>
                </c:pt>
                <c:pt idx="5852">
                  <c:v>0.22375063495227146</c:v>
                </c:pt>
                <c:pt idx="5853">
                  <c:v>0.26782871633745875</c:v>
                </c:pt>
                <c:pt idx="5854">
                  <c:v>0.30346994839949315</c:v>
                </c:pt>
                <c:pt idx="5855">
                  <c:v>0.32861547353457787</c:v>
                </c:pt>
                <c:pt idx="5856">
                  <c:v>0.32618701278596074</c:v>
                </c:pt>
                <c:pt idx="5857">
                  <c:v>0.31225539025298943</c:v>
                </c:pt>
                <c:pt idx="5858">
                  <c:v>0.30445679942505927</c:v>
                </c:pt>
                <c:pt idx="5859">
                  <c:v>0.2835363580579926</c:v>
                </c:pt>
                <c:pt idx="5860">
                  <c:v>0.25679147772478544</c:v>
                </c:pt>
                <c:pt idx="5861">
                  <c:v>0.21098137201641953</c:v>
                </c:pt>
                <c:pt idx="5862">
                  <c:v>0.17217539937061729</c:v>
                </c:pt>
                <c:pt idx="5863">
                  <c:v>0.1577432270049432</c:v>
                </c:pt>
                <c:pt idx="5864">
                  <c:v>0.18969451191469985</c:v>
                </c:pt>
                <c:pt idx="5865">
                  <c:v>0.21543125383089767</c:v>
                </c:pt>
                <c:pt idx="5866">
                  <c:v>0.20880996433423665</c:v>
                </c:pt>
                <c:pt idx="5867">
                  <c:v>0.19514055421354254</c:v>
                </c:pt>
                <c:pt idx="5868">
                  <c:v>0.18908716632375988</c:v>
                </c:pt>
                <c:pt idx="5869">
                  <c:v>0.19780941325598247</c:v>
                </c:pt>
                <c:pt idx="5870">
                  <c:v>0.21597235449619107</c:v>
                </c:pt>
                <c:pt idx="5871">
                  <c:v>0.22761777296494023</c:v>
                </c:pt>
                <c:pt idx="5872">
                  <c:v>0.23180170660162988</c:v>
                </c:pt>
                <c:pt idx="5873">
                  <c:v>0.2287354651049183</c:v>
                </c:pt>
                <c:pt idx="5874">
                  <c:v>0.2029536127733893</c:v>
                </c:pt>
                <c:pt idx="5875">
                  <c:v>0.19405397216998005</c:v>
                </c:pt>
                <c:pt idx="5876">
                  <c:v>0.22074925833308018</c:v>
                </c:pt>
                <c:pt idx="5877">
                  <c:v>0.25941333552987056</c:v>
                </c:pt>
                <c:pt idx="5878">
                  <c:v>0.29058204064819748</c:v>
                </c:pt>
                <c:pt idx="5879">
                  <c:v>0.30592464200343239</c:v>
                </c:pt>
                <c:pt idx="5880">
                  <c:v>0.30750232343868306</c:v>
                </c:pt>
                <c:pt idx="5881">
                  <c:v>0.30445387901312421</c:v>
                </c:pt>
                <c:pt idx="5882">
                  <c:v>0.30749935521506316</c:v>
                </c:pt>
                <c:pt idx="5883">
                  <c:v>0.30538459167426507</c:v>
                </c:pt>
                <c:pt idx="5884">
                  <c:v>0.28562678192551083</c:v>
                </c:pt>
                <c:pt idx="5885">
                  <c:v>0.24843533117077721</c:v>
                </c:pt>
                <c:pt idx="5886">
                  <c:v>0.22867622303005464</c:v>
                </c:pt>
                <c:pt idx="5887">
                  <c:v>0.23124536086278416</c:v>
                </c:pt>
                <c:pt idx="5888">
                  <c:v>0.29089839323682282</c:v>
                </c:pt>
                <c:pt idx="5889">
                  <c:v>0.29027767621610695</c:v>
                </c:pt>
                <c:pt idx="5890">
                  <c:v>0.25471795413407572</c:v>
                </c:pt>
                <c:pt idx="5891">
                  <c:v>0.2129212451196579</c:v>
                </c:pt>
                <c:pt idx="5892">
                  <c:v>0.18446218731915542</c:v>
                </c:pt>
                <c:pt idx="5893">
                  <c:v>0.18854503544841822</c:v>
                </c:pt>
                <c:pt idx="5894">
                  <c:v>0.207202415885716</c:v>
                </c:pt>
                <c:pt idx="5895">
                  <c:v>0.22028793990150999</c:v>
                </c:pt>
                <c:pt idx="5896">
                  <c:v>0.23193980734290334</c:v>
                </c:pt>
                <c:pt idx="5897">
                  <c:v>0.23698373330841699</c:v>
                </c:pt>
                <c:pt idx="5898">
                  <c:v>0.19597925092230151</c:v>
                </c:pt>
                <c:pt idx="5899">
                  <c:v>0.19750950004151097</c:v>
                </c:pt>
                <c:pt idx="5900">
                  <c:v>0.23825994713566351</c:v>
                </c:pt>
                <c:pt idx="5901">
                  <c:v>0.2773875960291256</c:v>
                </c:pt>
                <c:pt idx="5902">
                  <c:v>0.31412305842619509</c:v>
                </c:pt>
                <c:pt idx="5903">
                  <c:v>0.35457085426441165</c:v>
                </c:pt>
                <c:pt idx="5904">
                  <c:v>0.37838488529103548</c:v>
                </c:pt>
                <c:pt idx="5905">
                  <c:v>0.37165705178230735</c:v>
                </c:pt>
                <c:pt idx="5906">
                  <c:v>0.36173510749837451</c:v>
                </c:pt>
                <c:pt idx="5907">
                  <c:v>0.34064162428247308</c:v>
                </c:pt>
                <c:pt idx="5908">
                  <c:v>0.32145005491968842</c:v>
                </c:pt>
                <c:pt idx="5909">
                  <c:v>0.30516962024112387</c:v>
                </c:pt>
                <c:pt idx="5910">
                  <c:v>0.28717735865396377</c:v>
                </c:pt>
                <c:pt idx="5911">
                  <c:v>0.28176161963935697</c:v>
                </c:pt>
                <c:pt idx="5912">
                  <c:v>0.31123869872156423</c:v>
                </c:pt>
                <c:pt idx="5913">
                  <c:v>0.28898708309105003</c:v>
                </c:pt>
                <c:pt idx="5914">
                  <c:v>0.23218194582899293</c:v>
                </c:pt>
                <c:pt idx="5915">
                  <c:v>0.18586630929623749</c:v>
                </c:pt>
                <c:pt idx="5916">
                  <c:v>0.16399454075973893</c:v>
                </c:pt>
                <c:pt idx="5917">
                  <c:v>0.1622674241887728</c:v>
                </c:pt>
                <c:pt idx="5918">
                  <c:v>0.16455361695244086</c:v>
                </c:pt>
                <c:pt idx="5919">
                  <c:v>0.16538559594718938</c:v>
                </c:pt>
                <c:pt idx="5920">
                  <c:v>0.17614800989996127</c:v>
                </c:pt>
                <c:pt idx="5921">
                  <c:v>0.16485084973183781</c:v>
                </c:pt>
                <c:pt idx="5922">
                  <c:v>0.13599170977043012</c:v>
                </c:pt>
                <c:pt idx="5923">
                  <c:v>0.12211402053268693</c:v>
                </c:pt>
                <c:pt idx="5924">
                  <c:v>0.14337138061488594</c:v>
                </c:pt>
                <c:pt idx="5925">
                  <c:v>0.15734679573623495</c:v>
                </c:pt>
                <c:pt idx="5926">
                  <c:v>0.16561515027832657</c:v>
                </c:pt>
                <c:pt idx="5927">
                  <c:v>0.17022759811788482</c:v>
                </c:pt>
                <c:pt idx="5928">
                  <c:v>0.16572623563078145</c:v>
                </c:pt>
                <c:pt idx="5929">
                  <c:v>0.16580834351030485</c:v>
                </c:pt>
                <c:pt idx="5930">
                  <c:v>0.16593308648974381</c:v>
                </c:pt>
                <c:pt idx="5931">
                  <c:v>0.16257336231282465</c:v>
                </c:pt>
                <c:pt idx="5932">
                  <c:v>0.15914377968134477</c:v>
                </c:pt>
                <c:pt idx="5933">
                  <c:v>0.14276344514246411</c:v>
                </c:pt>
                <c:pt idx="5934">
                  <c:v>0.12264684542789754</c:v>
                </c:pt>
                <c:pt idx="5935">
                  <c:v>0.11584028823149065</c:v>
                </c:pt>
                <c:pt idx="5936">
                  <c:v>0.14406197576429891</c:v>
                </c:pt>
                <c:pt idx="5937">
                  <c:v>0.15432155795820512</c:v>
                </c:pt>
                <c:pt idx="5938">
                  <c:v>0.1381873975222665</c:v>
                </c:pt>
                <c:pt idx="5939">
                  <c:v>0.12888019212541804</c:v>
                </c:pt>
                <c:pt idx="5940">
                  <c:v>0.12849814483737163</c:v>
                </c:pt>
                <c:pt idx="5941">
                  <c:v>0.12537528143091592</c:v>
                </c:pt>
                <c:pt idx="5942">
                  <c:v>0.13976578024887037</c:v>
                </c:pt>
                <c:pt idx="5943">
                  <c:v>0.1591942669165165</c:v>
                </c:pt>
                <c:pt idx="5944">
                  <c:v>0.15493272357640303</c:v>
                </c:pt>
                <c:pt idx="5945">
                  <c:v>0.13016948737147224</c:v>
                </c:pt>
                <c:pt idx="5946">
                  <c:v>0.10734944584175503</c:v>
                </c:pt>
                <c:pt idx="5947">
                  <c:v>0.10327878907698523</c:v>
                </c:pt>
                <c:pt idx="5948">
                  <c:v>0.10431185789091453</c:v>
                </c:pt>
                <c:pt idx="5949">
                  <c:v>9.6439621114440516E-2</c:v>
                </c:pt>
                <c:pt idx="5950">
                  <c:v>0.10102908346510654</c:v>
                </c:pt>
                <c:pt idx="5951">
                  <c:v>0.1170708238840769</c:v>
                </c:pt>
                <c:pt idx="5952">
                  <c:v>0.12061214851375222</c:v>
                </c:pt>
                <c:pt idx="5953">
                  <c:v>0.1171232232837737</c:v>
                </c:pt>
                <c:pt idx="5954">
                  <c:v>0.11718501067178122</c:v>
                </c:pt>
                <c:pt idx="5955">
                  <c:v>9.8824591801128445E-2</c:v>
                </c:pt>
                <c:pt idx="5956">
                  <c:v>7.390025904983008E-2</c:v>
                </c:pt>
                <c:pt idx="5957">
                  <c:v>5.9348624373533922E-2</c:v>
                </c:pt>
                <c:pt idx="5958">
                  <c:v>5.6447501531928755E-2</c:v>
                </c:pt>
                <c:pt idx="5959">
                  <c:v>8.7735360408548041E-2</c:v>
                </c:pt>
                <c:pt idx="5960">
                  <c:v>0.13288490961165308</c:v>
                </c:pt>
                <c:pt idx="5961">
                  <c:v>0.14397194755908396</c:v>
                </c:pt>
                <c:pt idx="5962">
                  <c:v>0.13363848867813397</c:v>
                </c:pt>
                <c:pt idx="5963">
                  <c:v>0.11962146840445759</c:v>
                </c:pt>
                <c:pt idx="5964">
                  <c:v>0.11240293906511963</c:v>
                </c:pt>
                <c:pt idx="5965">
                  <c:v>0.11590520570194103</c:v>
                </c:pt>
                <c:pt idx="5966">
                  <c:v>0.11958566732090639</c:v>
                </c:pt>
                <c:pt idx="5967">
                  <c:v>0.12354266777768816</c:v>
                </c:pt>
                <c:pt idx="5968">
                  <c:v>0.12079150935075378</c:v>
                </c:pt>
                <c:pt idx="5969">
                  <c:v>0.10764735090282708</c:v>
                </c:pt>
                <c:pt idx="5970">
                  <c:v>0.10454831512121041</c:v>
                </c:pt>
                <c:pt idx="5971">
                  <c:v>0.15381513392470483</c:v>
                </c:pt>
                <c:pt idx="5972">
                  <c:v>0.20076826146217436</c:v>
                </c:pt>
                <c:pt idx="5973">
                  <c:v>0.22923756476060841</c:v>
                </c:pt>
                <c:pt idx="5974">
                  <c:v>0.25987578093539698</c:v>
                </c:pt>
                <c:pt idx="5975">
                  <c:v>0.28409130626487844</c:v>
                </c:pt>
                <c:pt idx="5976">
                  <c:v>0.28389631908044866</c:v>
                </c:pt>
                <c:pt idx="5977">
                  <c:v>0.25437034107565581</c:v>
                </c:pt>
                <c:pt idx="5978">
                  <c:v>0.21996236651524426</c:v>
                </c:pt>
                <c:pt idx="5979">
                  <c:v>0.20575748225407881</c:v>
                </c:pt>
                <c:pt idx="5980">
                  <c:v>0.1925364414699981</c:v>
                </c:pt>
                <c:pt idx="5981">
                  <c:v>0.18258757077992804</c:v>
                </c:pt>
                <c:pt idx="5982">
                  <c:v>0.17941625621445736</c:v>
                </c:pt>
                <c:pt idx="5983">
                  <c:v>0.19052000793283683</c:v>
                </c:pt>
                <c:pt idx="5984">
                  <c:v>0.19252523507533353</c:v>
                </c:pt>
                <c:pt idx="5985">
                  <c:v>0.19742895269005015</c:v>
                </c:pt>
                <c:pt idx="5986">
                  <c:v>0.17846218622203788</c:v>
                </c:pt>
                <c:pt idx="5987">
                  <c:v>0.14519759961354942</c:v>
                </c:pt>
                <c:pt idx="5988">
                  <c:v>0.12173333566109738</c:v>
                </c:pt>
                <c:pt idx="5989">
                  <c:v>0.10903908517088008</c:v>
                </c:pt>
                <c:pt idx="5990">
                  <c:v>0.1093705110554009</c:v>
                </c:pt>
                <c:pt idx="5991">
                  <c:v>0.11046607381593118</c:v>
                </c:pt>
                <c:pt idx="5992">
                  <c:v>0.108566601296397</c:v>
                </c:pt>
                <c:pt idx="5993">
                  <c:v>0.10949250891844395</c:v>
                </c:pt>
                <c:pt idx="5994">
                  <c:v>8.4125272005275531E-2</c:v>
                </c:pt>
                <c:pt idx="5995">
                  <c:v>0.10869500505618157</c:v>
                </c:pt>
                <c:pt idx="5996">
                  <c:v>0.1672894176873535</c:v>
                </c:pt>
                <c:pt idx="5997">
                  <c:v>0.22488254057496249</c:v>
                </c:pt>
                <c:pt idx="5998">
                  <c:v>0.26301365908968194</c:v>
                </c:pt>
                <c:pt idx="5999">
                  <c:v>0.25540044683437979</c:v>
                </c:pt>
                <c:pt idx="6000">
                  <c:v>0.24271760812970952</c:v>
                </c:pt>
                <c:pt idx="6001">
                  <c:v>0.23577464425053668</c:v>
                </c:pt>
                <c:pt idx="6002">
                  <c:v>0.21121086564031066</c:v>
                </c:pt>
                <c:pt idx="6003">
                  <c:v>0.17647113503407719</c:v>
                </c:pt>
                <c:pt idx="6004">
                  <c:v>0.13135778604645826</c:v>
                </c:pt>
                <c:pt idx="6005">
                  <c:v>0.11606795074919164</c:v>
                </c:pt>
                <c:pt idx="6006">
                  <c:v>0.11724594280311751</c:v>
                </c:pt>
                <c:pt idx="6007">
                  <c:v>0.15576414451304424</c:v>
                </c:pt>
                <c:pt idx="6008">
                  <c:v>0.21591906391569754</c:v>
                </c:pt>
                <c:pt idx="6009">
                  <c:v>0.21457962420372309</c:v>
                </c:pt>
                <c:pt idx="6010">
                  <c:v>0.17730628141231614</c:v>
                </c:pt>
                <c:pt idx="6011">
                  <c:v>0.15654444415725874</c:v>
                </c:pt>
                <c:pt idx="6012">
                  <c:v>0.15608700419257135</c:v>
                </c:pt>
                <c:pt idx="6013">
                  <c:v>0.15117836964884737</c:v>
                </c:pt>
                <c:pt idx="6014">
                  <c:v>0.1524939123511084</c:v>
                </c:pt>
                <c:pt idx="6015">
                  <c:v>0.14868329057558716</c:v>
                </c:pt>
                <c:pt idx="6016">
                  <c:v>0.15464944190999874</c:v>
                </c:pt>
                <c:pt idx="6017">
                  <c:v>0.14305476801255415</c:v>
                </c:pt>
                <c:pt idx="6018">
                  <c:v>0.11828950947631317</c:v>
                </c:pt>
                <c:pt idx="6019">
                  <c:v>0.13081492686436436</c:v>
                </c:pt>
                <c:pt idx="6020">
                  <c:v>0.17080070222844862</c:v>
                </c:pt>
                <c:pt idx="6021">
                  <c:v>0.19354801055781712</c:v>
                </c:pt>
                <c:pt idx="6022">
                  <c:v>0.20171344622882889</c:v>
                </c:pt>
                <c:pt idx="6023">
                  <c:v>0.18578219807237095</c:v>
                </c:pt>
                <c:pt idx="6024">
                  <c:v>0.17183540123235161</c:v>
                </c:pt>
                <c:pt idx="6025">
                  <c:v>0.15183776171044533</c:v>
                </c:pt>
                <c:pt idx="6026">
                  <c:v>0.14658341389628105</c:v>
                </c:pt>
                <c:pt idx="6027">
                  <c:v>0.14027227604641568</c:v>
                </c:pt>
                <c:pt idx="6028">
                  <c:v>0.13746093408961721</c:v>
                </c:pt>
                <c:pt idx="6029">
                  <c:v>0.13573629057892064</c:v>
                </c:pt>
                <c:pt idx="6030">
                  <c:v>0.14300341439706127</c:v>
                </c:pt>
                <c:pt idx="6031">
                  <c:v>0.18852614152083777</c:v>
                </c:pt>
                <c:pt idx="6032">
                  <c:v>0.20590018753425382</c:v>
                </c:pt>
                <c:pt idx="6033">
                  <c:v>0.22983165205932493</c:v>
                </c:pt>
                <c:pt idx="6034">
                  <c:v>0.22225299176478688</c:v>
                </c:pt>
                <c:pt idx="6035">
                  <c:v>0.19588759343515091</c:v>
                </c:pt>
                <c:pt idx="6036">
                  <c:v>0.17521979913407401</c:v>
                </c:pt>
                <c:pt idx="6037">
                  <c:v>0.16043886147017347</c:v>
                </c:pt>
                <c:pt idx="6038">
                  <c:v>0.15087887832786989</c:v>
                </c:pt>
                <c:pt idx="6039">
                  <c:v>0.15170969280093988</c:v>
                </c:pt>
                <c:pt idx="6040">
                  <c:v>0.15569777664467838</c:v>
                </c:pt>
                <c:pt idx="6041">
                  <c:v>0.14583902178571156</c:v>
                </c:pt>
                <c:pt idx="6042">
                  <c:v>0.12863169876884814</c:v>
                </c:pt>
                <c:pt idx="6043">
                  <c:v>0.18248603516869977</c:v>
                </c:pt>
                <c:pt idx="6044">
                  <c:v>0.26308262231785928</c:v>
                </c:pt>
                <c:pt idx="6045">
                  <c:v>0.32394153845899648</c:v>
                </c:pt>
                <c:pt idx="6046">
                  <c:v>0.36707358494719594</c:v>
                </c:pt>
                <c:pt idx="6047">
                  <c:v>0.40646646972750833</c:v>
                </c:pt>
                <c:pt idx="6048">
                  <c:v>0.42501403681874478</c:v>
                </c:pt>
                <c:pt idx="6049">
                  <c:v>0.42657887525178256</c:v>
                </c:pt>
                <c:pt idx="6050">
                  <c:v>0.4213241373054713</c:v>
                </c:pt>
                <c:pt idx="6051">
                  <c:v>0.41057768226930558</c:v>
                </c:pt>
                <c:pt idx="6052">
                  <c:v>0.39057662800659554</c:v>
                </c:pt>
                <c:pt idx="6053">
                  <c:v>0.35595329282177274</c:v>
                </c:pt>
                <c:pt idx="6054">
                  <c:v>0.33987855413236218</c:v>
                </c:pt>
                <c:pt idx="6055">
                  <c:v>0.35186158869928164</c:v>
                </c:pt>
                <c:pt idx="6056">
                  <c:v>0.33380793333296205</c:v>
                </c:pt>
                <c:pt idx="6057">
                  <c:v>0.33230454649570917</c:v>
                </c:pt>
                <c:pt idx="6058">
                  <c:v>0.30756306267286521</c:v>
                </c:pt>
                <c:pt idx="6059">
                  <c:v>0.2713911071941989</c:v>
                </c:pt>
                <c:pt idx="6060">
                  <c:v>0.2366731968219172</c:v>
                </c:pt>
                <c:pt idx="6061">
                  <c:v>0.21960643076944844</c:v>
                </c:pt>
                <c:pt idx="6062">
                  <c:v>0.21270080197801461</c:v>
                </c:pt>
                <c:pt idx="6063">
                  <c:v>0.21332379535681925</c:v>
                </c:pt>
                <c:pt idx="6064">
                  <c:v>0.21913358515088988</c:v>
                </c:pt>
                <c:pt idx="6065">
                  <c:v>0.22028615976193616</c:v>
                </c:pt>
                <c:pt idx="6066">
                  <c:v>0.22377956912390315</c:v>
                </c:pt>
                <c:pt idx="6067">
                  <c:v>0.29263027144056336</c:v>
                </c:pt>
                <c:pt idx="6068">
                  <c:v>0.35813709551345646</c:v>
                </c:pt>
                <c:pt idx="6069">
                  <c:v>0.40263716777934111</c:v>
                </c:pt>
                <c:pt idx="6070">
                  <c:v>0.4357378634436837</c:v>
                </c:pt>
                <c:pt idx="6071">
                  <c:v>0.46514040990003491</c:v>
                </c:pt>
                <c:pt idx="6072">
                  <c:v>0.48037652024539695</c:v>
                </c:pt>
                <c:pt idx="6073">
                  <c:v>0.47812971801482806</c:v>
                </c:pt>
                <c:pt idx="6074">
                  <c:v>0.47002386203451602</c:v>
                </c:pt>
                <c:pt idx="6075">
                  <c:v>0.4523138916682512</c:v>
                </c:pt>
                <c:pt idx="6076">
                  <c:v>0.43197281345082267</c:v>
                </c:pt>
                <c:pt idx="6077">
                  <c:v>0.40117675844581729</c:v>
                </c:pt>
                <c:pt idx="6078">
                  <c:v>0.37227001261610632</c:v>
                </c:pt>
                <c:pt idx="6079">
                  <c:v>0.35697134384622142</c:v>
                </c:pt>
                <c:pt idx="6080">
                  <c:v>0.31137943199793255</c:v>
                </c:pt>
                <c:pt idx="6081">
                  <c:v>0.28986375879861898</c:v>
                </c:pt>
                <c:pt idx="6082">
                  <c:v>0.25174295610703201</c:v>
                </c:pt>
                <c:pt idx="6083">
                  <c:v>0.22453095984141033</c:v>
                </c:pt>
                <c:pt idx="6084">
                  <c:v>0.21801714205968253</c:v>
                </c:pt>
                <c:pt idx="6085">
                  <c:v>0.21946252950139133</c:v>
                </c:pt>
                <c:pt idx="6086">
                  <c:v>0.21853850091414781</c:v>
                </c:pt>
                <c:pt idx="6087">
                  <c:v>0.21609693372530933</c:v>
                </c:pt>
                <c:pt idx="6088">
                  <c:v>0.214753623072233</c:v>
                </c:pt>
                <c:pt idx="6089">
                  <c:v>0.19814498212506848</c:v>
                </c:pt>
                <c:pt idx="6090">
                  <c:v>0.17478642131042529</c:v>
                </c:pt>
                <c:pt idx="6091">
                  <c:v>0.24178483925687355</c:v>
                </c:pt>
                <c:pt idx="6092">
                  <c:v>0.31363255056546668</c:v>
                </c:pt>
                <c:pt idx="6093">
                  <c:v>0.35792450137908727</c:v>
                </c:pt>
                <c:pt idx="6094">
                  <c:v>0.39246639800853139</c:v>
                </c:pt>
                <c:pt idx="6095">
                  <c:v>0.41692858810860961</c:v>
                </c:pt>
                <c:pt idx="6096">
                  <c:v>0.42132268315116594</c:v>
                </c:pt>
                <c:pt idx="6097">
                  <c:v>0.42061615867197094</c:v>
                </c:pt>
                <c:pt idx="6098">
                  <c:v>0.40605142506659081</c:v>
                </c:pt>
                <c:pt idx="6099">
                  <c:v>0.39593965794659836</c:v>
                </c:pt>
                <c:pt idx="6100">
                  <c:v>0.36505835087283089</c:v>
                </c:pt>
                <c:pt idx="6101">
                  <c:v>0.33356877907190635</c:v>
                </c:pt>
                <c:pt idx="6102">
                  <c:v>0.30905490627440624</c:v>
                </c:pt>
                <c:pt idx="6103">
                  <c:v>0.31392837432588971</c:v>
                </c:pt>
                <c:pt idx="6104">
                  <c:v>0.28607414474985932</c:v>
                </c:pt>
                <c:pt idx="6105">
                  <c:v>0.29598346780876661</c:v>
                </c:pt>
                <c:pt idx="6106">
                  <c:v>0.26315930096986601</c:v>
                </c:pt>
                <c:pt idx="6107">
                  <c:v>0.23269485790716332</c:v>
                </c:pt>
                <c:pt idx="6108">
                  <c:v>0.20300926284610266</c:v>
                </c:pt>
                <c:pt idx="6109">
                  <c:v>0.2038998730531085</c:v>
                </c:pt>
                <c:pt idx="6110">
                  <c:v>0.20017031041933678</c:v>
                </c:pt>
                <c:pt idx="6111">
                  <c:v>0.18655570158978924</c:v>
                </c:pt>
                <c:pt idx="6112">
                  <c:v>0.19241636681211557</c:v>
                </c:pt>
                <c:pt idx="6113">
                  <c:v>0.1874894611224896</c:v>
                </c:pt>
                <c:pt idx="6114">
                  <c:v>0.15505516955690346</c:v>
                </c:pt>
                <c:pt idx="6115">
                  <c:v>0.19435271552010647</c:v>
                </c:pt>
                <c:pt idx="6116">
                  <c:v>0.2413973712920538</c:v>
                </c:pt>
                <c:pt idx="6117">
                  <c:v>0.26666391762733666</c:v>
                </c:pt>
                <c:pt idx="6118">
                  <c:v>0.30312485768927738</c:v>
                </c:pt>
                <c:pt idx="6119">
                  <c:v>0.32900686124058498</c:v>
                </c:pt>
                <c:pt idx="6120">
                  <c:v>0.34133132950313139</c:v>
                </c:pt>
                <c:pt idx="6121">
                  <c:v>0.33172796111049085</c:v>
                </c:pt>
                <c:pt idx="6122">
                  <c:v>0.3196110809082584</c:v>
                </c:pt>
                <c:pt idx="6123">
                  <c:v>0.30700604183879299</c:v>
                </c:pt>
                <c:pt idx="6124">
                  <c:v>0.29273572144968724</c:v>
                </c:pt>
                <c:pt idx="6125">
                  <c:v>0.26069967694437762</c:v>
                </c:pt>
                <c:pt idx="6126">
                  <c:v>0.24242398710538715</c:v>
                </c:pt>
                <c:pt idx="6127">
                  <c:v>0.2580421861168733</c:v>
                </c:pt>
                <c:pt idx="6128">
                  <c:v>0.26475764865138823</c:v>
                </c:pt>
                <c:pt idx="6129">
                  <c:v>0.28078690612632939</c:v>
                </c:pt>
                <c:pt idx="6130">
                  <c:v>0.26897484075175021</c:v>
                </c:pt>
                <c:pt idx="6131">
                  <c:v>0.25448214843795808</c:v>
                </c:pt>
                <c:pt idx="6132">
                  <c:v>0.25208107727364559</c:v>
                </c:pt>
                <c:pt idx="6133">
                  <c:v>0.25906640209397624</c:v>
                </c:pt>
                <c:pt idx="6134">
                  <c:v>0.26440445156474851</c:v>
                </c:pt>
                <c:pt idx="6135">
                  <c:v>0.25426351935655339</c:v>
                </c:pt>
                <c:pt idx="6136">
                  <c:v>0.24269544599467494</c:v>
                </c:pt>
                <c:pt idx="6137">
                  <c:v>0.21166910458479038</c:v>
                </c:pt>
                <c:pt idx="6138">
                  <c:v>0.15452082172884082</c:v>
                </c:pt>
                <c:pt idx="6139">
                  <c:v>0.17966285192046608</c:v>
                </c:pt>
                <c:pt idx="6140">
                  <c:v>0.24223933855239047</c:v>
                </c:pt>
                <c:pt idx="6141">
                  <c:v>0.29290096336051807</c:v>
                </c:pt>
                <c:pt idx="6142">
                  <c:v>0.32331661469401235</c:v>
                </c:pt>
                <c:pt idx="6143">
                  <c:v>0.33987403847778769</c:v>
                </c:pt>
                <c:pt idx="6144">
                  <c:v>0.351383619815823</c:v>
                </c:pt>
                <c:pt idx="6145">
                  <c:v>0.35048840774585854</c:v>
                </c:pt>
                <c:pt idx="6146">
                  <c:v>0.33387549263870242</c:v>
                </c:pt>
                <c:pt idx="6147">
                  <c:v>0.30915202983034451</c:v>
                </c:pt>
                <c:pt idx="6148">
                  <c:v>0.28060468611384193</c:v>
                </c:pt>
                <c:pt idx="6149">
                  <c:v>0.26179890665967542</c:v>
                </c:pt>
                <c:pt idx="6150">
                  <c:v>0.24289557251227686</c:v>
                </c:pt>
                <c:pt idx="6151">
                  <c:v>0.24527894605025138</c:v>
                </c:pt>
                <c:pt idx="6152">
                  <c:v>0.2683357384831635</c:v>
                </c:pt>
                <c:pt idx="6153">
                  <c:v>0.25167734825526866</c:v>
                </c:pt>
                <c:pt idx="6154">
                  <c:v>0.20677993875464873</c:v>
                </c:pt>
                <c:pt idx="6155">
                  <c:v>0.1799023167771561</c:v>
                </c:pt>
                <c:pt idx="6156">
                  <c:v>0.17424561781033676</c:v>
                </c:pt>
                <c:pt idx="6157">
                  <c:v>0.16834194004343764</c:v>
                </c:pt>
                <c:pt idx="6158">
                  <c:v>0.16329779163815134</c:v>
                </c:pt>
                <c:pt idx="6159">
                  <c:v>0.16402501737153297</c:v>
                </c:pt>
                <c:pt idx="6160">
                  <c:v>0.17084885294984148</c:v>
                </c:pt>
                <c:pt idx="6161">
                  <c:v>0.16364397942077613</c:v>
                </c:pt>
                <c:pt idx="6162">
                  <c:v>0.13268821903355518</c:v>
                </c:pt>
                <c:pt idx="6163">
                  <c:v>0.16809821263244956</c:v>
                </c:pt>
                <c:pt idx="6164">
                  <c:v>0.23131899028391106</c:v>
                </c:pt>
                <c:pt idx="6165">
                  <c:v>0.2648139955752723</c:v>
                </c:pt>
                <c:pt idx="6166">
                  <c:v>0.2736702773190377</c:v>
                </c:pt>
                <c:pt idx="6167">
                  <c:v>0.26294530747507416</c:v>
                </c:pt>
                <c:pt idx="6168">
                  <c:v>0.24030268082228376</c:v>
                </c:pt>
                <c:pt idx="6169">
                  <c:v>0.19925717476461163</c:v>
                </c:pt>
                <c:pt idx="6170">
                  <c:v>0.14944472462668731</c:v>
                </c:pt>
                <c:pt idx="6171">
                  <c:v>0.11907966813692596</c:v>
                </c:pt>
                <c:pt idx="6172">
                  <c:v>8.9946051090893306E-2</c:v>
                </c:pt>
                <c:pt idx="6173">
                  <c:v>8.7993452262247709E-2</c:v>
                </c:pt>
                <c:pt idx="6174">
                  <c:v>8.7651191801425665E-2</c:v>
                </c:pt>
                <c:pt idx="6175">
                  <c:v>0.11406060556524301</c:v>
                </c:pt>
                <c:pt idx="6176">
                  <c:v>0.16073024158590407</c:v>
                </c:pt>
                <c:pt idx="6177">
                  <c:v>0.17582572404039243</c:v>
                </c:pt>
                <c:pt idx="6178">
                  <c:v>0.18188843749009603</c:v>
                </c:pt>
                <c:pt idx="6179">
                  <c:v>0.18322044479050437</c:v>
                </c:pt>
                <c:pt idx="6180">
                  <c:v>0.17105022751865462</c:v>
                </c:pt>
                <c:pt idx="6181">
                  <c:v>0.15422553862052002</c:v>
                </c:pt>
                <c:pt idx="6182">
                  <c:v>0.14165439475860545</c:v>
                </c:pt>
                <c:pt idx="6183">
                  <c:v>0.13458106647584633</c:v>
                </c:pt>
                <c:pt idx="6184">
                  <c:v>0.12799192525391345</c:v>
                </c:pt>
                <c:pt idx="6185">
                  <c:v>0.10160808829867349</c:v>
                </c:pt>
                <c:pt idx="6186">
                  <c:v>6.1295860608594946E-2</c:v>
                </c:pt>
                <c:pt idx="6187">
                  <c:v>8.9563914963180252E-2</c:v>
                </c:pt>
                <c:pt idx="6188">
                  <c:v>0.14264174326407292</c:v>
                </c:pt>
                <c:pt idx="6189">
                  <c:v>0.19142124555479761</c:v>
                </c:pt>
                <c:pt idx="6190">
                  <c:v>0.22747867266200197</c:v>
                </c:pt>
                <c:pt idx="6191">
                  <c:v>0.26241553509094734</c:v>
                </c:pt>
                <c:pt idx="6192">
                  <c:v>0.29229448408501413</c:v>
                </c:pt>
                <c:pt idx="6193">
                  <c:v>0.2976525519126681</c:v>
                </c:pt>
                <c:pt idx="6194">
                  <c:v>0.28438379979411832</c:v>
                </c:pt>
                <c:pt idx="6195">
                  <c:v>0.26444131041820035</c:v>
                </c:pt>
                <c:pt idx="6196">
                  <c:v>0.22479738441771088</c:v>
                </c:pt>
                <c:pt idx="6197">
                  <c:v>0.19450426454240502</c:v>
                </c:pt>
                <c:pt idx="6198">
                  <c:v>0.18354413211323253</c:v>
                </c:pt>
                <c:pt idx="6199">
                  <c:v>0.21419599084162541</c:v>
                </c:pt>
                <c:pt idx="6200">
                  <c:v>0.25769428791281684</c:v>
                </c:pt>
                <c:pt idx="6201">
                  <c:v>0.26484561941657631</c:v>
                </c:pt>
                <c:pt idx="6202">
                  <c:v>0.23929255534475263</c:v>
                </c:pt>
                <c:pt idx="6203">
                  <c:v>0.20975233568542992</c:v>
                </c:pt>
                <c:pt idx="6204">
                  <c:v>0.19048406479159014</c:v>
                </c:pt>
                <c:pt idx="6205">
                  <c:v>0.17727389651231448</c:v>
                </c:pt>
                <c:pt idx="6206">
                  <c:v>0.17275678072237549</c:v>
                </c:pt>
                <c:pt idx="6207">
                  <c:v>0.17521365343856574</c:v>
                </c:pt>
                <c:pt idx="6208">
                  <c:v>0.17655907737946935</c:v>
                </c:pt>
                <c:pt idx="6209">
                  <c:v>0.16330449828997184</c:v>
                </c:pt>
                <c:pt idx="6210">
                  <c:v>0.13019992090230229</c:v>
                </c:pt>
                <c:pt idx="6211">
                  <c:v>0.16898820969697337</c:v>
                </c:pt>
                <c:pt idx="6212">
                  <c:v>0.22637266327890568</c:v>
                </c:pt>
                <c:pt idx="6213">
                  <c:v>0.27095235022962277</c:v>
                </c:pt>
                <c:pt idx="6214">
                  <c:v>0.30496777599494967</c:v>
                </c:pt>
                <c:pt idx="6215">
                  <c:v>0.33461419972708895</c:v>
                </c:pt>
                <c:pt idx="6216">
                  <c:v>0.36568942461876197</c:v>
                </c:pt>
                <c:pt idx="6217">
                  <c:v>0.37769935922816644</c:v>
                </c:pt>
                <c:pt idx="6218">
                  <c:v>0.37250477101786783</c:v>
                </c:pt>
                <c:pt idx="6219">
                  <c:v>0.35517832967449431</c:v>
                </c:pt>
                <c:pt idx="6220">
                  <c:v>0.32441631410212524</c:v>
                </c:pt>
                <c:pt idx="6221">
                  <c:v>0.29078293108934361</c:v>
                </c:pt>
                <c:pt idx="6222">
                  <c:v>0.266654685876414</c:v>
                </c:pt>
                <c:pt idx="6223">
                  <c:v>0.26970588964610637</c:v>
                </c:pt>
                <c:pt idx="6224">
                  <c:v>0.28301210477416283</c:v>
                </c:pt>
                <c:pt idx="6225">
                  <c:v>0.28775451174576622</c:v>
                </c:pt>
                <c:pt idx="6226">
                  <c:v>0.25322786163672339</c:v>
                </c:pt>
                <c:pt idx="6227">
                  <c:v>0.20686460862334996</c:v>
                </c:pt>
                <c:pt idx="6228">
                  <c:v>0.17133954953237879</c:v>
                </c:pt>
                <c:pt idx="6229">
                  <c:v>0.15750643343289294</c:v>
                </c:pt>
                <c:pt idx="6230">
                  <c:v>0.14784554891844712</c:v>
                </c:pt>
                <c:pt idx="6231">
                  <c:v>0.14726706371115611</c:v>
                </c:pt>
                <c:pt idx="6232">
                  <c:v>0.14258087378719825</c:v>
                </c:pt>
                <c:pt idx="6233">
                  <c:v>0.1290627451535262</c:v>
                </c:pt>
                <c:pt idx="6234">
                  <c:v>0.10935041711752913</c:v>
                </c:pt>
                <c:pt idx="6235">
                  <c:v>0.16718238712943265</c:v>
                </c:pt>
                <c:pt idx="6236">
                  <c:v>0.23366952148893416</c:v>
                </c:pt>
                <c:pt idx="6237">
                  <c:v>0.24785842492993748</c:v>
                </c:pt>
                <c:pt idx="6238">
                  <c:v>0.25127240588233407</c:v>
                </c:pt>
                <c:pt idx="6239">
                  <c:v>0.24604611036615504</c:v>
                </c:pt>
                <c:pt idx="6240">
                  <c:v>0.21699912984758485</c:v>
                </c:pt>
                <c:pt idx="6241">
                  <c:v>0.1647839220311772</c:v>
                </c:pt>
                <c:pt idx="6242">
                  <c:v>0.15326753762655942</c:v>
                </c:pt>
                <c:pt idx="6243">
                  <c:v>0.1649826999113812</c:v>
                </c:pt>
                <c:pt idx="6244">
                  <c:v>0.15631186173347983</c:v>
                </c:pt>
                <c:pt idx="6245">
                  <c:v>0.12894798282084199</c:v>
                </c:pt>
                <c:pt idx="6246">
                  <c:v>8.9616762439668055E-2</c:v>
                </c:pt>
                <c:pt idx="6247">
                  <c:v>0.11213122922692802</c:v>
                </c:pt>
                <c:pt idx="6248">
                  <c:v>0.13473023726583189</c:v>
                </c:pt>
                <c:pt idx="6249">
                  <c:v>0.13618551503062429</c:v>
                </c:pt>
                <c:pt idx="6250">
                  <c:v>0.12419312713185418</c:v>
                </c:pt>
                <c:pt idx="6251">
                  <c:v>0.12097933978571845</c:v>
                </c:pt>
                <c:pt idx="6252">
                  <c:v>0.11939326815040181</c:v>
                </c:pt>
                <c:pt idx="6253">
                  <c:v>0.12342974415043177</c:v>
                </c:pt>
                <c:pt idx="6254">
                  <c:v>0.11952440764248075</c:v>
                </c:pt>
                <c:pt idx="6255">
                  <c:v>0.13098249434998821</c:v>
                </c:pt>
                <c:pt idx="6256">
                  <c:v>0.1295749671568667</c:v>
                </c:pt>
                <c:pt idx="6257">
                  <c:v>0.11610767476616729</c:v>
                </c:pt>
                <c:pt idx="6258">
                  <c:v>9.9483109563466829E-2</c:v>
                </c:pt>
                <c:pt idx="6259">
                  <c:v>0.11791413382668137</c:v>
                </c:pt>
                <c:pt idx="6260">
                  <c:v>0.13705122406276676</c:v>
                </c:pt>
                <c:pt idx="6261">
                  <c:v>0.14797759277917141</c:v>
                </c:pt>
                <c:pt idx="6262">
                  <c:v>0.15388043784036803</c:v>
                </c:pt>
                <c:pt idx="6263">
                  <c:v>0.16579560006243446</c:v>
                </c:pt>
                <c:pt idx="6264">
                  <c:v>0.17051893369663587</c:v>
                </c:pt>
                <c:pt idx="6265">
                  <c:v>0.17412737551725929</c:v>
                </c:pt>
                <c:pt idx="6266">
                  <c:v>0.16515312380122102</c:v>
                </c:pt>
                <c:pt idx="6267">
                  <c:v>0.1618458757249697</c:v>
                </c:pt>
                <c:pt idx="6268">
                  <c:v>0.15874586045303324</c:v>
                </c:pt>
                <c:pt idx="6269">
                  <c:v>0.14409091397775176</c:v>
                </c:pt>
                <c:pt idx="6270">
                  <c:v>0.1382092504408331</c:v>
                </c:pt>
                <c:pt idx="6271">
                  <c:v>0.17453341069446071</c:v>
                </c:pt>
                <c:pt idx="6272">
                  <c:v>0.19097683727302547</c:v>
                </c:pt>
                <c:pt idx="6273">
                  <c:v>0.2052475730725748</c:v>
                </c:pt>
                <c:pt idx="6274">
                  <c:v>0.1871347059691745</c:v>
                </c:pt>
                <c:pt idx="6275">
                  <c:v>0.16085811471696809</c:v>
                </c:pt>
                <c:pt idx="6276">
                  <c:v>0.14548133703321106</c:v>
                </c:pt>
                <c:pt idx="6277">
                  <c:v>0.14360810611919769</c:v>
                </c:pt>
                <c:pt idx="6278">
                  <c:v>0.14444990014998144</c:v>
                </c:pt>
                <c:pt idx="6279">
                  <c:v>0.15047594980439896</c:v>
                </c:pt>
                <c:pt idx="6280">
                  <c:v>0.16172972621384704</c:v>
                </c:pt>
                <c:pt idx="6281">
                  <c:v>0.15640895320553574</c:v>
                </c:pt>
                <c:pt idx="6282">
                  <c:v>0.13835506741513467</c:v>
                </c:pt>
                <c:pt idx="6283">
                  <c:v>0.19121775194399421</c:v>
                </c:pt>
                <c:pt idx="6284">
                  <c:v>0.26108168475838733</c:v>
                </c:pt>
                <c:pt idx="6285">
                  <c:v>0.32612729552361802</c:v>
                </c:pt>
                <c:pt idx="6286">
                  <c:v>0.37935813545300973</c:v>
                </c:pt>
                <c:pt idx="6287">
                  <c:v>0.40721328751277602</c:v>
                </c:pt>
                <c:pt idx="6288">
                  <c:v>0.41511477064504132</c:v>
                </c:pt>
                <c:pt idx="6289">
                  <c:v>0.42721456356734</c:v>
                </c:pt>
                <c:pt idx="6290">
                  <c:v>0.42401606954831994</c:v>
                </c:pt>
                <c:pt idx="6291">
                  <c:v>0.41480481970970218</c:v>
                </c:pt>
                <c:pt idx="6292">
                  <c:v>0.39663739567800799</c:v>
                </c:pt>
                <c:pt idx="6293">
                  <c:v>0.38154601727193177</c:v>
                </c:pt>
                <c:pt idx="6294">
                  <c:v>0.37922545533214969</c:v>
                </c:pt>
                <c:pt idx="6295">
                  <c:v>0.36845124861975792</c:v>
                </c:pt>
                <c:pt idx="6296">
                  <c:v>0.34819912608508652</c:v>
                </c:pt>
                <c:pt idx="6297">
                  <c:v>0.34497493342271968</c:v>
                </c:pt>
                <c:pt idx="6298">
                  <c:v>0.31310505423171253</c:v>
                </c:pt>
                <c:pt idx="6299">
                  <c:v>0.2658337513754353</c:v>
                </c:pt>
                <c:pt idx="6300">
                  <c:v>0.23773607037724187</c:v>
                </c:pt>
                <c:pt idx="6301">
                  <c:v>0.2163595837706262</c:v>
                </c:pt>
                <c:pt idx="6302">
                  <c:v>0.19824107418654197</c:v>
                </c:pt>
                <c:pt idx="6303">
                  <c:v>0.19303006045997359</c:v>
                </c:pt>
                <c:pt idx="6304">
                  <c:v>0.19365523555373199</c:v>
                </c:pt>
                <c:pt idx="6305">
                  <c:v>0.19097348827096214</c:v>
                </c:pt>
                <c:pt idx="6306">
                  <c:v>0.19628942139129682</c:v>
                </c:pt>
                <c:pt idx="6307">
                  <c:v>0.23073870541084943</c:v>
                </c:pt>
                <c:pt idx="6308">
                  <c:v>0.2628466233087558</c:v>
                </c:pt>
                <c:pt idx="6309">
                  <c:v>0.29889298700527184</c:v>
                </c:pt>
                <c:pt idx="6310">
                  <c:v>0.31901231713156769</c:v>
                </c:pt>
                <c:pt idx="6311">
                  <c:v>0.33271755199628433</c:v>
                </c:pt>
                <c:pt idx="6312">
                  <c:v>0.34468149047208879</c:v>
                </c:pt>
                <c:pt idx="6313">
                  <c:v>0.36292654149161285</c:v>
                </c:pt>
                <c:pt idx="6314">
                  <c:v>0.38910470196210778</c:v>
                </c:pt>
                <c:pt idx="6315">
                  <c:v>0.3956914165523987</c:v>
                </c:pt>
                <c:pt idx="6316">
                  <c:v>0.37498484699190204</c:v>
                </c:pt>
                <c:pt idx="6317">
                  <c:v>0.3517619903272548</c:v>
                </c:pt>
                <c:pt idx="6318">
                  <c:v>0.34774183201028697</c:v>
                </c:pt>
                <c:pt idx="6319">
                  <c:v>0.34987769065794677</c:v>
                </c:pt>
                <c:pt idx="6320">
                  <c:v>0.35628091849560123</c:v>
                </c:pt>
                <c:pt idx="6321">
                  <c:v>0.34359537920612893</c:v>
                </c:pt>
                <c:pt idx="6322">
                  <c:v>0.33034193734543216</c:v>
                </c:pt>
                <c:pt idx="6323">
                  <c:v>0.31803699094763604</c:v>
                </c:pt>
                <c:pt idx="6324">
                  <c:v>0.30341694928165608</c:v>
                </c:pt>
                <c:pt idx="6325">
                  <c:v>0.2939766731401327</c:v>
                </c:pt>
                <c:pt idx="6326">
                  <c:v>0.29969005702653045</c:v>
                </c:pt>
                <c:pt idx="6327">
                  <c:v>0.29906102789080646</c:v>
                </c:pt>
                <c:pt idx="6328">
                  <c:v>0.29668500968805228</c:v>
                </c:pt>
                <c:pt idx="6329">
                  <c:v>0.28878889130813395</c:v>
                </c:pt>
                <c:pt idx="6330">
                  <c:v>0.2243656601273126</c:v>
                </c:pt>
                <c:pt idx="6331">
                  <c:v>0.19127334655905806</c:v>
                </c:pt>
                <c:pt idx="6332">
                  <c:v>0.2138101900534321</c:v>
                </c:pt>
                <c:pt idx="6333">
                  <c:v>0.22672142239504459</c:v>
                </c:pt>
                <c:pt idx="6334">
                  <c:v>0.23219313005733774</c:v>
                </c:pt>
                <c:pt idx="6335">
                  <c:v>0.23270917467234903</c:v>
                </c:pt>
                <c:pt idx="6336">
                  <c:v>0.21030143368507792</c:v>
                </c:pt>
                <c:pt idx="6337">
                  <c:v>0.21879427163169213</c:v>
                </c:pt>
                <c:pt idx="6338">
                  <c:v>0.20095331905595784</c:v>
                </c:pt>
                <c:pt idx="6339">
                  <c:v>0.20525735315027105</c:v>
                </c:pt>
                <c:pt idx="6340">
                  <c:v>0.19078282900524487</c:v>
                </c:pt>
                <c:pt idx="6341">
                  <c:v>0.15941737268860279</c:v>
                </c:pt>
                <c:pt idx="6342">
                  <c:v>0.1610018244834005</c:v>
                </c:pt>
                <c:pt idx="6343">
                  <c:v>0.21204691391262298</c:v>
                </c:pt>
                <c:pt idx="6344">
                  <c:v>0.27708331271523945</c:v>
                </c:pt>
                <c:pt idx="6345">
                  <c:v>0.30057807902050582</c:v>
                </c:pt>
                <c:pt idx="6346">
                  <c:v>0.29271461910368951</c:v>
                </c:pt>
                <c:pt idx="6347">
                  <c:v>0.27287232943051382</c:v>
                </c:pt>
                <c:pt idx="6348">
                  <c:v>0.25939556054239504</c:v>
                </c:pt>
                <c:pt idx="6349">
                  <c:v>0.23729932083908334</c:v>
                </c:pt>
                <c:pt idx="6350">
                  <c:v>0.21010854833629045</c:v>
                </c:pt>
                <c:pt idx="6351">
                  <c:v>0.18484077655103928</c:v>
                </c:pt>
                <c:pt idx="6352">
                  <c:v>0.17076376358361839</c:v>
                </c:pt>
                <c:pt idx="6353">
                  <c:v>0.11042779076613719</c:v>
                </c:pt>
                <c:pt idx="6354">
                  <c:v>5.1355068901652985E-2</c:v>
                </c:pt>
                <c:pt idx="6355">
                  <c:v>7.7002849750871669E-2</c:v>
                </c:pt>
                <c:pt idx="6356">
                  <c:v>0.11285967487147737</c:v>
                </c:pt>
                <c:pt idx="6357">
                  <c:v>0.15714743922936431</c:v>
                </c:pt>
                <c:pt idx="6358">
                  <c:v>0.21650324118339426</c:v>
                </c:pt>
                <c:pt idx="6359">
                  <c:v>0.2798207993589038</c:v>
                </c:pt>
                <c:pt idx="6360">
                  <c:v>0.33206049736822296</c:v>
                </c:pt>
                <c:pt idx="6361">
                  <c:v>0.36512609080474329</c:v>
                </c:pt>
                <c:pt idx="6362">
                  <c:v>0.39135253578660056</c:v>
                </c:pt>
                <c:pt idx="6363">
                  <c:v>0.40615760994582512</c:v>
                </c:pt>
                <c:pt idx="6364">
                  <c:v>0.38631941755872101</c:v>
                </c:pt>
                <c:pt idx="6365">
                  <c:v>0.36446607301968387</c:v>
                </c:pt>
                <c:pt idx="6366">
                  <c:v>0.36303033968349013</c:v>
                </c:pt>
                <c:pt idx="6367">
                  <c:v>0.39670867984016689</c:v>
                </c:pt>
                <c:pt idx="6368">
                  <c:v>0.38962412660146123</c:v>
                </c:pt>
                <c:pt idx="6369">
                  <c:v>0.39366420214772746</c:v>
                </c:pt>
                <c:pt idx="6370">
                  <c:v>0.37540014883601591</c:v>
                </c:pt>
                <c:pt idx="6371">
                  <c:v>0.32274618388817528</c:v>
                </c:pt>
                <c:pt idx="6372">
                  <c:v>0.28102230250401761</c:v>
                </c:pt>
                <c:pt idx="6373">
                  <c:v>0.25703235486605908</c:v>
                </c:pt>
                <c:pt idx="6374">
                  <c:v>0.24906533930108221</c:v>
                </c:pt>
                <c:pt idx="6375">
                  <c:v>0.23692622012231043</c:v>
                </c:pt>
                <c:pt idx="6376">
                  <c:v>0.23409031876930556</c:v>
                </c:pt>
                <c:pt idx="6377">
                  <c:v>0.20502650363646804</c:v>
                </c:pt>
                <c:pt idx="6378">
                  <c:v>0.17464616577321165</c:v>
                </c:pt>
                <c:pt idx="6379">
                  <c:v>0.25972772525356924</c:v>
                </c:pt>
                <c:pt idx="6380">
                  <c:v>0.34513741646648538</c:v>
                </c:pt>
                <c:pt idx="6381">
                  <c:v>0.42020837409423589</c:v>
                </c:pt>
                <c:pt idx="6382">
                  <c:v>0.46916894865943137</c:v>
                </c:pt>
                <c:pt idx="6383">
                  <c:v>0.48433925113576215</c:v>
                </c:pt>
                <c:pt idx="6384">
                  <c:v>0.48762025800062636</c:v>
                </c:pt>
                <c:pt idx="6385">
                  <c:v>0.48680029359433269</c:v>
                </c:pt>
                <c:pt idx="6386">
                  <c:v>0.47757065858326586</c:v>
                </c:pt>
                <c:pt idx="6387">
                  <c:v>0.45589530616705365</c:v>
                </c:pt>
                <c:pt idx="6388">
                  <c:v>0.44808307118001056</c:v>
                </c:pt>
                <c:pt idx="6389">
                  <c:v>0.41273888133304226</c:v>
                </c:pt>
                <c:pt idx="6390">
                  <c:v>0.37959442504369756</c:v>
                </c:pt>
                <c:pt idx="6391">
                  <c:v>0.37002215857617782</c:v>
                </c:pt>
                <c:pt idx="6392">
                  <c:v>0.30481149861757256</c:v>
                </c:pt>
                <c:pt idx="6393">
                  <c:v>0.29137232646762212</c:v>
                </c:pt>
                <c:pt idx="6394">
                  <c:v>0.25925190718683977</c:v>
                </c:pt>
                <c:pt idx="6395">
                  <c:v>0.22934606542268457</c:v>
                </c:pt>
                <c:pt idx="6396">
                  <c:v>0.2117616652384047</c:v>
                </c:pt>
                <c:pt idx="6397">
                  <c:v>0.2133829403778057</c:v>
                </c:pt>
                <c:pt idx="6398">
                  <c:v>0.21019385646009242</c:v>
                </c:pt>
                <c:pt idx="6399">
                  <c:v>0.18761955965046948</c:v>
                </c:pt>
                <c:pt idx="6400">
                  <c:v>0.16590644894961576</c:v>
                </c:pt>
                <c:pt idx="6401">
                  <c:v>0.13592819232461481</c:v>
                </c:pt>
                <c:pt idx="6402">
                  <c:v>0.11463196472282167</c:v>
                </c:pt>
                <c:pt idx="6403">
                  <c:v>0.17574314118776962</c:v>
                </c:pt>
                <c:pt idx="6404">
                  <c:v>0.23913813064473205</c:v>
                </c:pt>
                <c:pt idx="6405">
                  <c:v>0.27962627544897528</c:v>
                </c:pt>
                <c:pt idx="6406">
                  <c:v>0.30091161872292649</c:v>
                </c:pt>
                <c:pt idx="6407">
                  <c:v>0.32386576652799454</c:v>
                </c:pt>
                <c:pt idx="6408">
                  <c:v>0.34182448711529101</c:v>
                </c:pt>
                <c:pt idx="6409">
                  <c:v>0.34629235542426406</c:v>
                </c:pt>
                <c:pt idx="6410">
                  <c:v>0.32097543146177226</c:v>
                </c:pt>
                <c:pt idx="6411">
                  <c:v>0.2766341967958949</c:v>
                </c:pt>
                <c:pt idx="6412">
                  <c:v>0.23425372443903436</c:v>
                </c:pt>
                <c:pt idx="6413">
                  <c:v>0.18562681183512952</c:v>
                </c:pt>
                <c:pt idx="6414">
                  <c:v>0.15460795629253382</c:v>
                </c:pt>
                <c:pt idx="6415">
                  <c:v>0.18478623902336783</c:v>
                </c:pt>
                <c:pt idx="6416">
                  <c:v>0.20671407556537758</c:v>
                </c:pt>
                <c:pt idx="6417">
                  <c:v>0.18151066878643243</c:v>
                </c:pt>
                <c:pt idx="6418">
                  <c:v>0.16009361969803168</c:v>
                </c:pt>
                <c:pt idx="6419">
                  <c:v>0.16816942767755666</c:v>
                </c:pt>
                <c:pt idx="6420">
                  <c:v>0.18824703956569167</c:v>
                </c:pt>
                <c:pt idx="6421">
                  <c:v>0.18853082587594541</c:v>
                </c:pt>
                <c:pt idx="6422">
                  <c:v>0.17858342071745967</c:v>
                </c:pt>
                <c:pt idx="6423">
                  <c:v>0.17408265714242438</c:v>
                </c:pt>
                <c:pt idx="6424">
                  <c:v>0.17718904956464213</c:v>
                </c:pt>
                <c:pt idx="6425">
                  <c:v>0.1529162807116084</c:v>
                </c:pt>
                <c:pt idx="6426">
                  <c:v>0.14620675857891244</c:v>
                </c:pt>
                <c:pt idx="6427">
                  <c:v>0.21610770526639839</c:v>
                </c:pt>
                <c:pt idx="6428">
                  <c:v>0.2825789852170566</c:v>
                </c:pt>
                <c:pt idx="6429">
                  <c:v>0.33388151784628567</c:v>
                </c:pt>
                <c:pt idx="6430">
                  <c:v>0.36351594126818754</c:v>
                </c:pt>
                <c:pt idx="6431">
                  <c:v>0.38036799791234582</c:v>
                </c:pt>
                <c:pt idx="6432">
                  <c:v>0.39877972943809259</c:v>
                </c:pt>
                <c:pt idx="6433">
                  <c:v>0.40544436762317132</c:v>
                </c:pt>
                <c:pt idx="6434">
                  <c:v>0.41625846860854204</c:v>
                </c:pt>
                <c:pt idx="6435">
                  <c:v>0.42048822838699801</c:v>
                </c:pt>
                <c:pt idx="6436">
                  <c:v>0.40767647478838986</c:v>
                </c:pt>
                <c:pt idx="6437">
                  <c:v>0.38780159326997743</c:v>
                </c:pt>
                <c:pt idx="6438">
                  <c:v>0.36570917299942862</c:v>
                </c:pt>
                <c:pt idx="6439">
                  <c:v>0.38640612808622177</c:v>
                </c:pt>
                <c:pt idx="6440">
                  <c:v>0.34176313867149571</c:v>
                </c:pt>
                <c:pt idx="6441">
                  <c:v>0.3333802441932085</c:v>
                </c:pt>
                <c:pt idx="6442">
                  <c:v>0.32172303187372214</c:v>
                </c:pt>
                <c:pt idx="6443">
                  <c:v>0.31393814034607237</c:v>
                </c:pt>
                <c:pt idx="6444">
                  <c:v>0.2869196259559802</c:v>
                </c:pt>
                <c:pt idx="6445">
                  <c:v>0.25787359410780047</c:v>
                </c:pt>
                <c:pt idx="6446">
                  <c:v>0.25350980582787358</c:v>
                </c:pt>
                <c:pt idx="6447">
                  <c:v>0.24558599447721532</c:v>
                </c:pt>
                <c:pt idx="6448">
                  <c:v>0.24502886664513568</c:v>
                </c:pt>
                <c:pt idx="6449">
                  <c:v>0.22204365745893023</c:v>
                </c:pt>
                <c:pt idx="6450">
                  <c:v>0.18898881161621162</c:v>
                </c:pt>
                <c:pt idx="6451">
                  <c:v>0.27280345077645596</c:v>
                </c:pt>
                <c:pt idx="6452">
                  <c:v>0.35656616931040619</c:v>
                </c:pt>
                <c:pt idx="6453">
                  <c:v>0.41045394997613155</c:v>
                </c:pt>
                <c:pt idx="6454">
                  <c:v>0.45277687826547774</c:v>
                </c:pt>
                <c:pt idx="6455">
                  <c:v>0.47440657682856979</c:v>
                </c:pt>
                <c:pt idx="6456">
                  <c:v>0.47911711296173165</c:v>
                </c:pt>
                <c:pt idx="6457">
                  <c:v>0.47804618648369485</c:v>
                </c:pt>
                <c:pt idx="6458">
                  <c:v>0.46248450570405575</c:v>
                </c:pt>
                <c:pt idx="6459">
                  <c:v>0.41663651497822424</c:v>
                </c:pt>
                <c:pt idx="6460">
                  <c:v>0.36616189026816981</c:v>
                </c:pt>
                <c:pt idx="6461">
                  <c:v>0.31386779051658131</c:v>
                </c:pt>
                <c:pt idx="6462">
                  <c:v>0.27522649422691725</c:v>
                </c:pt>
                <c:pt idx="6463">
                  <c:v>0.23723275856632067</c:v>
                </c:pt>
                <c:pt idx="6464">
                  <c:v>0.20562274546982684</c:v>
                </c:pt>
                <c:pt idx="6465">
                  <c:v>0.20686819401740619</c:v>
                </c:pt>
                <c:pt idx="6466">
                  <c:v>0.18847599023587108</c:v>
                </c:pt>
                <c:pt idx="6467">
                  <c:v>0.17360464617599852</c:v>
                </c:pt>
                <c:pt idx="6468">
                  <c:v>0.16101668885835071</c:v>
                </c:pt>
                <c:pt idx="6469">
                  <c:v>0.16149813312064806</c:v>
                </c:pt>
                <c:pt idx="6470">
                  <c:v>0.1609558659898645</c:v>
                </c:pt>
                <c:pt idx="6471">
                  <c:v>0.15286838899333985</c:v>
                </c:pt>
                <c:pt idx="6472">
                  <c:v>0.16408429813874809</c:v>
                </c:pt>
                <c:pt idx="6473">
                  <c:v>0.15271006086048633</c:v>
                </c:pt>
                <c:pt idx="6474">
                  <c:v>0.15089815012365046</c:v>
                </c:pt>
                <c:pt idx="6475">
                  <c:v>0.19126863522648502</c:v>
                </c:pt>
                <c:pt idx="6476">
                  <c:v>0.23362722257502175</c:v>
                </c:pt>
                <c:pt idx="6477">
                  <c:v>0.26338501412876136</c:v>
                </c:pt>
                <c:pt idx="6478">
                  <c:v>0.27935986915472572</c:v>
                </c:pt>
                <c:pt idx="6479">
                  <c:v>0.28551213536151737</c:v>
                </c:pt>
                <c:pt idx="6480">
                  <c:v>0.29729197216346859</c:v>
                </c:pt>
                <c:pt idx="6481">
                  <c:v>0.28938057966027997</c:v>
                </c:pt>
                <c:pt idx="6482">
                  <c:v>0.29264761346390483</c:v>
                </c:pt>
                <c:pt idx="6483">
                  <c:v>0.29137461720879748</c:v>
                </c:pt>
                <c:pt idx="6484">
                  <c:v>0.26612522339742423</c:v>
                </c:pt>
                <c:pt idx="6485">
                  <c:v>0.23085558036960094</c:v>
                </c:pt>
                <c:pt idx="6486">
                  <c:v>0.22158870296214969</c:v>
                </c:pt>
                <c:pt idx="6487">
                  <c:v>0.22762854781651368</c:v>
                </c:pt>
                <c:pt idx="6488">
                  <c:v>0.24463075698202275</c:v>
                </c:pt>
                <c:pt idx="6489">
                  <c:v>0.26478499156795371</c:v>
                </c:pt>
                <c:pt idx="6490">
                  <c:v>0.22157461826158714</c:v>
                </c:pt>
                <c:pt idx="6491">
                  <c:v>0.21717629096862395</c:v>
                </c:pt>
                <c:pt idx="6492">
                  <c:v>0.21851916820754186</c:v>
                </c:pt>
                <c:pt idx="6493">
                  <c:v>0.23129949226436644</c:v>
                </c:pt>
                <c:pt idx="6494">
                  <c:v>0.27019831262002919</c:v>
                </c:pt>
                <c:pt idx="6495">
                  <c:v>0.27285605686709125</c:v>
                </c:pt>
                <c:pt idx="6496">
                  <c:v>0.272649238779683</c:v>
                </c:pt>
                <c:pt idx="6497">
                  <c:v>0.24197989287764488</c:v>
                </c:pt>
                <c:pt idx="6498">
                  <c:v>0.20626207284491013</c:v>
                </c:pt>
                <c:pt idx="6499">
                  <c:v>0.23659237260916161</c:v>
                </c:pt>
                <c:pt idx="6500">
                  <c:v>0.2702858966220702</c:v>
                </c:pt>
                <c:pt idx="6501">
                  <c:v>0.30501106506538833</c:v>
                </c:pt>
                <c:pt idx="6502">
                  <c:v>0.32781808029390042</c:v>
                </c:pt>
                <c:pt idx="6503">
                  <c:v>0.34679850860460176</c:v>
                </c:pt>
                <c:pt idx="6504">
                  <c:v>0.36764944998650306</c:v>
                </c:pt>
                <c:pt idx="6505">
                  <c:v>0.38310130530496239</c:v>
                </c:pt>
                <c:pt idx="6506">
                  <c:v>0.36051913578535183</c:v>
                </c:pt>
                <c:pt idx="6507">
                  <c:v>0.32567899619310076</c:v>
                </c:pt>
                <c:pt idx="6508">
                  <c:v>0.32639464784551586</c:v>
                </c:pt>
                <c:pt idx="6509">
                  <c:v>0.31956336759678544</c:v>
                </c:pt>
                <c:pt idx="6510">
                  <c:v>0.30419034142421664</c:v>
                </c:pt>
                <c:pt idx="6511">
                  <c:v>0.31472822965890102</c:v>
                </c:pt>
                <c:pt idx="6512">
                  <c:v>0.34478454574912709</c:v>
                </c:pt>
                <c:pt idx="6513">
                  <c:v>0.3460170392384615</c:v>
                </c:pt>
                <c:pt idx="6514">
                  <c:v>0.32034809853833329</c:v>
                </c:pt>
                <c:pt idx="6515">
                  <c:v>0.28938118369472654</c:v>
                </c:pt>
                <c:pt idx="6516">
                  <c:v>0.26166983374142805</c:v>
                </c:pt>
                <c:pt idx="6517">
                  <c:v>0.25056898936385236</c:v>
                </c:pt>
                <c:pt idx="6518">
                  <c:v>0.24029968958827114</c:v>
                </c:pt>
                <c:pt idx="6519">
                  <c:v>0.22538575771625041</c:v>
                </c:pt>
                <c:pt idx="6520">
                  <c:v>0.21571989669631852</c:v>
                </c:pt>
                <c:pt idx="6521">
                  <c:v>0.17045818614297295</c:v>
                </c:pt>
                <c:pt idx="6522">
                  <c:v>0.15329833461807291</c:v>
                </c:pt>
                <c:pt idx="6523">
                  <c:v>0.20285972768803429</c:v>
                </c:pt>
                <c:pt idx="6524">
                  <c:v>0.2501475963386387</c:v>
                </c:pt>
                <c:pt idx="6525">
                  <c:v>0.29919959540513852</c:v>
                </c:pt>
                <c:pt idx="6526">
                  <c:v>0.34453243127998473</c:v>
                </c:pt>
                <c:pt idx="6527">
                  <c:v>0.37988191221260365</c:v>
                </c:pt>
                <c:pt idx="6528">
                  <c:v>0.37659505963135098</c:v>
                </c:pt>
                <c:pt idx="6529">
                  <c:v>0.37707861341838639</c:v>
                </c:pt>
                <c:pt idx="6530">
                  <c:v>0.35939081561218139</c:v>
                </c:pt>
                <c:pt idx="6531">
                  <c:v>0.32376191933412324</c:v>
                </c:pt>
                <c:pt idx="6532">
                  <c:v>0.29377411788137958</c:v>
                </c:pt>
                <c:pt idx="6533">
                  <c:v>0.25967793865739552</c:v>
                </c:pt>
                <c:pt idx="6534">
                  <c:v>0.23626346728289013</c:v>
                </c:pt>
                <c:pt idx="6535">
                  <c:v>0.23641772211947551</c:v>
                </c:pt>
                <c:pt idx="6536">
                  <c:v>0.22339322618749874</c:v>
                </c:pt>
                <c:pt idx="6537">
                  <c:v>0.21243413250909399</c:v>
                </c:pt>
                <c:pt idx="6538">
                  <c:v>0.22372058679626625</c:v>
                </c:pt>
                <c:pt idx="6539">
                  <c:v>0.22815591299908697</c:v>
                </c:pt>
                <c:pt idx="6540">
                  <c:v>0.23894693202821637</c:v>
                </c:pt>
                <c:pt idx="6541">
                  <c:v>0.25907576770710367</c:v>
                </c:pt>
                <c:pt idx="6542">
                  <c:v>0.27023952513905952</c:v>
                </c:pt>
                <c:pt idx="6543">
                  <c:v>0.24125791260385154</c:v>
                </c:pt>
                <c:pt idx="6544">
                  <c:v>0.22293922793594353</c:v>
                </c:pt>
                <c:pt idx="6545">
                  <c:v>0.24252445522636573</c:v>
                </c:pt>
                <c:pt idx="6546">
                  <c:v>0.22751965825894518</c:v>
                </c:pt>
                <c:pt idx="6547">
                  <c:v>0.21304689442397928</c:v>
                </c:pt>
                <c:pt idx="6548">
                  <c:v>0.20427490599244585</c:v>
                </c:pt>
                <c:pt idx="6549">
                  <c:v>0.18075768340795367</c:v>
                </c:pt>
                <c:pt idx="6550">
                  <c:v>0.17698625706156645</c:v>
                </c:pt>
                <c:pt idx="6551">
                  <c:v>0.17919769211638922</c:v>
                </c:pt>
                <c:pt idx="6552">
                  <c:v>0.15140942026660842</c:v>
                </c:pt>
                <c:pt idx="6553">
                  <c:v>0.11395012088835245</c:v>
                </c:pt>
                <c:pt idx="6554">
                  <c:v>9.9376433644378134E-2</c:v>
                </c:pt>
                <c:pt idx="6555">
                  <c:v>9.107398506397657E-2</c:v>
                </c:pt>
                <c:pt idx="6556">
                  <c:v>8.8632367346824711E-2</c:v>
                </c:pt>
                <c:pt idx="6557">
                  <c:v>6.091844116935384E-2</c:v>
                </c:pt>
                <c:pt idx="6558">
                  <c:v>4.6520972808460667E-2</c:v>
                </c:pt>
                <c:pt idx="6559">
                  <c:v>6.0054600284798663E-2</c:v>
                </c:pt>
                <c:pt idx="6560">
                  <c:v>8.1506524622504017E-2</c:v>
                </c:pt>
                <c:pt idx="6561">
                  <c:v>9.642228201248873E-2</c:v>
                </c:pt>
                <c:pt idx="6562">
                  <c:v>0.13201230657768021</c:v>
                </c:pt>
                <c:pt idx="6563">
                  <c:v>0.12805276763411827</c:v>
                </c:pt>
                <c:pt idx="6564">
                  <c:v>0.11533658512518943</c:v>
                </c:pt>
                <c:pt idx="6565">
                  <c:v>0.12159488845264242</c:v>
                </c:pt>
                <c:pt idx="6566">
                  <c:v>0.12532256886174029</c:v>
                </c:pt>
                <c:pt idx="6567">
                  <c:v>0.11908973306543531</c:v>
                </c:pt>
                <c:pt idx="6568">
                  <c:v>0.11977938822991151</c:v>
                </c:pt>
                <c:pt idx="6569">
                  <c:v>0.10426378990834609</c:v>
                </c:pt>
                <c:pt idx="6570">
                  <c:v>9.7120647255503609E-2</c:v>
                </c:pt>
                <c:pt idx="6571">
                  <c:v>8.4096086294107766E-2</c:v>
                </c:pt>
                <c:pt idx="6572">
                  <c:v>7.2925231286108172E-2</c:v>
                </c:pt>
                <c:pt idx="6573">
                  <c:v>7.8615435815864554E-2</c:v>
                </c:pt>
                <c:pt idx="6574">
                  <c:v>7.8498004213326728E-2</c:v>
                </c:pt>
                <c:pt idx="6575">
                  <c:v>7.3426235678034579E-2</c:v>
                </c:pt>
                <c:pt idx="6576">
                  <c:v>8.2422572542541872E-2</c:v>
                </c:pt>
                <c:pt idx="6577">
                  <c:v>8.4021955872882692E-2</c:v>
                </c:pt>
                <c:pt idx="6578">
                  <c:v>5.9534777868920002E-2</c:v>
                </c:pt>
                <c:pt idx="6579">
                  <c:v>4.8182866368572642E-2</c:v>
                </c:pt>
                <c:pt idx="6580">
                  <c:v>5.2989585088548619E-2</c:v>
                </c:pt>
                <c:pt idx="6581">
                  <c:v>3.8750577331943016E-2</c:v>
                </c:pt>
                <c:pt idx="6582">
                  <c:v>3.8444217894944746E-2</c:v>
                </c:pt>
                <c:pt idx="6583">
                  <c:v>5.9307645838692767E-2</c:v>
                </c:pt>
                <c:pt idx="6584">
                  <c:v>9.247602923779763E-2</c:v>
                </c:pt>
                <c:pt idx="6585">
                  <c:v>0.10201480594501704</c:v>
                </c:pt>
                <c:pt idx="6586">
                  <c:v>0.116412994285661</c:v>
                </c:pt>
                <c:pt idx="6587">
                  <c:v>0.12696031560716317</c:v>
                </c:pt>
                <c:pt idx="6588">
                  <c:v>0.1257082534014797</c:v>
                </c:pt>
                <c:pt idx="6589">
                  <c:v>0.12458372791660717</c:v>
                </c:pt>
                <c:pt idx="6590">
                  <c:v>0.12781813276974621</c:v>
                </c:pt>
                <c:pt idx="6591">
                  <c:v>0.13225509453488324</c:v>
                </c:pt>
                <c:pt idx="6592">
                  <c:v>0.13175239625720278</c:v>
                </c:pt>
                <c:pt idx="6593">
                  <c:v>8.8246027901991569E-2</c:v>
                </c:pt>
                <c:pt idx="6594">
                  <c:v>4.7524859001117609E-2</c:v>
                </c:pt>
                <c:pt idx="6595">
                  <c:v>5.0098268052057859E-2</c:v>
                </c:pt>
                <c:pt idx="6596">
                  <c:v>4.6196208231004669E-2</c:v>
                </c:pt>
                <c:pt idx="6597">
                  <c:v>4.1287417410088477E-2</c:v>
                </c:pt>
                <c:pt idx="6598">
                  <c:v>3.7289155688095384E-2</c:v>
                </c:pt>
                <c:pt idx="6599">
                  <c:v>3.3860195564665255E-2</c:v>
                </c:pt>
                <c:pt idx="6600">
                  <c:v>3.3034900040157834E-2</c:v>
                </c:pt>
                <c:pt idx="6601">
                  <c:v>3.2739549400047523E-2</c:v>
                </c:pt>
                <c:pt idx="6602">
                  <c:v>2.3674541639936403E-2</c:v>
                </c:pt>
                <c:pt idx="6603">
                  <c:v>1.6880275489316685E-2</c:v>
                </c:pt>
                <c:pt idx="6604">
                  <c:v>1.8495098087115778E-2</c:v>
                </c:pt>
                <c:pt idx="6605">
                  <c:v>2.5296627995822329E-2</c:v>
                </c:pt>
                <c:pt idx="6606">
                  <c:v>3.6837094234861596E-2</c:v>
                </c:pt>
                <c:pt idx="6607">
                  <c:v>8.4338494658123417E-2</c:v>
                </c:pt>
                <c:pt idx="6608">
                  <c:v>0.13354495186250182</c:v>
                </c:pt>
                <c:pt idx="6609">
                  <c:v>0.14262671731297011</c:v>
                </c:pt>
                <c:pt idx="6610">
                  <c:v>0.14231348048820516</c:v>
                </c:pt>
                <c:pt idx="6611">
                  <c:v>0.1371088317833706</c:v>
                </c:pt>
                <c:pt idx="6612">
                  <c:v>0.13563579030137918</c:v>
                </c:pt>
                <c:pt idx="6613">
                  <c:v>0.13721426337979242</c:v>
                </c:pt>
                <c:pt idx="6614">
                  <c:v>0.1356228290628303</c:v>
                </c:pt>
                <c:pt idx="6615">
                  <c:v>0.14150971022557438</c:v>
                </c:pt>
                <c:pt idx="6616">
                  <c:v>0.12736838021958008</c:v>
                </c:pt>
                <c:pt idx="6617">
                  <c:v>8.5531180486570352E-2</c:v>
                </c:pt>
                <c:pt idx="6618">
                  <c:v>4.1842734416492139E-2</c:v>
                </c:pt>
                <c:pt idx="6619">
                  <c:v>4.3371901002118782E-2</c:v>
                </c:pt>
                <c:pt idx="6620">
                  <c:v>4.535094763451291E-2</c:v>
                </c:pt>
                <c:pt idx="6621">
                  <c:v>5.2572284656229533E-2</c:v>
                </c:pt>
                <c:pt idx="6622">
                  <c:v>6.8676164855214467E-2</c:v>
                </c:pt>
                <c:pt idx="6623">
                  <c:v>7.8913403349302136E-2</c:v>
                </c:pt>
                <c:pt idx="6624">
                  <c:v>7.8934144651073859E-2</c:v>
                </c:pt>
                <c:pt idx="6625">
                  <c:v>8.2950664466680216E-2</c:v>
                </c:pt>
                <c:pt idx="6626">
                  <c:v>8.0871201701826226E-2</c:v>
                </c:pt>
                <c:pt idx="6627">
                  <c:v>8.0905672925889904E-2</c:v>
                </c:pt>
                <c:pt idx="6628">
                  <c:v>7.371502395781479E-2</c:v>
                </c:pt>
                <c:pt idx="6629">
                  <c:v>5.8644444589877637E-2</c:v>
                </c:pt>
                <c:pt idx="6630">
                  <c:v>5.2024835819295734E-2</c:v>
                </c:pt>
                <c:pt idx="6631">
                  <c:v>9.7214862489698822E-2</c:v>
                </c:pt>
                <c:pt idx="6632">
                  <c:v>0.16061675147959342</c:v>
                </c:pt>
                <c:pt idx="6633">
                  <c:v>0.16648815706596939</c:v>
                </c:pt>
                <c:pt idx="6634">
                  <c:v>0.16110364115434195</c:v>
                </c:pt>
                <c:pt idx="6635">
                  <c:v>0.13883115237113342</c:v>
                </c:pt>
                <c:pt idx="6636">
                  <c:v>0.13274971690945883</c:v>
                </c:pt>
                <c:pt idx="6637">
                  <c:v>0.13067760679095639</c:v>
                </c:pt>
                <c:pt idx="6638">
                  <c:v>0.13365158214354195</c:v>
                </c:pt>
                <c:pt idx="6639">
                  <c:v>0.12377915223092116</c:v>
                </c:pt>
                <c:pt idx="6640">
                  <c:v>0.10820956716873416</c:v>
                </c:pt>
                <c:pt idx="6641">
                  <c:v>7.0863654426100361E-2</c:v>
                </c:pt>
                <c:pt idx="6642">
                  <c:v>4.4097576159361412E-2</c:v>
                </c:pt>
                <c:pt idx="6643">
                  <c:v>6.8488855667788701E-2</c:v>
                </c:pt>
                <c:pt idx="6644">
                  <c:v>0.10825744459373375</c:v>
                </c:pt>
                <c:pt idx="6645">
                  <c:v>0.15565401297723599</c:v>
                </c:pt>
                <c:pt idx="6646">
                  <c:v>0.20621410516801192</c:v>
                </c:pt>
                <c:pt idx="6647">
                  <c:v>0.23254926210173668</c:v>
                </c:pt>
                <c:pt idx="6648">
                  <c:v>0.23439831103648481</c:v>
                </c:pt>
                <c:pt idx="6649">
                  <c:v>0.22871027318945431</c:v>
                </c:pt>
                <c:pt idx="6650">
                  <c:v>0.22612942936303906</c:v>
                </c:pt>
                <c:pt idx="6651">
                  <c:v>0.2255164892285956</c:v>
                </c:pt>
                <c:pt idx="6652">
                  <c:v>0.19516528823046192</c:v>
                </c:pt>
                <c:pt idx="6653">
                  <c:v>0.153581397239137</c:v>
                </c:pt>
                <c:pt idx="6654">
                  <c:v>0.11753235867285489</c:v>
                </c:pt>
                <c:pt idx="6655">
                  <c:v>0.14068152199938644</c:v>
                </c:pt>
                <c:pt idx="6656">
                  <c:v>0.18760449688166897</c:v>
                </c:pt>
                <c:pt idx="6657">
                  <c:v>0.19034619793768237</c:v>
                </c:pt>
                <c:pt idx="6658">
                  <c:v>0.19406942626435425</c:v>
                </c:pt>
                <c:pt idx="6659">
                  <c:v>0.1845291912985732</c:v>
                </c:pt>
                <c:pt idx="6660">
                  <c:v>0.16704922576740652</c:v>
                </c:pt>
                <c:pt idx="6661">
                  <c:v>0.1544637737232232</c:v>
                </c:pt>
                <c:pt idx="6662">
                  <c:v>0.14968153998094391</c:v>
                </c:pt>
                <c:pt idx="6663">
                  <c:v>0.1439068821432338</c:v>
                </c:pt>
                <c:pt idx="6664">
                  <c:v>0.13743326504850284</c:v>
                </c:pt>
                <c:pt idx="6665">
                  <c:v>0.11953435193748441</c:v>
                </c:pt>
                <c:pt idx="6666">
                  <c:v>0.12933232777107406</c:v>
                </c:pt>
                <c:pt idx="6667">
                  <c:v>0.18484652878443811</c:v>
                </c:pt>
                <c:pt idx="6668">
                  <c:v>0.22136618197898725</c:v>
                </c:pt>
                <c:pt idx="6669">
                  <c:v>0.25220740460806812</c:v>
                </c:pt>
                <c:pt idx="6670">
                  <c:v>0.28644632688797522</c:v>
                </c:pt>
                <c:pt idx="6671">
                  <c:v>0.29856752302990813</c:v>
                </c:pt>
                <c:pt idx="6672">
                  <c:v>0.29830312452009394</c:v>
                </c:pt>
                <c:pt idx="6673">
                  <c:v>0.288793002772332</c:v>
                </c:pt>
                <c:pt idx="6674">
                  <c:v>0.26492085638480378</c:v>
                </c:pt>
                <c:pt idx="6675">
                  <c:v>0.24649837982722483</c:v>
                </c:pt>
                <c:pt idx="6676">
                  <c:v>0.21647904019549064</c:v>
                </c:pt>
                <c:pt idx="6677">
                  <c:v>0.17966209379419534</c:v>
                </c:pt>
                <c:pt idx="6678">
                  <c:v>0.15714441578933006</c:v>
                </c:pt>
                <c:pt idx="6679">
                  <c:v>0.18245433721806326</c:v>
                </c:pt>
                <c:pt idx="6680">
                  <c:v>0.21410684939040625</c:v>
                </c:pt>
                <c:pt idx="6681">
                  <c:v>0.23896486708869402</c:v>
                </c:pt>
                <c:pt idx="6682">
                  <c:v>0.23572773839451575</c:v>
                </c:pt>
                <c:pt idx="6683">
                  <c:v>0.19711560390658542</c:v>
                </c:pt>
                <c:pt idx="6684">
                  <c:v>0.16402473645459598</c:v>
                </c:pt>
                <c:pt idx="6685">
                  <c:v>0.14635490968099935</c:v>
                </c:pt>
                <c:pt idx="6686">
                  <c:v>0.13551299689909346</c:v>
                </c:pt>
                <c:pt idx="6687">
                  <c:v>0.1311338069297554</c:v>
                </c:pt>
                <c:pt idx="6688">
                  <c:v>0.12285829320632813</c:v>
                </c:pt>
                <c:pt idx="6689">
                  <c:v>9.7118849073943997E-2</c:v>
                </c:pt>
                <c:pt idx="6690">
                  <c:v>0.12472263683114829</c:v>
                </c:pt>
                <c:pt idx="6691">
                  <c:v>0.21421227836269449</c:v>
                </c:pt>
                <c:pt idx="6692">
                  <c:v>0.29140277597936964</c:v>
                </c:pt>
                <c:pt idx="6693">
                  <c:v>0.36242331084180862</c:v>
                </c:pt>
                <c:pt idx="6694">
                  <c:v>0.41604772350843755</c:v>
                </c:pt>
                <c:pt idx="6695">
                  <c:v>0.44084515071112901</c:v>
                </c:pt>
                <c:pt idx="6696">
                  <c:v>0.45068168510816736</c:v>
                </c:pt>
                <c:pt idx="6697">
                  <c:v>0.45784611262830399</c:v>
                </c:pt>
                <c:pt idx="6698">
                  <c:v>0.45061628552954969</c:v>
                </c:pt>
                <c:pt idx="6699">
                  <c:v>0.42301060854070943</c:v>
                </c:pt>
                <c:pt idx="6700">
                  <c:v>0.39365992490866769</c:v>
                </c:pt>
                <c:pt idx="6701">
                  <c:v>0.35757876943097511</c:v>
                </c:pt>
                <c:pt idx="6702">
                  <c:v>0.33145872605452725</c:v>
                </c:pt>
                <c:pt idx="6703">
                  <c:v>0.34273827919607192</c:v>
                </c:pt>
                <c:pt idx="6704">
                  <c:v>0.32657468823046032</c:v>
                </c:pt>
                <c:pt idx="6705">
                  <c:v>0.30708003039416254</c:v>
                </c:pt>
                <c:pt idx="6706">
                  <c:v>0.28137750691835972</c:v>
                </c:pt>
                <c:pt idx="6707">
                  <c:v>0.24775327433740299</c:v>
                </c:pt>
                <c:pt idx="6708">
                  <c:v>0.23014935000847786</c:v>
                </c:pt>
                <c:pt idx="6709">
                  <c:v>0.22879848816500906</c:v>
                </c:pt>
                <c:pt idx="6710">
                  <c:v>0.22816779778046323</c:v>
                </c:pt>
                <c:pt idx="6711">
                  <c:v>0.23432381757894943</c:v>
                </c:pt>
                <c:pt idx="6712">
                  <c:v>0.25550692642969158</c:v>
                </c:pt>
                <c:pt idx="6713">
                  <c:v>0.24003634405810043</c:v>
                </c:pt>
                <c:pt idx="6714">
                  <c:v>0.24442717309984435</c:v>
                </c:pt>
                <c:pt idx="6715">
                  <c:v>0.31519708909132665</c:v>
                </c:pt>
                <c:pt idx="6716">
                  <c:v>0.35942747121001767</c:v>
                </c:pt>
                <c:pt idx="6717">
                  <c:v>0.39370279872249481</c:v>
                </c:pt>
                <c:pt idx="6718">
                  <c:v>0.4253103722512051</c:v>
                </c:pt>
                <c:pt idx="6719">
                  <c:v>0.45999527631211656</c:v>
                </c:pt>
                <c:pt idx="6720">
                  <c:v>0.48903482501804163</c:v>
                </c:pt>
                <c:pt idx="6721">
                  <c:v>0.49787410329310156</c:v>
                </c:pt>
                <c:pt idx="6722">
                  <c:v>0.49420321717240262</c:v>
                </c:pt>
                <c:pt idx="6723">
                  <c:v>0.48402457790605907</c:v>
                </c:pt>
                <c:pt idx="6724">
                  <c:v>0.46720703366226618</c:v>
                </c:pt>
                <c:pt idx="6725">
                  <c:v>0.44097882245230352</c:v>
                </c:pt>
                <c:pt idx="6726">
                  <c:v>0.41957643182017662</c:v>
                </c:pt>
                <c:pt idx="6727">
                  <c:v>0.41686988330444175</c:v>
                </c:pt>
                <c:pt idx="6728">
                  <c:v>0.3966695912900694</c:v>
                </c:pt>
                <c:pt idx="6729">
                  <c:v>0.37939704188349999</c:v>
                </c:pt>
                <c:pt idx="6730">
                  <c:v>0.34826975464972437</c:v>
                </c:pt>
                <c:pt idx="6731">
                  <c:v>0.32415695292601288</c:v>
                </c:pt>
                <c:pt idx="6732">
                  <c:v>0.30758456627411462</c:v>
                </c:pt>
                <c:pt idx="6733">
                  <c:v>0.29024739194534915</c:v>
                </c:pt>
                <c:pt idx="6734">
                  <c:v>0.29656586350101277</c:v>
                </c:pt>
                <c:pt idx="6735">
                  <c:v>0.2986770273924399</c:v>
                </c:pt>
                <c:pt idx="6736">
                  <c:v>0.30392019502943729</c:v>
                </c:pt>
                <c:pt idx="6737">
                  <c:v>0.28943228073810628</c:v>
                </c:pt>
                <c:pt idx="6738">
                  <c:v>0.29671295560414823</c:v>
                </c:pt>
                <c:pt idx="6739">
                  <c:v>0.37131513710481556</c:v>
                </c:pt>
                <c:pt idx="6740">
                  <c:v>0.41174997124641677</c:v>
                </c:pt>
                <c:pt idx="6741">
                  <c:v>0.43491466703405574</c:v>
                </c:pt>
                <c:pt idx="6742">
                  <c:v>0.45859526522660005</c:v>
                </c:pt>
                <c:pt idx="6743">
                  <c:v>0.48854678919196121</c:v>
                </c:pt>
                <c:pt idx="6744">
                  <c:v>0.50618805975309256</c:v>
                </c:pt>
                <c:pt idx="6745">
                  <c:v>0.51867079607988076</c:v>
                </c:pt>
                <c:pt idx="6746">
                  <c:v>0.52330403438244033</c:v>
                </c:pt>
                <c:pt idx="6747">
                  <c:v>0.52403405364993161</c:v>
                </c:pt>
                <c:pt idx="6748">
                  <c:v>0.51304932322005159</c:v>
                </c:pt>
                <c:pt idx="6749">
                  <c:v>0.49970739855162066</c:v>
                </c:pt>
                <c:pt idx="6750">
                  <c:v>0.49180703445089413</c:v>
                </c:pt>
                <c:pt idx="6751">
                  <c:v>0.47454008695267907</c:v>
                </c:pt>
                <c:pt idx="6752">
                  <c:v>0.4451375966791784</c:v>
                </c:pt>
                <c:pt idx="6753">
                  <c:v>0.42656887088434442</c:v>
                </c:pt>
                <c:pt idx="6754">
                  <c:v>0.40591935830541515</c:v>
                </c:pt>
                <c:pt idx="6755">
                  <c:v>0.38337557001500572</c:v>
                </c:pt>
                <c:pt idx="6756">
                  <c:v>0.36770834892206455</c:v>
                </c:pt>
                <c:pt idx="6757">
                  <c:v>0.35923400213046996</c:v>
                </c:pt>
                <c:pt idx="6758">
                  <c:v>0.360275630085514</c:v>
                </c:pt>
                <c:pt idx="6759">
                  <c:v>0.36940749191557465</c:v>
                </c:pt>
                <c:pt idx="6760">
                  <c:v>0.38145055701132846</c:v>
                </c:pt>
                <c:pt idx="6761">
                  <c:v>0.37624863347256793</c:v>
                </c:pt>
                <c:pt idx="6762">
                  <c:v>0.37101651036228922</c:v>
                </c:pt>
                <c:pt idx="6763">
                  <c:v>0.41845304919544707</c:v>
                </c:pt>
                <c:pt idx="6764">
                  <c:v>0.44548903040612581</c:v>
                </c:pt>
                <c:pt idx="6765">
                  <c:v>0.46997518140392286</c:v>
                </c:pt>
                <c:pt idx="6766">
                  <c:v>0.49336065034286097</c:v>
                </c:pt>
                <c:pt idx="6767">
                  <c:v>0.51701127197834285</c:v>
                </c:pt>
                <c:pt idx="6768">
                  <c:v>0.53884046182265455</c:v>
                </c:pt>
                <c:pt idx="6769">
                  <c:v>0.5588622302159123</c:v>
                </c:pt>
                <c:pt idx="6770">
                  <c:v>0.56489363356715749</c:v>
                </c:pt>
                <c:pt idx="6771">
                  <c:v>0.56512156935334568</c:v>
                </c:pt>
                <c:pt idx="6772">
                  <c:v>0.55882782527721397</c:v>
                </c:pt>
                <c:pt idx="6773">
                  <c:v>0.54988810113070019</c:v>
                </c:pt>
                <c:pt idx="6774">
                  <c:v>0.54279098761869671</c:v>
                </c:pt>
                <c:pt idx="6775">
                  <c:v>0.52737103880860747</c:v>
                </c:pt>
                <c:pt idx="6776">
                  <c:v>0.5044632694230865</c:v>
                </c:pt>
                <c:pt idx="6777">
                  <c:v>0.48649632764076678</c:v>
                </c:pt>
                <c:pt idx="6778">
                  <c:v>0.4620232413179462</c:v>
                </c:pt>
                <c:pt idx="6779">
                  <c:v>0.44040674657189471</c:v>
                </c:pt>
                <c:pt idx="6780">
                  <c:v>0.42417929168618085</c:v>
                </c:pt>
                <c:pt idx="6781">
                  <c:v>0.411473100598512</c:v>
                </c:pt>
                <c:pt idx="6782">
                  <c:v>0.39762082099366336</c:v>
                </c:pt>
                <c:pt idx="6783">
                  <c:v>0.3909512450646952</c:v>
                </c:pt>
                <c:pt idx="6784">
                  <c:v>0.38874772060793356</c:v>
                </c:pt>
                <c:pt idx="6785">
                  <c:v>0.39125651009985701</c:v>
                </c:pt>
                <c:pt idx="6786">
                  <c:v>0.39088295173509024</c:v>
                </c:pt>
                <c:pt idx="6787">
                  <c:v>0.39571384556136757</c:v>
                </c:pt>
                <c:pt idx="6788">
                  <c:v>0.41268698207009374</c:v>
                </c:pt>
                <c:pt idx="6789">
                  <c:v>0.44129196677039456</c:v>
                </c:pt>
                <c:pt idx="6790">
                  <c:v>0.45365496968588043</c:v>
                </c:pt>
                <c:pt idx="6791">
                  <c:v>0.45912401497271127</c:v>
                </c:pt>
                <c:pt idx="6792">
                  <c:v>0.44097238327824811</c:v>
                </c:pt>
                <c:pt idx="6793">
                  <c:v>0.40298490949211857</c:v>
                </c:pt>
                <c:pt idx="6794">
                  <c:v>0.33507959674540139</c:v>
                </c:pt>
                <c:pt idx="6795">
                  <c:v>0.29129328205382143</c:v>
                </c:pt>
                <c:pt idx="6796">
                  <c:v>0.23407681982137427</c:v>
                </c:pt>
                <c:pt idx="6797">
                  <c:v>0.16926787148364639</c:v>
                </c:pt>
                <c:pt idx="6798">
                  <c:v>0.12455685215805085</c:v>
                </c:pt>
                <c:pt idx="6799">
                  <c:v>0.12638613112984226</c:v>
                </c:pt>
                <c:pt idx="6800">
                  <c:v>0.16708098623864814</c:v>
                </c:pt>
                <c:pt idx="6801">
                  <c:v>0.16614493969190186</c:v>
                </c:pt>
                <c:pt idx="6802">
                  <c:v>0.17171638847949702</c:v>
                </c:pt>
                <c:pt idx="6803">
                  <c:v>0.17937531956897032</c:v>
                </c:pt>
                <c:pt idx="6804">
                  <c:v>0.19781302933192929</c:v>
                </c:pt>
                <c:pt idx="6805">
                  <c:v>0.22173513213817089</c:v>
                </c:pt>
                <c:pt idx="6806">
                  <c:v>0.24424591532904574</c:v>
                </c:pt>
                <c:pt idx="6807">
                  <c:v>0.26078479685982192</c:v>
                </c:pt>
                <c:pt idx="6808">
                  <c:v>0.27633242117622248</c:v>
                </c:pt>
                <c:pt idx="6809">
                  <c:v>0.25461298386464282</c:v>
                </c:pt>
                <c:pt idx="6810">
                  <c:v>0.25674771116313178</c:v>
                </c:pt>
                <c:pt idx="6811">
                  <c:v>0.33908553664862634</c:v>
                </c:pt>
                <c:pt idx="6812">
                  <c:v>0.40003845019345441</c:v>
                </c:pt>
                <c:pt idx="6813">
                  <c:v>0.43615210859870263</c:v>
                </c:pt>
                <c:pt idx="6814">
                  <c:v>0.4735743592385786</c:v>
                </c:pt>
                <c:pt idx="6815">
                  <c:v>0.51208464003869658</c:v>
                </c:pt>
                <c:pt idx="6816">
                  <c:v>0.53398642068217284</c:v>
                </c:pt>
                <c:pt idx="6817">
                  <c:v>0.54935280090330108</c:v>
                </c:pt>
                <c:pt idx="6818">
                  <c:v>0.55207514918028622</c:v>
                </c:pt>
                <c:pt idx="6819">
                  <c:v>0.54714592014216379</c:v>
                </c:pt>
                <c:pt idx="6820">
                  <c:v>0.52529373499231702</c:v>
                </c:pt>
                <c:pt idx="6821">
                  <c:v>0.49171941012839054</c:v>
                </c:pt>
                <c:pt idx="6822">
                  <c:v>0.46820353076831006</c:v>
                </c:pt>
                <c:pt idx="6823">
                  <c:v>0.45145863689932553</c:v>
                </c:pt>
                <c:pt idx="6824">
                  <c:v>0.44126317757464006</c:v>
                </c:pt>
                <c:pt idx="6825">
                  <c:v>0.43564109814902879</c:v>
                </c:pt>
                <c:pt idx="6826">
                  <c:v>0.43206906561859793</c:v>
                </c:pt>
                <c:pt idx="6827">
                  <c:v>0.42513942900468976</c:v>
                </c:pt>
                <c:pt idx="6828">
                  <c:v>0.4092445668340628</c:v>
                </c:pt>
                <c:pt idx="6829">
                  <c:v>0.39777126860289774</c:v>
                </c:pt>
                <c:pt idx="6830">
                  <c:v>0.39880572038448209</c:v>
                </c:pt>
                <c:pt idx="6831">
                  <c:v>0.39443930611323436</c:v>
                </c:pt>
                <c:pt idx="6832">
                  <c:v>0.39752499666220342</c:v>
                </c:pt>
                <c:pt idx="6833">
                  <c:v>0.40499791369149846</c:v>
                </c:pt>
                <c:pt idx="6834">
                  <c:v>0.40549411101686822</c:v>
                </c:pt>
                <c:pt idx="6835">
                  <c:v>0.41310216337948191</c:v>
                </c:pt>
                <c:pt idx="6836">
                  <c:v>0.43214743077667389</c:v>
                </c:pt>
                <c:pt idx="6837">
                  <c:v>0.4503725696466756</c:v>
                </c:pt>
                <c:pt idx="6838">
                  <c:v>0.47003627472452214</c:v>
                </c:pt>
                <c:pt idx="6839">
                  <c:v>0.49066781656133929</c:v>
                </c:pt>
                <c:pt idx="6840">
                  <c:v>0.50124750185664246</c:v>
                </c:pt>
                <c:pt idx="6841">
                  <c:v>0.51269871091600694</c:v>
                </c:pt>
                <c:pt idx="6842">
                  <c:v>0.52139806241764597</c:v>
                </c:pt>
                <c:pt idx="6843">
                  <c:v>0.50048587849887449</c:v>
                </c:pt>
                <c:pt idx="6844">
                  <c:v>0.4688618964623783</c:v>
                </c:pt>
                <c:pt idx="6845">
                  <c:v>0.37906008917118039</c:v>
                </c:pt>
                <c:pt idx="6846">
                  <c:v>0.31023458269985404</c:v>
                </c:pt>
                <c:pt idx="6847">
                  <c:v>0.27862098815288106</c:v>
                </c:pt>
                <c:pt idx="6848">
                  <c:v>0.25806098592749954</c:v>
                </c:pt>
                <c:pt idx="6849">
                  <c:v>0.24124044229734587</c:v>
                </c:pt>
                <c:pt idx="6850">
                  <c:v>0.24229982925279053</c:v>
                </c:pt>
                <c:pt idx="6851">
                  <c:v>0.23641741211682654</c:v>
                </c:pt>
                <c:pt idx="6852">
                  <c:v>0.22896291102974062</c:v>
                </c:pt>
                <c:pt idx="6853">
                  <c:v>0.21752094507796021</c:v>
                </c:pt>
                <c:pt idx="6854">
                  <c:v>0.20393320880951241</c:v>
                </c:pt>
                <c:pt idx="6855">
                  <c:v>0.20371658068398935</c:v>
                </c:pt>
                <c:pt idx="6856">
                  <c:v>0.22735342494414981</c:v>
                </c:pt>
                <c:pt idx="6857">
                  <c:v>0.23663377024794782</c:v>
                </c:pt>
                <c:pt idx="6858">
                  <c:v>0.20844414694149921</c:v>
                </c:pt>
                <c:pt idx="6859">
                  <c:v>0.20308119962639232</c:v>
                </c:pt>
                <c:pt idx="6860">
                  <c:v>0.19882041511380413</c:v>
                </c:pt>
                <c:pt idx="6861">
                  <c:v>0.20334924128336898</c:v>
                </c:pt>
                <c:pt idx="6862">
                  <c:v>0.22104761558300132</c:v>
                </c:pt>
                <c:pt idx="6863">
                  <c:v>0.24787144436081571</c:v>
                </c:pt>
                <c:pt idx="6864">
                  <c:v>0.26634362584558646</c:v>
                </c:pt>
                <c:pt idx="6865">
                  <c:v>0.25396585559911689</c:v>
                </c:pt>
                <c:pt idx="6866">
                  <c:v>0.2195498644315001</c:v>
                </c:pt>
                <c:pt idx="6867">
                  <c:v>0.18623308696778201</c:v>
                </c:pt>
                <c:pt idx="6868">
                  <c:v>0.14662815055250805</c:v>
                </c:pt>
                <c:pt idx="6869">
                  <c:v>0.1210621461825224</c:v>
                </c:pt>
                <c:pt idx="6870">
                  <c:v>0.10914580770280027</c:v>
                </c:pt>
                <c:pt idx="6871">
                  <c:v>0.12954075042554739</c:v>
                </c:pt>
                <c:pt idx="6872">
                  <c:v>0.18249459827592279</c:v>
                </c:pt>
                <c:pt idx="6873">
                  <c:v>0.19217669819165928</c:v>
                </c:pt>
                <c:pt idx="6874">
                  <c:v>0.1914213836151108</c:v>
                </c:pt>
                <c:pt idx="6875">
                  <c:v>0.21890677631402139</c:v>
                </c:pt>
                <c:pt idx="6876">
                  <c:v>0.24724985734197344</c:v>
                </c:pt>
                <c:pt idx="6877">
                  <c:v>0.26156382101951031</c:v>
                </c:pt>
                <c:pt idx="6878">
                  <c:v>0.26290581373202193</c:v>
                </c:pt>
                <c:pt idx="6879">
                  <c:v>0.26007517819424841</c:v>
                </c:pt>
                <c:pt idx="6880">
                  <c:v>0.26288458252128444</c:v>
                </c:pt>
                <c:pt idx="6881">
                  <c:v>0.20023178093471308</c:v>
                </c:pt>
                <c:pt idx="6882">
                  <c:v>0.16847994127939098</c:v>
                </c:pt>
                <c:pt idx="6883">
                  <c:v>0.19828287135188905</c:v>
                </c:pt>
                <c:pt idx="6884">
                  <c:v>0.20652764435353466</c:v>
                </c:pt>
                <c:pt idx="6885">
                  <c:v>0.20994303815699872</c:v>
                </c:pt>
                <c:pt idx="6886">
                  <c:v>0.22386381576711278</c:v>
                </c:pt>
                <c:pt idx="6887">
                  <c:v>0.24713869717456061</c:v>
                </c:pt>
                <c:pt idx="6888">
                  <c:v>0.26569560471948434</c:v>
                </c:pt>
                <c:pt idx="6889">
                  <c:v>0.27351946843016745</c:v>
                </c:pt>
                <c:pt idx="6890">
                  <c:v>0.26882290409555198</c:v>
                </c:pt>
                <c:pt idx="6891">
                  <c:v>0.28720728736065609</c:v>
                </c:pt>
                <c:pt idx="6892">
                  <c:v>0.30173984181184949</c:v>
                </c:pt>
                <c:pt idx="6893">
                  <c:v>0.33512403344252301</c:v>
                </c:pt>
                <c:pt idx="6894">
                  <c:v>0.36451937545524699</c:v>
                </c:pt>
                <c:pt idx="6895">
                  <c:v>0.38867485334409962</c:v>
                </c:pt>
                <c:pt idx="6896">
                  <c:v>0.38176876154788514</c:v>
                </c:pt>
                <c:pt idx="6897">
                  <c:v>0.36594160899604411</c:v>
                </c:pt>
                <c:pt idx="6898">
                  <c:v>0.35676098084295488</c:v>
                </c:pt>
                <c:pt idx="6899">
                  <c:v>0.34568189411378775</c:v>
                </c:pt>
                <c:pt idx="6900">
                  <c:v>0.33338816789357395</c:v>
                </c:pt>
                <c:pt idx="6901">
                  <c:v>0.33172711019707418</c:v>
                </c:pt>
                <c:pt idx="6902">
                  <c:v>0.33823454795540764</c:v>
                </c:pt>
                <c:pt idx="6903">
                  <c:v>0.35590962418592437</c:v>
                </c:pt>
                <c:pt idx="6904">
                  <c:v>0.36221932830640968</c:v>
                </c:pt>
                <c:pt idx="6905">
                  <c:v>0.29765560408265918</c:v>
                </c:pt>
                <c:pt idx="6906">
                  <c:v>0.22651877960889449</c:v>
                </c:pt>
                <c:pt idx="6907">
                  <c:v>0.24558813185560116</c:v>
                </c:pt>
                <c:pt idx="6908">
                  <c:v>0.27577135533464003</c:v>
                </c:pt>
                <c:pt idx="6909">
                  <c:v>0.29457709017992872</c:v>
                </c:pt>
                <c:pt idx="6910">
                  <c:v>0.28938289794963368</c:v>
                </c:pt>
                <c:pt idx="6911">
                  <c:v>0.27340159802064884</c:v>
                </c:pt>
                <c:pt idx="6912">
                  <c:v>0.2953870054517273</c:v>
                </c:pt>
                <c:pt idx="6913">
                  <c:v>0.30197096636474774</c:v>
                </c:pt>
                <c:pt idx="6914">
                  <c:v>0.28907931053154029</c:v>
                </c:pt>
                <c:pt idx="6915">
                  <c:v>0.28040445566436495</c:v>
                </c:pt>
                <c:pt idx="6916">
                  <c:v>0.25690406619291134</c:v>
                </c:pt>
                <c:pt idx="6917">
                  <c:v>0.23065152319380475</c:v>
                </c:pt>
                <c:pt idx="6918">
                  <c:v>0.21087475888956334</c:v>
                </c:pt>
                <c:pt idx="6919">
                  <c:v>0.24590172208307531</c:v>
                </c:pt>
                <c:pt idx="6920">
                  <c:v>0.33029511883683271</c:v>
                </c:pt>
                <c:pt idx="6921">
                  <c:v>0.34718843874970451</c:v>
                </c:pt>
                <c:pt idx="6922">
                  <c:v>0.35467031739379545</c:v>
                </c:pt>
                <c:pt idx="6923">
                  <c:v>0.33572162096269248</c:v>
                </c:pt>
                <c:pt idx="6924">
                  <c:v>0.31338477330705383</c:v>
                </c:pt>
                <c:pt idx="6925">
                  <c:v>0.2948471729291039</c:v>
                </c:pt>
                <c:pt idx="6926">
                  <c:v>0.27612096219020782</c:v>
                </c:pt>
                <c:pt idx="6927">
                  <c:v>0.2607347763951382</c:v>
                </c:pt>
                <c:pt idx="6928">
                  <c:v>0.22189350671446134</c:v>
                </c:pt>
                <c:pt idx="6929">
                  <c:v>0.11001771908971884</c:v>
                </c:pt>
                <c:pt idx="6930">
                  <c:v>8.9014381843377455E-2</c:v>
                </c:pt>
                <c:pt idx="6931">
                  <c:v>0.12845534189492572</c:v>
                </c:pt>
                <c:pt idx="6932">
                  <c:v>0.15938591737880065</c:v>
                </c:pt>
                <c:pt idx="6933">
                  <c:v>0.18685663139423647</c:v>
                </c:pt>
                <c:pt idx="6934">
                  <c:v>0.21691898987540681</c:v>
                </c:pt>
                <c:pt idx="6935">
                  <c:v>0.2420478399920237</c:v>
                </c:pt>
                <c:pt idx="6936">
                  <c:v>0.25734064590488043</c:v>
                </c:pt>
                <c:pt idx="6937">
                  <c:v>0.27627209770284966</c:v>
                </c:pt>
                <c:pt idx="6938">
                  <c:v>0.28625400978771826</c:v>
                </c:pt>
                <c:pt idx="6939">
                  <c:v>0.28890130953165694</c:v>
                </c:pt>
                <c:pt idx="6940">
                  <c:v>0.27391768975644121</c:v>
                </c:pt>
                <c:pt idx="6941">
                  <c:v>0.26028608938232395</c:v>
                </c:pt>
                <c:pt idx="6942">
                  <c:v>0.24873113879298733</c:v>
                </c:pt>
                <c:pt idx="6943">
                  <c:v>0.26226136953714246</c:v>
                </c:pt>
                <c:pt idx="6944">
                  <c:v>0.26041376713336767</c:v>
                </c:pt>
                <c:pt idx="6945">
                  <c:v>0.27137586190225388</c:v>
                </c:pt>
                <c:pt idx="6946">
                  <c:v>0.30631204506046344</c:v>
                </c:pt>
                <c:pt idx="6947">
                  <c:v>0.2983402948593587</c:v>
                </c:pt>
                <c:pt idx="6948">
                  <c:v>0.3035843329658261</c:v>
                </c:pt>
                <c:pt idx="6949">
                  <c:v>0.30224680740713866</c:v>
                </c:pt>
                <c:pt idx="6950">
                  <c:v>0.29173928435474017</c:v>
                </c:pt>
                <c:pt idx="6951">
                  <c:v>0.28772091322960092</c:v>
                </c:pt>
                <c:pt idx="6952">
                  <c:v>0.2723347698193242</c:v>
                </c:pt>
                <c:pt idx="6953">
                  <c:v>0.20422621364657156</c:v>
                </c:pt>
                <c:pt idx="6954">
                  <c:v>0.2124327698512668</c:v>
                </c:pt>
                <c:pt idx="6955">
                  <c:v>0.30995570208699408</c:v>
                </c:pt>
                <c:pt idx="6956">
                  <c:v>0.39099585715508478</c:v>
                </c:pt>
                <c:pt idx="6957">
                  <c:v>0.45485117011733273</c:v>
                </c:pt>
                <c:pt idx="6958">
                  <c:v>0.50604620315755278</c:v>
                </c:pt>
                <c:pt idx="6959">
                  <c:v>0.53676483726815993</c:v>
                </c:pt>
                <c:pt idx="6960">
                  <c:v>0.54715004476365259</c:v>
                </c:pt>
                <c:pt idx="6961">
                  <c:v>0.54960571804942848</c:v>
                </c:pt>
                <c:pt idx="6962">
                  <c:v>0.53871604555558439</c:v>
                </c:pt>
                <c:pt idx="6963">
                  <c:v>0.51033526179814193</c:v>
                </c:pt>
                <c:pt idx="6964">
                  <c:v>0.44453144773816289</c:v>
                </c:pt>
                <c:pt idx="6965">
                  <c:v>0.40446888209290011</c:v>
                </c:pt>
                <c:pt idx="6966">
                  <c:v>0.38233963597830406</c:v>
                </c:pt>
                <c:pt idx="6967">
                  <c:v>0.41207824316875841</c:v>
                </c:pt>
                <c:pt idx="6968">
                  <c:v>0.40290896288348199</c:v>
                </c:pt>
                <c:pt idx="6969">
                  <c:v>0.43696020960570342</c:v>
                </c:pt>
                <c:pt idx="6970">
                  <c:v>0.45110373272691884</c:v>
                </c:pt>
                <c:pt idx="6971">
                  <c:v>0.43888399912998705</c:v>
                </c:pt>
                <c:pt idx="6972">
                  <c:v>0.43366953181366724</c:v>
                </c:pt>
                <c:pt idx="6973">
                  <c:v>0.42814620449156182</c:v>
                </c:pt>
                <c:pt idx="6974">
                  <c:v>0.42283438524174499</c:v>
                </c:pt>
                <c:pt idx="6975">
                  <c:v>0.42346165838972954</c:v>
                </c:pt>
                <c:pt idx="6976">
                  <c:v>0.41819796594803793</c:v>
                </c:pt>
                <c:pt idx="6977">
                  <c:v>0.39950652436202305</c:v>
                </c:pt>
                <c:pt idx="6978">
                  <c:v>0.41439118528034419</c:v>
                </c:pt>
                <c:pt idx="6979">
                  <c:v>0.4606785224209643</c:v>
                </c:pt>
                <c:pt idx="6980">
                  <c:v>0.48493605208475821</c:v>
                </c:pt>
                <c:pt idx="6981">
                  <c:v>0.51201883978108786</c:v>
                </c:pt>
                <c:pt idx="6982">
                  <c:v>0.54321906457145397</c:v>
                </c:pt>
                <c:pt idx="6983">
                  <c:v>0.56938530041158253</c:v>
                </c:pt>
                <c:pt idx="6984">
                  <c:v>0.58621986078660004</c:v>
                </c:pt>
                <c:pt idx="6985">
                  <c:v>0.587684458604676</c:v>
                </c:pt>
                <c:pt idx="6986">
                  <c:v>0.5810670276677018</c:v>
                </c:pt>
                <c:pt idx="6987">
                  <c:v>0.56059647760980258</c:v>
                </c:pt>
                <c:pt idx="6988">
                  <c:v>0.53038360762730574</c:v>
                </c:pt>
                <c:pt idx="6989">
                  <c:v>0.49258393274029094</c:v>
                </c:pt>
                <c:pt idx="6990">
                  <c:v>0.48281297782830851</c:v>
                </c:pt>
                <c:pt idx="6991">
                  <c:v>0.47303138069740291</c:v>
                </c:pt>
                <c:pt idx="6992">
                  <c:v>0.44824327078990378</c:v>
                </c:pt>
                <c:pt idx="6993">
                  <c:v>0.44787130200059472</c:v>
                </c:pt>
                <c:pt idx="6994">
                  <c:v>0.45311012717111715</c:v>
                </c:pt>
                <c:pt idx="6995">
                  <c:v>0.4338804702193903</c:v>
                </c:pt>
                <c:pt idx="6996">
                  <c:v>0.4205308229907736</c:v>
                </c:pt>
                <c:pt idx="6997">
                  <c:v>0.42064346478908293</c:v>
                </c:pt>
                <c:pt idx="6998">
                  <c:v>0.41798510689787483</c:v>
                </c:pt>
                <c:pt idx="6999">
                  <c:v>0.41396938280570666</c:v>
                </c:pt>
                <c:pt idx="7000">
                  <c:v>0.41107828672706015</c:v>
                </c:pt>
                <c:pt idx="7001">
                  <c:v>0.39531406156147769</c:v>
                </c:pt>
                <c:pt idx="7002">
                  <c:v>0.3808908733430556</c:v>
                </c:pt>
                <c:pt idx="7003">
                  <c:v>0.42309852667940251</c:v>
                </c:pt>
                <c:pt idx="7004">
                  <c:v>0.46112118236576</c:v>
                </c:pt>
                <c:pt idx="7005">
                  <c:v>0.48983572385361562</c:v>
                </c:pt>
                <c:pt idx="7006">
                  <c:v>0.51361512645854968</c:v>
                </c:pt>
                <c:pt idx="7007">
                  <c:v>0.52273893574764208</c:v>
                </c:pt>
                <c:pt idx="7008">
                  <c:v>0.51940518712897543</c:v>
                </c:pt>
                <c:pt idx="7009">
                  <c:v>0.51650653015893166</c:v>
                </c:pt>
                <c:pt idx="7010">
                  <c:v>0.49519852651899354</c:v>
                </c:pt>
                <c:pt idx="7011">
                  <c:v>0.44673887128251566</c:v>
                </c:pt>
                <c:pt idx="7012">
                  <c:v>0.38535564728576754</c:v>
                </c:pt>
                <c:pt idx="7013">
                  <c:v>0.32270184183372985</c:v>
                </c:pt>
                <c:pt idx="7014">
                  <c:v>0.27961515245805291</c:v>
                </c:pt>
                <c:pt idx="7015">
                  <c:v>0.27056950931585549</c:v>
                </c:pt>
                <c:pt idx="7016">
                  <c:v>0.26952984955330211</c:v>
                </c:pt>
                <c:pt idx="7017">
                  <c:v>0.23957875475638971</c:v>
                </c:pt>
                <c:pt idx="7018">
                  <c:v>0.20672736005149883</c:v>
                </c:pt>
                <c:pt idx="7019">
                  <c:v>0.17353020924772819</c:v>
                </c:pt>
                <c:pt idx="7020">
                  <c:v>0.14701919177241615</c:v>
                </c:pt>
                <c:pt idx="7021">
                  <c:v>0.13659169348703371</c:v>
                </c:pt>
                <c:pt idx="7022">
                  <c:v>0.13859072279000909</c:v>
                </c:pt>
                <c:pt idx="7023">
                  <c:v>0.14690559228852954</c:v>
                </c:pt>
                <c:pt idx="7024">
                  <c:v>0.13565169666636245</c:v>
                </c:pt>
                <c:pt idx="7025">
                  <c:v>8.6580016848098226E-2</c:v>
                </c:pt>
                <c:pt idx="7026">
                  <c:v>9.5907031078283675E-2</c:v>
                </c:pt>
                <c:pt idx="7027">
                  <c:v>0.14652269907503734</c:v>
                </c:pt>
                <c:pt idx="7028">
                  <c:v>0.18301078221092543</c:v>
                </c:pt>
                <c:pt idx="7029">
                  <c:v>0.21038501640041191</c:v>
                </c:pt>
                <c:pt idx="7030">
                  <c:v>0.22542518117981108</c:v>
                </c:pt>
                <c:pt idx="7031">
                  <c:v>0.22392595231252604</c:v>
                </c:pt>
                <c:pt idx="7032">
                  <c:v>0.2239443365982686</c:v>
                </c:pt>
                <c:pt idx="7033">
                  <c:v>0.21741019705504447</c:v>
                </c:pt>
                <c:pt idx="7034">
                  <c:v>0.21364200036934378</c:v>
                </c:pt>
                <c:pt idx="7035">
                  <c:v>0.20461412179521438</c:v>
                </c:pt>
                <c:pt idx="7036">
                  <c:v>0.17514679913589218</c:v>
                </c:pt>
                <c:pt idx="7037">
                  <c:v>0.12986019233602955</c:v>
                </c:pt>
                <c:pt idx="7038">
                  <c:v>9.3770722349294774E-2</c:v>
                </c:pt>
                <c:pt idx="7039">
                  <c:v>0.10044012499533843</c:v>
                </c:pt>
                <c:pt idx="7040">
                  <c:v>9.5513271214914874E-2</c:v>
                </c:pt>
                <c:pt idx="7041">
                  <c:v>0.10203178890272178</c:v>
                </c:pt>
                <c:pt idx="7042">
                  <c:v>0.11029725126155022</c:v>
                </c:pt>
                <c:pt idx="7043">
                  <c:v>0.12388024876269875</c:v>
                </c:pt>
                <c:pt idx="7044">
                  <c:v>0.12195868226837199</c:v>
                </c:pt>
                <c:pt idx="7045">
                  <c:v>0.13481029212287976</c:v>
                </c:pt>
                <c:pt idx="7046">
                  <c:v>0.15099276294313149</c:v>
                </c:pt>
                <c:pt idx="7047">
                  <c:v>0.15435667023626326</c:v>
                </c:pt>
                <c:pt idx="7048">
                  <c:v>0.14418221819771387</c:v>
                </c:pt>
                <c:pt idx="7049">
                  <c:v>0.10698260694545496</c:v>
                </c:pt>
                <c:pt idx="7050">
                  <c:v>0.12803922307656632</c:v>
                </c:pt>
                <c:pt idx="7051">
                  <c:v>0.17924091123187608</c:v>
                </c:pt>
                <c:pt idx="7052">
                  <c:v>0.21106959458508431</c:v>
                </c:pt>
                <c:pt idx="7053">
                  <c:v>0.24265651855982925</c:v>
                </c:pt>
                <c:pt idx="7054">
                  <c:v>0.28005534468801141</c:v>
                </c:pt>
                <c:pt idx="7055">
                  <c:v>0.31341299371013775</c:v>
                </c:pt>
                <c:pt idx="7056">
                  <c:v>0.31159895060910597</c:v>
                </c:pt>
                <c:pt idx="7057">
                  <c:v>0.30156150143534738</c:v>
                </c:pt>
                <c:pt idx="7058">
                  <c:v>0.2902069232913726</c:v>
                </c:pt>
                <c:pt idx="7059">
                  <c:v>0.28685666173347996</c:v>
                </c:pt>
                <c:pt idx="7060">
                  <c:v>0.25327448108523309</c:v>
                </c:pt>
                <c:pt idx="7061">
                  <c:v>0.23788989477057323</c:v>
                </c:pt>
                <c:pt idx="7062">
                  <c:v>0.21675246546017882</c:v>
                </c:pt>
                <c:pt idx="7063">
                  <c:v>0.2190030307679815</c:v>
                </c:pt>
                <c:pt idx="7064">
                  <c:v>0.21897315777856857</c:v>
                </c:pt>
                <c:pt idx="7065">
                  <c:v>0.24751356819235273</c:v>
                </c:pt>
                <c:pt idx="7066">
                  <c:v>0.26211511731967985</c:v>
                </c:pt>
                <c:pt idx="7067">
                  <c:v>0.25251076996142441</c:v>
                </c:pt>
                <c:pt idx="7068">
                  <c:v>0.23674910610077701</c:v>
                </c:pt>
                <c:pt idx="7069">
                  <c:v>0.24397624922665867</c:v>
                </c:pt>
                <c:pt idx="7070">
                  <c:v>0.2616802032234119</c:v>
                </c:pt>
                <c:pt idx="7071">
                  <c:v>0.28199532210754719</c:v>
                </c:pt>
                <c:pt idx="7072">
                  <c:v>0.292812872993227</c:v>
                </c:pt>
                <c:pt idx="7073">
                  <c:v>0.24815205716077138</c:v>
                </c:pt>
                <c:pt idx="7074">
                  <c:v>0.26876527865962296</c:v>
                </c:pt>
                <c:pt idx="7075">
                  <c:v>0.34727282605197374</c:v>
                </c:pt>
                <c:pt idx="7076">
                  <c:v>0.39722986396611282</c:v>
                </c:pt>
                <c:pt idx="7077">
                  <c:v>0.42314797408567434</c:v>
                </c:pt>
                <c:pt idx="7078">
                  <c:v>0.45069986907256609</c:v>
                </c:pt>
                <c:pt idx="7079">
                  <c:v>0.4862326474572406</c:v>
                </c:pt>
                <c:pt idx="7080">
                  <c:v>0.49513456239774783</c:v>
                </c:pt>
                <c:pt idx="7081">
                  <c:v>0.48278901087569137</c:v>
                </c:pt>
                <c:pt idx="7082">
                  <c:v>0.46238202044046356</c:v>
                </c:pt>
                <c:pt idx="7083">
                  <c:v>0.4390960052800959</c:v>
                </c:pt>
                <c:pt idx="7084">
                  <c:v>0.43443131740780777</c:v>
                </c:pt>
                <c:pt idx="7085">
                  <c:v>0.42853146845551038</c:v>
                </c:pt>
                <c:pt idx="7086">
                  <c:v>0.42211923979454113</c:v>
                </c:pt>
                <c:pt idx="7087">
                  <c:v>0.40563264963018397</c:v>
                </c:pt>
                <c:pt idx="7088">
                  <c:v>0.40097194970316691</c:v>
                </c:pt>
                <c:pt idx="7089">
                  <c:v>0.39716686107822485</c:v>
                </c:pt>
                <c:pt idx="7090">
                  <c:v>0.39049945134889646</c:v>
                </c:pt>
                <c:pt idx="7091">
                  <c:v>0.38717439710645657</c:v>
                </c:pt>
                <c:pt idx="7092">
                  <c:v>0.38987885022085023</c:v>
                </c:pt>
                <c:pt idx="7093">
                  <c:v>0.39012691970407198</c:v>
                </c:pt>
                <c:pt idx="7094">
                  <c:v>0.38885745445113284</c:v>
                </c:pt>
                <c:pt idx="7095">
                  <c:v>0.39496410225547279</c:v>
                </c:pt>
                <c:pt idx="7096">
                  <c:v>0.40255616280997081</c:v>
                </c:pt>
                <c:pt idx="7097">
                  <c:v>0.39225728784063324</c:v>
                </c:pt>
                <c:pt idx="7098">
                  <c:v>0.40258578015917029</c:v>
                </c:pt>
                <c:pt idx="7099">
                  <c:v>0.43125548633219207</c:v>
                </c:pt>
                <c:pt idx="7100">
                  <c:v>0.44389073121675676</c:v>
                </c:pt>
                <c:pt idx="7101">
                  <c:v>0.46236602167957552</c:v>
                </c:pt>
                <c:pt idx="7102">
                  <c:v>0.47677500933194655</c:v>
                </c:pt>
                <c:pt idx="7103">
                  <c:v>0.49343991458320652</c:v>
                </c:pt>
                <c:pt idx="7104">
                  <c:v>0.50625521856176603</c:v>
                </c:pt>
                <c:pt idx="7105">
                  <c:v>0.51348586939705709</c:v>
                </c:pt>
                <c:pt idx="7106">
                  <c:v>0.50984084746857183</c:v>
                </c:pt>
                <c:pt idx="7107">
                  <c:v>0.50897071145512596</c:v>
                </c:pt>
                <c:pt idx="7108">
                  <c:v>0.50657226310031722</c:v>
                </c:pt>
                <c:pt idx="7109">
                  <c:v>0.47132862476809617</c:v>
                </c:pt>
                <c:pt idx="7110">
                  <c:v>0.41684114987024656</c:v>
                </c:pt>
                <c:pt idx="7111">
                  <c:v>0.40111738119961871</c:v>
                </c:pt>
                <c:pt idx="7112">
                  <c:v>0.40854054958470254</c:v>
                </c:pt>
                <c:pt idx="7113">
                  <c:v>0.39473858928952871</c:v>
                </c:pt>
                <c:pt idx="7114">
                  <c:v>0.35211188169325042</c:v>
                </c:pt>
                <c:pt idx="7115">
                  <c:v>0.32038055626366063</c:v>
                </c:pt>
                <c:pt idx="7116">
                  <c:v>0.27043230202943419</c:v>
                </c:pt>
                <c:pt idx="7117">
                  <c:v>0.24177403130340122</c:v>
                </c:pt>
                <c:pt idx="7118">
                  <c:v>0.22243637077718728</c:v>
                </c:pt>
                <c:pt idx="7119">
                  <c:v>0.20297434036155892</c:v>
                </c:pt>
                <c:pt idx="7120">
                  <c:v>0.17031008717327595</c:v>
                </c:pt>
                <c:pt idx="7121">
                  <c:v>0.10350127728048726</c:v>
                </c:pt>
                <c:pt idx="7122">
                  <c:v>0.10775750683301569</c:v>
                </c:pt>
                <c:pt idx="7123">
                  <c:v>0.14487431147277202</c:v>
                </c:pt>
                <c:pt idx="7124">
                  <c:v>0.16556721329852139</c:v>
                </c:pt>
                <c:pt idx="7125">
                  <c:v>0.19110327083073275</c:v>
                </c:pt>
                <c:pt idx="7126">
                  <c:v>0.23191894537675106</c:v>
                </c:pt>
                <c:pt idx="7127">
                  <c:v>0.25350883358742687</c:v>
                </c:pt>
                <c:pt idx="7128">
                  <c:v>0.26284576349367395</c:v>
                </c:pt>
                <c:pt idx="7129">
                  <c:v>0.25435180737604152</c:v>
                </c:pt>
                <c:pt idx="7130">
                  <c:v>0.23002709305621138</c:v>
                </c:pt>
                <c:pt idx="7131">
                  <c:v>0.20064654209330987</c:v>
                </c:pt>
                <c:pt idx="7132">
                  <c:v>0.18019008978139911</c:v>
                </c:pt>
                <c:pt idx="7133">
                  <c:v>0.14804118473765829</c:v>
                </c:pt>
                <c:pt idx="7134">
                  <c:v>0.13106843181718442</c:v>
                </c:pt>
                <c:pt idx="7135">
                  <c:v>0.15559650740213019</c:v>
                </c:pt>
                <c:pt idx="7136">
                  <c:v>0.20114805988197829</c:v>
                </c:pt>
                <c:pt idx="7137">
                  <c:v>0.20570641836077391</c:v>
                </c:pt>
                <c:pt idx="7138">
                  <c:v>0.20512084613847073</c:v>
                </c:pt>
                <c:pt idx="7139">
                  <c:v>0.19130187712076602</c:v>
                </c:pt>
                <c:pt idx="7140">
                  <c:v>0.18891093280514204</c:v>
                </c:pt>
                <c:pt idx="7141">
                  <c:v>0.19887664444082209</c:v>
                </c:pt>
                <c:pt idx="7142">
                  <c:v>0.20612734212342301</c:v>
                </c:pt>
                <c:pt idx="7143">
                  <c:v>0.20986652890452695</c:v>
                </c:pt>
                <c:pt idx="7144">
                  <c:v>0.21153687659458753</c:v>
                </c:pt>
                <c:pt idx="7145">
                  <c:v>0.17412263011139681</c:v>
                </c:pt>
                <c:pt idx="7146">
                  <c:v>0.2123022998815729</c:v>
                </c:pt>
                <c:pt idx="7147">
                  <c:v>0.30808635046296473</c:v>
                </c:pt>
                <c:pt idx="7148">
                  <c:v>0.36922780168149749</c:v>
                </c:pt>
                <c:pt idx="7149">
                  <c:v>0.41632587640461172</c:v>
                </c:pt>
                <c:pt idx="7150">
                  <c:v>0.44813389533337689</c:v>
                </c:pt>
                <c:pt idx="7151">
                  <c:v>0.47252417153101378</c:v>
                </c:pt>
                <c:pt idx="7152">
                  <c:v>0.49240746876880387</c:v>
                </c:pt>
                <c:pt idx="7153">
                  <c:v>0.50946130514473864</c:v>
                </c:pt>
                <c:pt idx="7154">
                  <c:v>0.50841939654246504</c:v>
                </c:pt>
                <c:pt idx="7155">
                  <c:v>0.49959244368669736</c:v>
                </c:pt>
                <c:pt idx="7156">
                  <c:v>0.48271488027864179</c:v>
                </c:pt>
                <c:pt idx="7157">
                  <c:v>0.4568572459870775</c:v>
                </c:pt>
                <c:pt idx="7158">
                  <c:v>0.44940228281355665</c:v>
                </c:pt>
                <c:pt idx="7159">
                  <c:v>0.44512748576020805</c:v>
                </c:pt>
                <c:pt idx="7160">
                  <c:v>0.44595379543161712</c:v>
                </c:pt>
                <c:pt idx="7161">
                  <c:v>0.45249417926841878</c:v>
                </c:pt>
                <c:pt idx="7162">
                  <c:v>0.44462806143072597</c:v>
                </c:pt>
                <c:pt idx="7163">
                  <c:v>0.43877400213248685</c:v>
                </c:pt>
                <c:pt idx="7164">
                  <c:v>0.43286489692491226</c:v>
                </c:pt>
                <c:pt idx="7165">
                  <c:v>0.43471249784288418</c:v>
                </c:pt>
                <c:pt idx="7166">
                  <c:v>0.43172444912222396</c:v>
                </c:pt>
                <c:pt idx="7167">
                  <c:v>0.42758034302609071</c:v>
                </c:pt>
                <c:pt idx="7168">
                  <c:v>0.42825460429102979</c:v>
                </c:pt>
                <c:pt idx="7169">
                  <c:v>0.42667915871018369</c:v>
                </c:pt>
                <c:pt idx="7170">
                  <c:v>0.42295458965614408</c:v>
                </c:pt>
                <c:pt idx="7171">
                  <c:v>0.43186652583213425</c:v>
                </c:pt>
                <c:pt idx="7172">
                  <c:v>0.4315008403970898</c:v>
                </c:pt>
                <c:pt idx="7173">
                  <c:v>0.43596997898146866</c:v>
                </c:pt>
                <c:pt idx="7174">
                  <c:v>0.45513683040249175</c:v>
                </c:pt>
                <c:pt idx="7175">
                  <c:v>0.45800320626116459</c:v>
                </c:pt>
                <c:pt idx="7176">
                  <c:v>0.4791903175949378</c:v>
                </c:pt>
                <c:pt idx="7177">
                  <c:v>0.50334894990905032</c:v>
                </c:pt>
                <c:pt idx="7178">
                  <c:v>0.50667848966655471</c:v>
                </c:pt>
                <c:pt idx="7179">
                  <c:v>0.52990489924402295</c:v>
                </c:pt>
                <c:pt idx="7180">
                  <c:v>0.52861869138654682</c:v>
                </c:pt>
                <c:pt idx="7181">
                  <c:v>0.49745773021961903</c:v>
                </c:pt>
                <c:pt idx="7182">
                  <c:v>0.46426177414324593</c:v>
                </c:pt>
                <c:pt idx="7183">
                  <c:v>0.46725276234230295</c:v>
                </c:pt>
                <c:pt idx="7184">
                  <c:v>0.49451024086297934</c:v>
                </c:pt>
                <c:pt idx="7185">
                  <c:v>0.49524987513695151</c:v>
                </c:pt>
                <c:pt idx="7186">
                  <c:v>0.5202634476047493</c:v>
                </c:pt>
                <c:pt idx="7187">
                  <c:v>0.54573579641318271</c:v>
                </c:pt>
                <c:pt idx="7188">
                  <c:v>0.54886558623704296</c:v>
                </c:pt>
                <c:pt idx="7189">
                  <c:v>0.53981012380761473</c:v>
                </c:pt>
                <c:pt idx="7190">
                  <c:v>0.53290168502629598</c:v>
                </c:pt>
                <c:pt idx="7191">
                  <c:v>0.53157043535745396</c:v>
                </c:pt>
                <c:pt idx="7192">
                  <c:v>0.52543248437845269</c:v>
                </c:pt>
                <c:pt idx="7193">
                  <c:v>0.49259691332050537</c:v>
                </c:pt>
                <c:pt idx="7194">
                  <c:v>0.39649015629153217</c:v>
                </c:pt>
                <c:pt idx="7195">
                  <c:v>0.39883986048621384</c:v>
                </c:pt>
                <c:pt idx="7196">
                  <c:v>0.42879785252367819</c:v>
                </c:pt>
                <c:pt idx="7197">
                  <c:v>0.44913861526537174</c:v>
                </c:pt>
                <c:pt idx="7198">
                  <c:v>0.48039985422623732</c:v>
                </c:pt>
                <c:pt idx="7199">
                  <c:v>0.48914773770624037</c:v>
                </c:pt>
                <c:pt idx="7200">
                  <c:v>0.50724995961332775</c:v>
                </c:pt>
                <c:pt idx="7201">
                  <c:v>0.52086342297092803</c:v>
                </c:pt>
                <c:pt idx="7202">
                  <c:v>0.54004167898145639</c:v>
                </c:pt>
                <c:pt idx="7203">
                  <c:v>0.54207148540998784</c:v>
                </c:pt>
                <c:pt idx="7204">
                  <c:v>0.546134712742533</c:v>
                </c:pt>
                <c:pt idx="7205">
                  <c:v>0.54500308490591554</c:v>
                </c:pt>
                <c:pt idx="7206">
                  <c:v>0.53592470119306401</c:v>
                </c:pt>
                <c:pt idx="7207">
                  <c:v>0.53512025425902854</c:v>
                </c:pt>
                <c:pt idx="7208">
                  <c:v>0.52124114682298073</c:v>
                </c:pt>
                <c:pt idx="7209">
                  <c:v>0.50995751320786209</c:v>
                </c:pt>
                <c:pt idx="7210">
                  <c:v>0.54594883687787965</c:v>
                </c:pt>
                <c:pt idx="7211">
                  <c:v>0.5767371299440589</c:v>
                </c:pt>
                <c:pt idx="7212">
                  <c:v>0.57175614941837527</c:v>
                </c:pt>
                <c:pt idx="7213">
                  <c:v>0.56546554316990183</c:v>
                </c:pt>
                <c:pt idx="7214">
                  <c:v>0.57068362136948658</c:v>
                </c:pt>
                <c:pt idx="7215">
                  <c:v>0.56975302102334768</c:v>
                </c:pt>
                <c:pt idx="7216">
                  <c:v>0.55406734728888041</c:v>
                </c:pt>
                <c:pt idx="7217">
                  <c:v>0.47983877610566589</c:v>
                </c:pt>
                <c:pt idx="7218">
                  <c:v>0.39057303565239132</c:v>
                </c:pt>
                <c:pt idx="7219">
                  <c:v>0.40908159876224437</c:v>
                </c:pt>
                <c:pt idx="7220">
                  <c:v>0.44793281241599431</c:v>
                </c:pt>
                <c:pt idx="7221">
                  <c:v>0.48402357644753458</c:v>
                </c:pt>
                <c:pt idx="7222">
                  <c:v>0.53258994860737841</c:v>
                </c:pt>
                <c:pt idx="7223">
                  <c:v>0.57024252992625346</c:v>
                </c:pt>
                <c:pt idx="7224">
                  <c:v>0.58110041453822192</c:v>
                </c:pt>
                <c:pt idx="7225">
                  <c:v>0.5959040882528962</c:v>
                </c:pt>
                <c:pt idx="7226">
                  <c:v>0.59549279491442597</c:v>
                </c:pt>
                <c:pt idx="7227">
                  <c:v>0.57688729338636879</c:v>
                </c:pt>
                <c:pt idx="7228">
                  <c:v>0.5485840548191846</c:v>
                </c:pt>
                <c:pt idx="7229">
                  <c:v>0.51266426959879396</c:v>
                </c:pt>
                <c:pt idx="7230">
                  <c:v>0.48803874083856175</c:v>
                </c:pt>
                <c:pt idx="7231">
                  <c:v>0.48490813606184485</c:v>
                </c:pt>
                <c:pt idx="7232">
                  <c:v>0.50165369788976566</c:v>
                </c:pt>
                <c:pt idx="7233">
                  <c:v>0.53806713234797621</c:v>
                </c:pt>
                <c:pt idx="7234">
                  <c:v>0.55885948917283956</c:v>
                </c:pt>
                <c:pt idx="7235">
                  <c:v>0.56153602270398106</c:v>
                </c:pt>
                <c:pt idx="7236">
                  <c:v>0.56175435439809762</c:v>
                </c:pt>
                <c:pt idx="7237">
                  <c:v>0.55637916827408029</c:v>
                </c:pt>
                <c:pt idx="7238">
                  <c:v>0.53895682937130218</c:v>
                </c:pt>
                <c:pt idx="7239">
                  <c:v>0.51644415728283977</c:v>
                </c:pt>
                <c:pt idx="7240">
                  <c:v>0.42635151610737154</c:v>
                </c:pt>
                <c:pt idx="7241">
                  <c:v>0.20448812696090732</c:v>
                </c:pt>
                <c:pt idx="7242">
                  <c:v>0.1226746153059159</c:v>
                </c:pt>
                <c:pt idx="7243">
                  <c:v>0.11353629222735591</c:v>
                </c:pt>
                <c:pt idx="7244">
                  <c:v>0.10435066825434752</c:v>
                </c:pt>
                <c:pt idx="7245">
                  <c:v>9.6021528771262785E-2</c:v>
                </c:pt>
                <c:pt idx="7246">
                  <c:v>8.0815316796921735E-2</c:v>
                </c:pt>
                <c:pt idx="7247">
                  <c:v>6.8980807386037638E-2</c:v>
                </c:pt>
                <c:pt idx="7248">
                  <c:v>8.2887023293940945E-2</c:v>
                </c:pt>
                <c:pt idx="7249">
                  <c:v>9.416522825592348E-2</c:v>
                </c:pt>
                <c:pt idx="7250">
                  <c:v>0.10828213901589344</c:v>
                </c:pt>
                <c:pt idx="7251">
                  <c:v>0.14416151197221308</c:v>
                </c:pt>
                <c:pt idx="7252">
                  <c:v>0.16992298195108896</c:v>
                </c:pt>
                <c:pt idx="7253">
                  <c:v>0.18381588178736971</c:v>
                </c:pt>
                <c:pt idx="7254">
                  <c:v>0.19759378857368703</c:v>
                </c:pt>
                <c:pt idx="7255">
                  <c:v>0.24226924066013428</c:v>
                </c:pt>
                <c:pt idx="7256">
                  <c:v>0.32574586160200264</c:v>
                </c:pt>
                <c:pt idx="7257">
                  <c:v>0.30253441247697055</c:v>
                </c:pt>
                <c:pt idx="7258">
                  <c:v>0.32175654870430498</c:v>
                </c:pt>
                <c:pt idx="7259">
                  <c:v>0.33093159373429049</c:v>
                </c:pt>
                <c:pt idx="7260">
                  <c:v>0.32477789588918554</c:v>
                </c:pt>
                <c:pt idx="7261">
                  <c:v>0.30953549427080607</c:v>
                </c:pt>
                <c:pt idx="7262">
                  <c:v>0.29742839799275145</c:v>
                </c:pt>
                <c:pt idx="7263">
                  <c:v>0.28107776901273818</c:v>
                </c:pt>
                <c:pt idx="7264">
                  <c:v>0.24424157122840132</c:v>
                </c:pt>
                <c:pt idx="7265">
                  <c:v>0.17903002023469727</c:v>
                </c:pt>
                <c:pt idx="7266">
                  <c:v>0.26699230554751546</c:v>
                </c:pt>
                <c:pt idx="7267">
                  <c:v>0.40183434640421484</c:v>
                </c:pt>
                <c:pt idx="7268">
                  <c:v>0.47141754880630804</c:v>
                </c:pt>
                <c:pt idx="7269">
                  <c:v>0.50858563942538626</c:v>
                </c:pt>
                <c:pt idx="7270">
                  <c:v>0.52122793426601888</c:v>
                </c:pt>
                <c:pt idx="7271">
                  <c:v>0.51749974501382479</c:v>
                </c:pt>
                <c:pt idx="7272">
                  <c:v>0.50039894272166852</c:v>
                </c:pt>
                <c:pt idx="7273">
                  <c:v>0.48138484608885429</c:v>
                </c:pt>
                <c:pt idx="7274">
                  <c:v>0.46908642257225647</c:v>
                </c:pt>
                <c:pt idx="7275">
                  <c:v>0.44019409150966909</c:v>
                </c:pt>
                <c:pt idx="7276">
                  <c:v>0.41045667559174509</c:v>
                </c:pt>
                <c:pt idx="7277">
                  <c:v>0.39693514493863674</c:v>
                </c:pt>
                <c:pt idx="7278">
                  <c:v>0.39847785659410184</c:v>
                </c:pt>
                <c:pt idx="7279">
                  <c:v>0.414712370600196</c:v>
                </c:pt>
                <c:pt idx="7280">
                  <c:v>0.46861015035771836</c:v>
                </c:pt>
                <c:pt idx="7281">
                  <c:v>0.46947651352113745</c:v>
                </c:pt>
                <c:pt idx="7282">
                  <c:v>0.46611966452395143</c:v>
                </c:pt>
                <c:pt idx="7283">
                  <c:v>0.43781822349537497</c:v>
                </c:pt>
                <c:pt idx="7284">
                  <c:v>0.41260703578515978</c:v>
                </c:pt>
                <c:pt idx="7285">
                  <c:v>0.38929661149681444</c:v>
                </c:pt>
                <c:pt idx="7286">
                  <c:v>0.36713560031223857</c:v>
                </c:pt>
                <c:pt idx="7287">
                  <c:v>0.34532457967179864</c:v>
                </c:pt>
                <c:pt idx="7288">
                  <c:v>0.30597135414035487</c:v>
                </c:pt>
                <c:pt idx="7289">
                  <c:v>0.25132409961384866</c:v>
                </c:pt>
                <c:pt idx="7290">
                  <c:v>0.28549108250784044</c:v>
                </c:pt>
                <c:pt idx="7291">
                  <c:v>0.33578546207707732</c:v>
                </c:pt>
                <c:pt idx="7292">
                  <c:v>0.35004817149357448</c:v>
                </c:pt>
                <c:pt idx="7293">
                  <c:v>0.36276513192182452</c:v>
                </c:pt>
                <c:pt idx="7294">
                  <c:v>0.36533117345904575</c:v>
                </c:pt>
                <c:pt idx="7295">
                  <c:v>0.33770030494484432</c:v>
                </c:pt>
                <c:pt idx="7296">
                  <c:v>0.3188344321705272</c:v>
                </c:pt>
                <c:pt idx="7297">
                  <c:v>0.30300363756840071</c:v>
                </c:pt>
                <c:pt idx="7298">
                  <c:v>0.28110363916849668</c:v>
                </c:pt>
                <c:pt idx="7299">
                  <c:v>0.2533890166249525</c:v>
                </c:pt>
                <c:pt idx="7300">
                  <c:v>0.22379102621552893</c:v>
                </c:pt>
                <c:pt idx="7301">
                  <c:v>0.18724216658843343</c:v>
                </c:pt>
                <c:pt idx="7302">
                  <c:v>0.15458972701106433</c:v>
                </c:pt>
                <c:pt idx="7303">
                  <c:v>0.14121005792434377</c:v>
                </c:pt>
                <c:pt idx="7304">
                  <c:v>0.14376866935604685</c:v>
                </c:pt>
                <c:pt idx="7305">
                  <c:v>0.16206202981161258</c:v>
                </c:pt>
                <c:pt idx="7306">
                  <c:v>0.16746054740283842</c:v>
                </c:pt>
                <c:pt idx="7307">
                  <c:v>0.16269662042342189</c:v>
                </c:pt>
                <c:pt idx="7308">
                  <c:v>0.17475410823223747</c:v>
                </c:pt>
                <c:pt idx="7309">
                  <c:v>0.19124574409914766</c:v>
                </c:pt>
                <c:pt idx="7310">
                  <c:v>0.20844058107015118</c:v>
                </c:pt>
                <c:pt idx="7311">
                  <c:v>0.21329669667990095</c:v>
                </c:pt>
                <c:pt idx="7312">
                  <c:v>0.17715634875274358</c:v>
                </c:pt>
                <c:pt idx="7313">
                  <c:v>0.13176410093299937</c:v>
                </c:pt>
                <c:pt idx="7314">
                  <c:v>0.16942325421861287</c:v>
                </c:pt>
                <c:pt idx="7315">
                  <c:v>0.21917805207414981</c:v>
                </c:pt>
                <c:pt idx="7316">
                  <c:v>0.24572936293139325</c:v>
                </c:pt>
                <c:pt idx="7317">
                  <c:v>0.27682122640218354</c:v>
                </c:pt>
                <c:pt idx="7318">
                  <c:v>0.30380565372253376</c:v>
                </c:pt>
                <c:pt idx="7319">
                  <c:v>0.33361347706021083</c:v>
                </c:pt>
                <c:pt idx="7320">
                  <c:v>0.36849714251504162</c:v>
                </c:pt>
                <c:pt idx="7321">
                  <c:v>0.40896973995552294</c:v>
                </c:pt>
                <c:pt idx="7322">
                  <c:v>0.4136582164799022</c:v>
                </c:pt>
                <c:pt idx="7323">
                  <c:v>0.38189901281160821</c:v>
                </c:pt>
                <c:pt idx="7324">
                  <c:v>0.33592017038829203</c:v>
                </c:pt>
                <c:pt idx="7325">
                  <c:v>0.28153603321710086</c:v>
                </c:pt>
                <c:pt idx="7326">
                  <c:v>0.24003840735068219</c:v>
                </c:pt>
                <c:pt idx="7327">
                  <c:v>0.21797264000797109</c:v>
                </c:pt>
                <c:pt idx="7328">
                  <c:v>0.18677880165384084</c:v>
                </c:pt>
                <c:pt idx="7329">
                  <c:v>0.18312885167680606</c:v>
                </c:pt>
                <c:pt idx="7330">
                  <c:v>0.17532847800612128</c:v>
                </c:pt>
                <c:pt idx="7331">
                  <c:v>0.14803622678573694</c:v>
                </c:pt>
                <c:pt idx="7332">
                  <c:v>0.13290179783446834</c:v>
                </c:pt>
                <c:pt idx="7333">
                  <c:v>0.12129439735594916</c:v>
                </c:pt>
                <c:pt idx="7334">
                  <c:v>0.13221390607042752</c:v>
                </c:pt>
                <c:pt idx="7335">
                  <c:v>0.14759976038309128</c:v>
                </c:pt>
                <c:pt idx="7336">
                  <c:v>0.15527266143888807</c:v>
                </c:pt>
                <c:pt idx="7337">
                  <c:v>0.15262497032146327</c:v>
                </c:pt>
                <c:pt idx="7338">
                  <c:v>0.14663793708141912</c:v>
                </c:pt>
                <c:pt idx="7339">
                  <c:v>0.15943061602708791</c:v>
                </c:pt>
                <c:pt idx="7340">
                  <c:v>0.15965680933803081</c:v>
                </c:pt>
                <c:pt idx="7341">
                  <c:v>0.16600587653205923</c:v>
                </c:pt>
                <c:pt idx="7342">
                  <c:v>0.17078850447204158</c:v>
                </c:pt>
                <c:pt idx="7343">
                  <c:v>0.16536299862828477</c:v>
                </c:pt>
                <c:pt idx="7344">
                  <c:v>0.17502379920581893</c:v>
                </c:pt>
                <c:pt idx="7345">
                  <c:v>0.19527331761198849</c:v>
                </c:pt>
                <c:pt idx="7346">
                  <c:v>0.20628797199879201</c:v>
                </c:pt>
                <c:pt idx="7347">
                  <c:v>0.23356258798605622</c:v>
                </c:pt>
                <c:pt idx="7348">
                  <c:v>0.24938468371580186</c:v>
                </c:pt>
                <c:pt idx="7349">
                  <c:v>0.23850910969408565</c:v>
                </c:pt>
                <c:pt idx="7350">
                  <c:v>0.23661763628482685</c:v>
                </c:pt>
                <c:pt idx="7351">
                  <c:v>0.23041889594075374</c:v>
                </c:pt>
                <c:pt idx="7352">
                  <c:v>0.21913641025911482</c:v>
                </c:pt>
                <c:pt idx="7353">
                  <c:v>0.22258204712939111</c:v>
                </c:pt>
                <c:pt idx="7354">
                  <c:v>0.19559311374487767</c:v>
                </c:pt>
                <c:pt idx="7355">
                  <c:v>0.16980249457866173</c:v>
                </c:pt>
                <c:pt idx="7356">
                  <c:v>0.16313749210642695</c:v>
                </c:pt>
                <c:pt idx="7357">
                  <c:v>0.15990831875901987</c:v>
                </c:pt>
                <c:pt idx="7358">
                  <c:v>0.17044973877005368</c:v>
                </c:pt>
                <c:pt idx="7359">
                  <c:v>0.17959877061336166</c:v>
                </c:pt>
                <c:pt idx="7360">
                  <c:v>0.17405941971533342</c:v>
                </c:pt>
                <c:pt idx="7361">
                  <c:v>0.17667536533879222</c:v>
                </c:pt>
                <c:pt idx="7362">
                  <c:v>0.18317559064786129</c:v>
                </c:pt>
                <c:pt idx="7363">
                  <c:v>0.17809586168845953</c:v>
                </c:pt>
                <c:pt idx="7364">
                  <c:v>0.17084996497461344</c:v>
                </c:pt>
                <c:pt idx="7365">
                  <c:v>0.16427099909812121</c:v>
                </c:pt>
                <c:pt idx="7366">
                  <c:v>0.16155795509358428</c:v>
                </c:pt>
                <c:pt idx="7367">
                  <c:v>0.15297990831375216</c:v>
                </c:pt>
                <c:pt idx="7368">
                  <c:v>0.14989091118609457</c:v>
                </c:pt>
                <c:pt idx="7369">
                  <c:v>0.14702080587278152</c:v>
                </c:pt>
                <c:pt idx="7370">
                  <c:v>0.14179067173176738</c:v>
                </c:pt>
                <c:pt idx="7371">
                  <c:v>0.13371411831085872</c:v>
                </c:pt>
                <c:pt idx="7372">
                  <c:v>0.12253713584749283</c:v>
                </c:pt>
                <c:pt idx="7373">
                  <c:v>0.11019121264521202</c:v>
                </c:pt>
                <c:pt idx="7374">
                  <c:v>0.10832395598210884</c:v>
                </c:pt>
                <c:pt idx="7375">
                  <c:v>0.10873272073057895</c:v>
                </c:pt>
                <c:pt idx="7376">
                  <c:v>0.12750353064229925</c:v>
                </c:pt>
                <c:pt idx="7377">
                  <c:v>0.13582974108212134</c:v>
                </c:pt>
                <c:pt idx="7378">
                  <c:v>0.14551963214769451</c:v>
                </c:pt>
                <c:pt idx="7379">
                  <c:v>0.157954329706048</c:v>
                </c:pt>
                <c:pt idx="7380">
                  <c:v>0.17624656558918336</c:v>
                </c:pt>
                <c:pt idx="7381">
                  <c:v>0.1958634132264519</c:v>
                </c:pt>
                <c:pt idx="7382">
                  <c:v>0.21471747460048107</c:v>
                </c:pt>
                <c:pt idx="7383">
                  <c:v>0.21885435338532519</c:v>
                </c:pt>
                <c:pt idx="7384">
                  <c:v>0.17971727322320985</c:v>
                </c:pt>
                <c:pt idx="7385">
                  <c:v>0.10583593357584889</c:v>
                </c:pt>
                <c:pt idx="7386">
                  <c:v>0.11204727562084855</c:v>
                </c:pt>
                <c:pt idx="7387">
                  <c:v>0.14039899196222158</c:v>
                </c:pt>
                <c:pt idx="7388">
                  <c:v>0.15866757299628301</c:v>
                </c:pt>
                <c:pt idx="7389">
                  <c:v>0.17112378400013206</c:v>
                </c:pt>
                <c:pt idx="7390">
                  <c:v>0.18532027804662937</c:v>
                </c:pt>
                <c:pt idx="7391">
                  <c:v>0.18620201428251287</c:v>
                </c:pt>
                <c:pt idx="7392">
                  <c:v>0.1985125117767178</c:v>
                </c:pt>
                <c:pt idx="7393">
                  <c:v>0.21748750015757523</c:v>
                </c:pt>
                <c:pt idx="7394">
                  <c:v>0.23623053754807627</c:v>
                </c:pt>
                <c:pt idx="7395">
                  <c:v>0.2257772896885499</c:v>
                </c:pt>
                <c:pt idx="7396">
                  <c:v>0.20968374702431675</c:v>
                </c:pt>
                <c:pt idx="7397">
                  <c:v>0.18741326296556418</c:v>
                </c:pt>
                <c:pt idx="7398">
                  <c:v>0.18675127857583343</c:v>
                </c:pt>
                <c:pt idx="7399">
                  <c:v>0.20082739281140705</c:v>
                </c:pt>
                <c:pt idx="7400">
                  <c:v>0.23213974536697987</c:v>
                </c:pt>
                <c:pt idx="7401">
                  <c:v>0.289344980326326</c:v>
                </c:pt>
                <c:pt idx="7402">
                  <c:v>0.3137746765864578</c:v>
                </c:pt>
                <c:pt idx="7403">
                  <c:v>0.312700169742259</c:v>
                </c:pt>
                <c:pt idx="7404">
                  <c:v>0.29978807815442338</c:v>
                </c:pt>
                <c:pt idx="7405">
                  <c:v>0.29782803066931196</c:v>
                </c:pt>
                <c:pt idx="7406">
                  <c:v>0.30831033389783752</c:v>
                </c:pt>
                <c:pt idx="7407">
                  <c:v>0.31514095730852393</c:v>
                </c:pt>
                <c:pt idx="7408">
                  <c:v>0.26849714651333229</c:v>
                </c:pt>
                <c:pt idx="7409">
                  <c:v>0.18599627822697914</c:v>
                </c:pt>
                <c:pt idx="7410">
                  <c:v>0.23238492686478182</c:v>
                </c:pt>
                <c:pt idx="7411">
                  <c:v>0.29915288690792302</c:v>
                </c:pt>
                <c:pt idx="7412">
                  <c:v>0.32659953494458593</c:v>
                </c:pt>
                <c:pt idx="7413">
                  <c:v>0.34922474784751123</c:v>
                </c:pt>
                <c:pt idx="7414">
                  <c:v>0.37434272623549653</c:v>
                </c:pt>
                <c:pt idx="7415">
                  <c:v>0.40518351843400774</c:v>
                </c:pt>
                <c:pt idx="7416">
                  <c:v>0.42854515426369616</c:v>
                </c:pt>
                <c:pt idx="7417">
                  <c:v>0.41871812822804771</c:v>
                </c:pt>
                <c:pt idx="7418">
                  <c:v>0.39888941086653734</c:v>
                </c:pt>
                <c:pt idx="7419">
                  <c:v>0.35603902097822038</c:v>
                </c:pt>
                <c:pt idx="7420">
                  <c:v>0.2876981413833557</c:v>
                </c:pt>
                <c:pt idx="7421">
                  <c:v>0.24644373807964648</c:v>
                </c:pt>
                <c:pt idx="7422">
                  <c:v>0.22972074519396793</c:v>
                </c:pt>
                <c:pt idx="7423">
                  <c:v>0.2360511700747725</c:v>
                </c:pt>
                <c:pt idx="7424">
                  <c:v>0.25230647056413386</c:v>
                </c:pt>
                <c:pt idx="7425">
                  <c:v>0.22991070813029482</c:v>
                </c:pt>
                <c:pt idx="7426">
                  <c:v>0.24728787003843508</c:v>
                </c:pt>
                <c:pt idx="7427">
                  <c:v>0.26226829027444287</c:v>
                </c:pt>
                <c:pt idx="7428">
                  <c:v>0.27712902483989099</c:v>
                </c:pt>
                <c:pt idx="7429">
                  <c:v>0.29653702543918109</c:v>
                </c:pt>
                <c:pt idx="7430">
                  <c:v>0.30806062699561171</c:v>
                </c:pt>
                <c:pt idx="7431">
                  <c:v>0.33192845882877453</c:v>
                </c:pt>
                <c:pt idx="7432">
                  <c:v>0.30206052939424088</c:v>
                </c:pt>
                <c:pt idx="7433">
                  <c:v>0.23739372709068382</c:v>
                </c:pt>
                <c:pt idx="7434">
                  <c:v>0.31674842174906925</c:v>
                </c:pt>
                <c:pt idx="7435">
                  <c:v>0.41632267071041018</c:v>
                </c:pt>
                <c:pt idx="7436">
                  <c:v>0.47351221806495125</c:v>
                </c:pt>
                <c:pt idx="7437">
                  <c:v>0.50182819077016649</c:v>
                </c:pt>
                <c:pt idx="7438">
                  <c:v>0.52527795181932835</c:v>
                </c:pt>
                <c:pt idx="7439">
                  <c:v>0.5304783370428422</c:v>
                </c:pt>
                <c:pt idx="7440">
                  <c:v>0.5259254367024534</c:v>
                </c:pt>
                <c:pt idx="7441">
                  <c:v>0.52347545304662935</c:v>
                </c:pt>
                <c:pt idx="7442">
                  <c:v>0.51141360656800161</c:v>
                </c:pt>
                <c:pt idx="7443">
                  <c:v>0.50946281634964186</c:v>
                </c:pt>
                <c:pt idx="7444">
                  <c:v>0.49278737484627078</c:v>
                </c:pt>
                <c:pt idx="7445">
                  <c:v>0.45145743014533779</c:v>
                </c:pt>
                <c:pt idx="7446">
                  <c:v>0.46204459648496438</c:v>
                </c:pt>
                <c:pt idx="7447">
                  <c:v>0.47912866371083379</c:v>
                </c:pt>
                <c:pt idx="7448">
                  <c:v>0.4668698947596599</c:v>
                </c:pt>
                <c:pt idx="7449">
                  <c:v>0.45220050571596948</c:v>
                </c:pt>
                <c:pt idx="7450">
                  <c:v>0.44809903964292208</c:v>
                </c:pt>
                <c:pt idx="7451">
                  <c:v>0.43998132791193334</c:v>
                </c:pt>
                <c:pt idx="7452">
                  <c:v>0.45053882830587544</c:v>
                </c:pt>
                <c:pt idx="7453">
                  <c:v>0.46637738574578391</c:v>
                </c:pt>
                <c:pt idx="7454">
                  <c:v>0.47348995230814461</c:v>
                </c:pt>
                <c:pt idx="7455">
                  <c:v>0.47271016984082886</c:v>
                </c:pt>
                <c:pt idx="7456">
                  <c:v>0.44315862138731521</c:v>
                </c:pt>
                <c:pt idx="7457">
                  <c:v>0.35655435921695555</c:v>
                </c:pt>
                <c:pt idx="7458">
                  <c:v>0.41845785625779858</c:v>
                </c:pt>
                <c:pt idx="7459">
                  <c:v>0.48295306946886529</c:v>
                </c:pt>
                <c:pt idx="7460">
                  <c:v>0.50016954687122728</c:v>
                </c:pt>
                <c:pt idx="7461">
                  <c:v>0.50962034532762401</c:v>
                </c:pt>
                <c:pt idx="7462">
                  <c:v>0.5278692846283134</c:v>
                </c:pt>
                <c:pt idx="7463">
                  <c:v>0.55059605252117105</c:v>
                </c:pt>
                <c:pt idx="7464">
                  <c:v>0.55970127782103574</c:v>
                </c:pt>
                <c:pt idx="7465">
                  <c:v>0.56975792723776986</c:v>
                </c:pt>
                <c:pt idx="7466">
                  <c:v>0.57361956345973653</c:v>
                </c:pt>
                <c:pt idx="7467">
                  <c:v>0.57473154100397261</c:v>
                </c:pt>
                <c:pt idx="7468">
                  <c:v>0.56351793744415857</c:v>
                </c:pt>
                <c:pt idx="7469">
                  <c:v>0.53537756387242696</c:v>
                </c:pt>
                <c:pt idx="7470">
                  <c:v>0.49118898548886553</c:v>
                </c:pt>
                <c:pt idx="7471">
                  <c:v>0.47695743698314813</c:v>
                </c:pt>
                <c:pt idx="7472">
                  <c:v>0.45887238635618161</c:v>
                </c:pt>
                <c:pt idx="7473">
                  <c:v>0.45277507654401422</c:v>
                </c:pt>
                <c:pt idx="7474">
                  <c:v>0.46545079315075905</c:v>
                </c:pt>
                <c:pt idx="7475">
                  <c:v>0.44099906653803717</c:v>
                </c:pt>
                <c:pt idx="7476">
                  <c:v>0.42231009285698706</c:v>
                </c:pt>
                <c:pt idx="7477">
                  <c:v>0.41773686050691233</c:v>
                </c:pt>
                <c:pt idx="7478">
                  <c:v>0.41440710387789992</c:v>
                </c:pt>
                <c:pt idx="7479">
                  <c:v>0.40807132632014403</c:v>
                </c:pt>
                <c:pt idx="7480">
                  <c:v>0.37929239810650078</c:v>
                </c:pt>
                <c:pt idx="7481">
                  <c:v>0.34577617464277977</c:v>
                </c:pt>
                <c:pt idx="7482">
                  <c:v>0.40971538391087636</c:v>
                </c:pt>
                <c:pt idx="7483">
                  <c:v>0.46363313372407799</c:v>
                </c:pt>
                <c:pt idx="7484">
                  <c:v>0.49321350586736279</c:v>
                </c:pt>
                <c:pt idx="7485">
                  <c:v>0.52001732218414876</c:v>
                </c:pt>
                <c:pt idx="7486">
                  <c:v>0.55349988137940087</c:v>
                </c:pt>
                <c:pt idx="7487">
                  <c:v>0.56767509921672721</c:v>
                </c:pt>
                <c:pt idx="7488">
                  <c:v>0.57066038749311165</c:v>
                </c:pt>
                <c:pt idx="7489">
                  <c:v>0.56032927212547734</c:v>
                </c:pt>
                <c:pt idx="7490">
                  <c:v>0.54382415853845867</c:v>
                </c:pt>
                <c:pt idx="7491">
                  <c:v>0.51342518665359393</c:v>
                </c:pt>
                <c:pt idx="7492">
                  <c:v>0.47430036872718673</c:v>
                </c:pt>
                <c:pt idx="7493">
                  <c:v>0.41120086122143246</c:v>
                </c:pt>
                <c:pt idx="7494">
                  <c:v>0.34502909549852656</c:v>
                </c:pt>
                <c:pt idx="7495">
                  <c:v>0.29719459477749777</c:v>
                </c:pt>
                <c:pt idx="7496">
                  <c:v>0.27841280960496367</c:v>
                </c:pt>
                <c:pt idx="7497">
                  <c:v>0.28361674954768368</c:v>
                </c:pt>
                <c:pt idx="7498">
                  <c:v>0.27516370525604794</c:v>
                </c:pt>
                <c:pt idx="7499">
                  <c:v>0.2377219041757074</c:v>
                </c:pt>
                <c:pt idx="7500">
                  <c:v>0.21153867363685905</c:v>
                </c:pt>
                <c:pt idx="7501">
                  <c:v>0.20743619940183936</c:v>
                </c:pt>
                <c:pt idx="7502">
                  <c:v>0.21211682657867642</c:v>
                </c:pt>
                <c:pt idx="7503">
                  <c:v>0.21704738048933819</c:v>
                </c:pt>
                <c:pt idx="7504">
                  <c:v>0.18666797072800267</c:v>
                </c:pt>
                <c:pt idx="7505">
                  <c:v>0.12878508094150679</c:v>
                </c:pt>
                <c:pt idx="7506">
                  <c:v>0.1757219524910367</c:v>
                </c:pt>
                <c:pt idx="7507">
                  <c:v>0.27279432696743316</c:v>
                </c:pt>
                <c:pt idx="7508">
                  <c:v>0.35411252395710602</c:v>
                </c:pt>
                <c:pt idx="7509">
                  <c:v>0.41816127248846902</c:v>
                </c:pt>
                <c:pt idx="7510">
                  <c:v>0.47399429620415523</c:v>
                </c:pt>
                <c:pt idx="7511">
                  <c:v>0.51819387130338512</c:v>
                </c:pt>
                <c:pt idx="7512">
                  <c:v>0.54587013123821637</c:v>
                </c:pt>
                <c:pt idx="7513">
                  <c:v>0.55656224215611905</c:v>
                </c:pt>
                <c:pt idx="7514">
                  <c:v>0.56192751223676807</c:v>
                </c:pt>
                <c:pt idx="7515">
                  <c:v>0.55450060694736714</c:v>
                </c:pt>
                <c:pt idx="7516">
                  <c:v>0.55255788619862933</c:v>
                </c:pt>
                <c:pt idx="7517">
                  <c:v>0.53836392863969096</c:v>
                </c:pt>
                <c:pt idx="7518">
                  <c:v>0.49622113764853021</c:v>
                </c:pt>
                <c:pt idx="7519">
                  <c:v>0.48768730133981797</c:v>
                </c:pt>
                <c:pt idx="7520">
                  <c:v>0.49432893736019773</c:v>
                </c:pt>
                <c:pt idx="7521">
                  <c:v>0.50032562582028028</c:v>
                </c:pt>
                <c:pt idx="7522">
                  <c:v>0.5174328216838906</c:v>
                </c:pt>
                <c:pt idx="7523">
                  <c:v>0.51255351607426725</c:v>
                </c:pt>
                <c:pt idx="7524">
                  <c:v>0.50444893910961952</c:v>
                </c:pt>
                <c:pt idx="7525">
                  <c:v>0.49141025023207513</c:v>
                </c:pt>
                <c:pt idx="7526">
                  <c:v>0.46382119484581802</c:v>
                </c:pt>
                <c:pt idx="7527">
                  <c:v>0.4413842601517543</c:v>
                </c:pt>
                <c:pt idx="7528">
                  <c:v>0.41313145254951394</c:v>
                </c:pt>
                <c:pt idx="7529">
                  <c:v>0.34754522050590764</c:v>
                </c:pt>
                <c:pt idx="7530">
                  <c:v>0.34193851200454889</c:v>
                </c:pt>
                <c:pt idx="7531">
                  <c:v>0.37062228330798375</c:v>
                </c:pt>
                <c:pt idx="7532">
                  <c:v>0.37571263512085923</c:v>
                </c:pt>
                <c:pt idx="7533">
                  <c:v>0.35264024010226697</c:v>
                </c:pt>
                <c:pt idx="7534">
                  <c:v>0.34305933751589124</c:v>
                </c:pt>
                <c:pt idx="7535">
                  <c:v>0.37168207137357329</c:v>
                </c:pt>
                <c:pt idx="7536">
                  <c:v>0.39664825015103494</c:v>
                </c:pt>
                <c:pt idx="7537">
                  <c:v>0.41140184556574222</c:v>
                </c:pt>
                <c:pt idx="7538">
                  <c:v>0.41198701257895781</c:v>
                </c:pt>
                <c:pt idx="7539">
                  <c:v>0.38035803219226144</c:v>
                </c:pt>
                <c:pt idx="7540">
                  <c:v>0.32037627025818538</c:v>
                </c:pt>
                <c:pt idx="7541">
                  <c:v>0.24350012050929876</c:v>
                </c:pt>
                <c:pt idx="7542">
                  <c:v>0.16756386212815552</c:v>
                </c:pt>
                <c:pt idx="7543">
                  <c:v>0.13215607122263154</c:v>
                </c:pt>
                <c:pt idx="7544">
                  <c:v>0.1858659242841802</c:v>
                </c:pt>
                <c:pt idx="7545">
                  <c:v>0.23309187770168585</c:v>
                </c:pt>
                <c:pt idx="7546">
                  <c:v>0.2245009119166862</c:v>
                </c:pt>
                <c:pt idx="7547">
                  <c:v>0.2076461734962147</c:v>
                </c:pt>
                <c:pt idx="7548">
                  <c:v>0.20583287305452708</c:v>
                </c:pt>
                <c:pt idx="7549">
                  <c:v>0.19895867091580147</c:v>
                </c:pt>
                <c:pt idx="7550">
                  <c:v>0.19300895542928648</c:v>
                </c:pt>
                <c:pt idx="7551">
                  <c:v>0.19133620460055917</c:v>
                </c:pt>
                <c:pt idx="7552">
                  <c:v>0.15092360913932576</c:v>
                </c:pt>
                <c:pt idx="7553">
                  <c:v>7.503404351716958E-2</c:v>
                </c:pt>
                <c:pt idx="7554">
                  <c:v>0.10331155374690563</c:v>
                </c:pt>
                <c:pt idx="7555">
                  <c:v>0.1579419608352573</c:v>
                </c:pt>
                <c:pt idx="7556">
                  <c:v>0.21083750267273105</c:v>
                </c:pt>
                <c:pt idx="7557">
                  <c:v>0.26542745353260017</c:v>
                </c:pt>
                <c:pt idx="7558">
                  <c:v>0.34711105890929694</c:v>
                </c:pt>
                <c:pt idx="7559">
                  <c:v>0.43836254268032654</c:v>
                </c:pt>
                <c:pt idx="7560">
                  <c:v>0.51496156280976502</c:v>
                </c:pt>
                <c:pt idx="7561">
                  <c:v>0.53729426430092642</c:v>
                </c:pt>
                <c:pt idx="7562">
                  <c:v>0.5400931756610502</c:v>
                </c:pt>
                <c:pt idx="7563">
                  <c:v>0.5367263003150905</c:v>
                </c:pt>
                <c:pt idx="7564">
                  <c:v>0.52734932898317999</c:v>
                </c:pt>
                <c:pt idx="7565">
                  <c:v>0.48381580549730363</c:v>
                </c:pt>
                <c:pt idx="7566">
                  <c:v>0.40205276402951778</c:v>
                </c:pt>
                <c:pt idx="7567">
                  <c:v>0.35820683744301413</c:v>
                </c:pt>
                <c:pt idx="7568">
                  <c:v>0.38525365510332138</c:v>
                </c:pt>
                <c:pt idx="7569">
                  <c:v>0.39822655818472602</c:v>
                </c:pt>
                <c:pt idx="7570">
                  <c:v>0.4081309769695326</c:v>
                </c:pt>
                <c:pt idx="7571">
                  <c:v>0.43584805626840284</c:v>
                </c:pt>
                <c:pt idx="7572">
                  <c:v>0.43682108624544436</c:v>
                </c:pt>
                <c:pt idx="7573">
                  <c:v>0.42849282596602134</c:v>
                </c:pt>
                <c:pt idx="7574">
                  <c:v>0.40460356608604681</c:v>
                </c:pt>
                <c:pt idx="7575">
                  <c:v>0.36275265223754971</c:v>
                </c:pt>
                <c:pt idx="7576">
                  <c:v>0.26452999334513388</c:v>
                </c:pt>
                <c:pt idx="7577">
                  <c:v>0.12801638396703735</c:v>
                </c:pt>
                <c:pt idx="7578">
                  <c:v>0.1093272687066917</c:v>
                </c:pt>
                <c:pt idx="7579">
                  <c:v>0.11557904296697914</c:v>
                </c:pt>
                <c:pt idx="7580">
                  <c:v>0.11643807457198643</c:v>
                </c:pt>
                <c:pt idx="7581">
                  <c:v>0.11605391831743683</c:v>
                </c:pt>
                <c:pt idx="7582">
                  <c:v>0.10976431544561131</c:v>
                </c:pt>
                <c:pt idx="7583">
                  <c:v>0.11241322306185861</c:v>
                </c:pt>
                <c:pt idx="7584">
                  <c:v>0.12853749330579672</c:v>
                </c:pt>
                <c:pt idx="7585">
                  <c:v>0.15907861174055357</c:v>
                </c:pt>
                <c:pt idx="7586">
                  <c:v>0.17702814145089804</c:v>
                </c:pt>
                <c:pt idx="7587">
                  <c:v>0.1870049306885401</c:v>
                </c:pt>
                <c:pt idx="7588">
                  <c:v>0.19153689592588269</c:v>
                </c:pt>
                <c:pt idx="7589">
                  <c:v>0.20892601979992761</c:v>
                </c:pt>
                <c:pt idx="7590">
                  <c:v>0.22710522117360121</c:v>
                </c:pt>
                <c:pt idx="7591">
                  <c:v>0.26732582860581411</c:v>
                </c:pt>
                <c:pt idx="7592">
                  <c:v>0.37198135913683655</c:v>
                </c:pt>
                <c:pt idx="7593">
                  <c:v>0.40464280511994677</c:v>
                </c:pt>
                <c:pt idx="7594">
                  <c:v>0.44329524935658393</c:v>
                </c:pt>
                <c:pt idx="7595">
                  <c:v>0.45232106169993647</c:v>
                </c:pt>
                <c:pt idx="7596">
                  <c:v>0.46195125428782668</c:v>
                </c:pt>
                <c:pt idx="7597">
                  <c:v>0.47386176624959342</c:v>
                </c:pt>
                <c:pt idx="7598">
                  <c:v>0.47507945285897324</c:v>
                </c:pt>
                <c:pt idx="7599">
                  <c:v>0.47854983401923573</c:v>
                </c:pt>
                <c:pt idx="7600">
                  <c:v>0.44438308333690985</c:v>
                </c:pt>
                <c:pt idx="7601">
                  <c:v>0.33510688419312612</c:v>
                </c:pt>
                <c:pt idx="7602">
                  <c:v>0.37428173248531177</c:v>
                </c:pt>
                <c:pt idx="7603">
                  <c:v>0.44086361392346751</c:v>
                </c:pt>
                <c:pt idx="7604">
                  <c:v>0.48070402793341782</c:v>
                </c:pt>
                <c:pt idx="7605">
                  <c:v>0.50253829210782885</c:v>
                </c:pt>
                <c:pt idx="7606">
                  <c:v>0.51438318918908865</c:v>
                </c:pt>
                <c:pt idx="7607">
                  <c:v>0.51622680830533729</c:v>
                </c:pt>
                <c:pt idx="7608">
                  <c:v>0.51642166043681348</c:v>
                </c:pt>
                <c:pt idx="7609">
                  <c:v>0.50291033655767703</c:v>
                </c:pt>
                <c:pt idx="7610">
                  <c:v>0.4733776513164914</c:v>
                </c:pt>
                <c:pt idx="7611">
                  <c:v>0.41454982704427501</c:v>
                </c:pt>
                <c:pt idx="7612">
                  <c:v>0.37527504476989049</c:v>
                </c:pt>
                <c:pt idx="7613">
                  <c:v>0.33935803795147512</c:v>
                </c:pt>
                <c:pt idx="7614">
                  <c:v>0.3289350472034942</c:v>
                </c:pt>
                <c:pt idx="7615">
                  <c:v>0.36040681719673656</c:v>
                </c:pt>
                <c:pt idx="7616">
                  <c:v>0.46603767994633805</c:v>
                </c:pt>
                <c:pt idx="7617">
                  <c:v>0.47734093600146338</c:v>
                </c:pt>
                <c:pt idx="7618">
                  <c:v>0.4598383399904436</c:v>
                </c:pt>
                <c:pt idx="7619">
                  <c:v>0.39714801538282685</c:v>
                </c:pt>
                <c:pt idx="7620">
                  <c:v>0.30017813318805209</c:v>
                </c:pt>
                <c:pt idx="7621">
                  <c:v>0.24732860361310161</c:v>
                </c:pt>
                <c:pt idx="7622">
                  <c:v>0.24101329975017743</c:v>
                </c:pt>
                <c:pt idx="7623">
                  <c:v>0.24436636678649359</c:v>
                </c:pt>
                <c:pt idx="7624">
                  <c:v>0.19587418749285615</c:v>
                </c:pt>
                <c:pt idx="7625">
                  <c:v>0.10761183722471103</c:v>
                </c:pt>
                <c:pt idx="7626">
                  <c:v>0.10855892350266046</c:v>
                </c:pt>
                <c:pt idx="7627">
                  <c:v>0.12621667321497684</c:v>
                </c:pt>
                <c:pt idx="7628">
                  <c:v>0.14001551363722778</c:v>
                </c:pt>
                <c:pt idx="7629">
                  <c:v>0.14956172750851046</c:v>
                </c:pt>
                <c:pt idx="7630">
                  <c:v>0.16547396278208809</c:v>
                </c:pt>
                <c:pt idx="7631">
                  <c:v>0.18343418585157995</c:v>
                </c:pt>
                <c:pt idx="7632">
                  <c:v>0.21290416430764469</c:v>
                </c:pt>
                <c:pt idx="7633">
                  <c:v>0.23786336652703749</c:v>
                </c:pt>
                <c:pt idx="7634">
                  <c:v>0.26412335921507535</c:v>
                </c:pt>
                <c:pt idx="7635">
                  <c:v>0.28726881920829028</c:v>
                </c:pt>
                <c:pt idx="7636">
                  <c:v>0.30852478361089841</c:v>
                </c:pt>
                <c:pt idx="7637">
                  <c:v>0.30012991199888789</c:v>
                </c:pt>
                <c:pt idx="7638">
                  <c:v>0.28694634535615077</c:v>
                </c:pt>
                <c:pt idx="7639">
                  <c:v>0.29803939961188136</c:v>
                </c:pt>
                <c:pt idx="7640">
                  <c:v>0.34945521800863832</c:v>
                </c:pt>
                <c:pt idx="7641">
                  <c:v>0.32222650640068723</c:v>
                </c:pt>
                <c:pt idx="7642">
                  <c:v>0.30250531850934881</c:v>
                </c:pt>
                <c:pt idx="7643">
                  <c:v>0.2705273463266028</c:v>
                </c:pt>
                <c:pt idx="7644">
                  <c:v>0.25655676334228894</c:v>
                </c:pt>
                <c:pt idx="7645">
                  <c:v>0.26671723982905565</c:v>
                </c:pt>
                <c:pt idx="7646">
                  <c:v>0.28649412255549833</c:v>
                </c:pt>
                <c:pt idx="7647">
                  <c:v>0.28937313555085875</c:v>
                </c:pt>
                <c:pt idx="7648">
                  <c:v>0.23284125552612836</c:v>
                </c:pt>
                <c:pt idx="7649">
                  <c:v>0.16726291036792393</c:v>
                </c:pt>
                <c:pt idx="7650">
                  <c:v>0.23201223076553662</c:v>
                </c:pt>
                <c:pt idx="7651">
                  <c:v>0.32954178186549654</c:v>
                </c:pt>
                <c:pt idx="7652">
                  <c:v>0.4243916515338052</c:v>
                </c:pt>
                <c:pt idx="7653">
                  <c:v>0.49568942536464067</c:v>
                </c:pt>
                <c:pt idx="7654">
                  <c:v>0.54723118875637911</c:v>
                </c:pt>
                <c:pt idx="7655">
                  <c:v>0.56525754567676512</c:v>
                </c:pt>
                <c:pt idx="7656">
                  <c:v>0.59746537197096328</c:v>
                </c:pt>
                <c:pt idx="7657">
                  <c:v>0.60272830793091758</c:v>
                </c:pt>
                <c:pt idx="7658">
                  <c:v>0.60763104329700368</c:v>
                </c:pt>
                <c:pt idx="7659">
                  <c:v>0.60857926169928167</c:v>
                </c:pt>
                <c:pt idx="7660">
                  <c:v>0.60167033988925878</c:v>
                </c:pt>
                <c:pt idx="7661">
                  <c:v>0.58327079640886825</c:v>
                </c:pt>
                <c:pt idx="7662">
                  <c:v>0.5601837105503078</c:v>
                </c:pt>
                <c:pt idx="7663">
                  <c:v>0.56035041256524198</c:v>
                </c:pt>
                <c:pt idx="7664">
                  <c:v>0.55023417384423279</c:v>
                </c:pt>
                <c:pt idx="7665">
                  <c:v>0.55152012179105891</c:v>
                </c:pt>
                <c:pt idx="7666">
                  <c:v>0.55681620007552701</c:v>
                </c:pt>
                <c:pt idx="7667">
                  <c:v>0.53796895966723679</c:v>
                </c:pt>
                <c:pt idx="7668">
                  <c:v>0.51812384761596353</c:v>
                </c:pt>
                <c:pt idx="7669">
                  <c:v>0.50907636196263761</c:v>
                </c:pt>
                <c:pt idx="7670">
                  <c:v>0.49633535512445315</c:v>
                </c:pt>
                <c:pt idx="7671">
                  <c:v>0.49505735703972087</c:v>
                </c:pt>
                <c:pt idx="7672">
                  <c:v>0.48461488828818222</c:v>
                </c:pt>
                <c:pt idx="7673">
                  <c:v>0.44806096324595446</c:v>
                </c:pt>
                <c:pt idx="7674">
                  <c:v>0.48186605548329947</c:v>
                </c:pt>
                <c:pt idx="7675">
                  <c:v>0.50651195995649889</c:v>
                </c:pt>
                <c:pt idx="7676">
                  <c:v>0.52015573489139844</c:v>
                </c:pt>
                <c:pt idx="7677">
                  <c:v>0.53939915818840034</c:v>
                </c:pt>
                <c:pt idx="7678">
                  <c:v>0.56769420789692238</c:v>
                </c:pt>
                <c:pt idx="7679">
                  <c:v>0.59581409726608714</c:v>
                </c:pt>
                <c:pt idx="7680">
                  <c:v>0.61945259152703669</c:v>
                </c:pt>
                <c:pt idx="7681">
                  <c:v>0.63471800353942065</c:v>
                </c:pt>
                <c:pt idx="7682">
                  <c:v>0.63086465308286521</c:v>
                </c:pt>
                <c:pt idx="7683">
                  <c:v>0.63170929597408565</c:v>
                </c:pt>
                <c:pt idx="7684">
                  <c:v>0.63013616557131225</c:v>
                </c:pt>
                <c:pt idx="7685">
                  <c:v>0.59862911161335852</c:v>
                </c:pt>
                <c:pt idx="7686">
                  <c:v>0.54554346688241928</c:v>
                </c:pt>
                <c:pt idx="7687">
                  <c:v>0.51433163162421547</c:v>
                </c:pt>
                <c:pt idx="7688">
                  <c:v>0.5195757774210622</c:v>
                </c:pt>
                <c:pt idx="7689">
                  <c:v>0.51524525163892654</c:v>
                </c:pt>
                <c:pt idx="7690">
                  <c:v>0.50713063420500859</c:v>
                </c:pt>
                <c:pt idx="7691">
                  <c:v>0.4983689377325673</c:v>
                </c:pt>
                <c:pt idx="7692">
                  <c:v>0.47751232776352392</c:v>
                </c:pt>
                <c:pt idx="7693">
                  <c:v>0.45633451693077437</c:v>
                </c:pt>
                <c:pt idx="7694">
                  <c:v>0.44913097229617999</c:v>
                </c:pt>
                <c:pt idx="7695">
                  <c:v>0.44938100477839743</c:v>
                </c:pt>
                <c:pt idx="7696">
                  <c:v>0.45252087097958316</c:v>
                </c:pt>
                <c:pt idx="7697">
                  <c:v>0.45303758662712496</c:v>
                </c:pt>
                <c:pt idx="7698">
                  <c:v>0.46773426923873213</c:v>
                </c:pt>
                <c:pt idx="7699">
                  <c:v>0.48130105560271164</c:v>
                </c:pt>
                <c:pt idx="7700">
                  <c:v>0.49466462453000354</c:v>
                </c:pt>
                <c:pt idx="7701">
                  <c:v>0.51502719976674394</c:v>
                </c:pt>
                <c:pt idx="7702">
                  <c:v>0.54088358992343122</c:v>
                </c:pt>
                <c:pt idx="7703">
                  <c:v>0.56925822887192601</c:v>
                </c:pt>
                <c:pt idx="7704">
                  <c:v>0.58293247857118002</c:v>
                </c:pt>
                <c:pt idx="7705">
                  <c:v>0.58375108179413071</c:v>
                </c:pt>
                <c:pt idx="7706">
                  <c:v>0.57027557432746523</c:v>
                </c:pt>
                <c:pt idx="7707">
                  <c:v>0.53475854296762459</c:v>
                </c:pt>
                <c:pt idx="7708">
                  <c:v>0.4885443660039574</c:v>
                </c:pt>
                <c:pt idx="7709">
                  <c:v>0.44504103873601059</c:v>
                </c:pt>
                <c:pt idx="7710">
                  <c:v>0.39414316998414034</c:v>
                </c:pt>
                <c:pt idx="7711">
                  <c:v>0.37825763506908028</c:v>
                </c:pt>
                <c:pt idx="7712">
                  <c:v>0.39366240923786483</c:v>
                </c:pt>
                <c:pt idx="7713">
                  <c:v>0.47013342885533338</c:v>
                </c:pt>
                <c:pt idx="7714">
                  <c:v>0.48032473796644493</c:v>
                </c:pt>
                <c:pt idx="7715">
                  <c:v>0.43054413981020545</c:v>
                </c:pt>
                <c:pt idx="7716">
                  <c:v>0.3999338306516742</c:v>
                </c:pt>
                <c:pt idx="7717">
                  <c:v>0.38569856585734408</c:v>
                </c:pt>
                <c:pt idx="7718">
                  <c:v>0.3801738983177127</c:v>
                </c:pt>
                <c:pt idx="7719">
                  <c:v>0.36572288230112426</c:v>
                </c:pt>
                <c:pt idx="7720">
                  <c:v>0.2901834444983889</c:v>
                </c:pt>
                <c:pt idx="7721">
                  <c:v>0.17988373970019442</c:v>
                </c:pt>
                <c:pt idx="7722">
                  <c:v>0.18800750270072969</c:v>
                </c:pt>
                <c:pt idx="7723">
                  <c:v>0.21558201094472335</c:v>
                </c:pt>
                <c:pt idx="7724">
                  <c:v>0.21245865401290934</c:v>
                </c:pt>
                <c:pt idx="7725">
                  <c:v>0.20650574932644902</c:v>
                </c:pt>
                <c:pt idx="7726">
                  <c:v>0.22681404199710312</c:v>
                </c:pt>
                <c:pt idx="7727">
                  <c:v>0.24795283752714251</c:v>
                </c:pt>
                <c:pt idx="7728">
                  <c:v>0.27433330717279725</c:v>
                </c:pt>
                <c:pt idx="7729">
                  <c:v>0.29463391973842412</c:v>
                </c:pt>
                <c:pt idx="7730">
                  <c:v>0.31230496299537902</c:v>
                </c:pt>
                <c:pt idx="7731">
                  <c:v>0.35499251471697069</c:v>
                </c:pt>
                <c:pt idx="7732">
                  <c:v>0.38939638326416104</c:v>
                </c:pt>
                <c:pt idx="7733">
                  <c:v>0.39332203043651132</c:v>
                </c:pt>
                <c:pt idx="7734">
                  <c:v>0.37318896662433304</c:v>
                </c:pt>
                <c:pt idx="7735">
                  <c:v>0.37993270100353882</c:v>
                </c:pt>
                <c:pt idx="7736">
                  <c:v>0.42541369018814479</c:v>
                </c:pt>
                <c:pt idx="7737">
                  <c:v>0.45242201929844134</c:v>
                </c:pt>
                <c:pt idx="7738">
                  <c:v>0.45110257156716066</c:v>
                </c:pt>
                <c:pt idx="7739">
                  <c:v>0.45239892906611684</c:v>
                </c:pt>
                <c:pt idx="7740">
                  <c:v>0.45745054890585102</c:v>
                </c:pt>
                <c:pt idx="7741">
                  <c:v>0.46120281058364287</c:v>
                </c:pt>
                <c:pt idx="7742">
                  <c:v>0.46192922628169403</c:v>
                </c:pt>
                <c:pt idx="7743">
                  <c:v>0.46863005986625755</c:v>
                </c:pt>
                <c:pt idx="7744">
                  <c:v>0.44897526700959134</c:v>
                </c:pt>
                <c:pt idx="7745">
                  <c:v>0.41306214928182894</c:v>
                </c:pt>
                <c:pt idx="7746">
                  <c:v>0.4378312435426589</c:v>
                </c:pt>
                <c:pt idx="7747">
                  <c:v>0.45892180662465859</c:v>
                </c:pt>
                <c:pt idx="7748">
                  <c:v>0.46454582910555164</c:v>
                </c:pt>
                <c:pt idx="7749">
                  <c:v>0.47216764825551788</c:v>
                </c:pt>
                <c:pt idx="7750">
                  <c:v>0.48101558238800302</c:v>
                </c:pt>
                <c:pt idx="7751">
                  <c:v>0.50024079093009721</c:v>
                </c:pt>
                <c:pt idx="7752">
                  <c:v>0.52450562842217796</c:v>
                </c:pt>
                <c:pt idx="7753">
                  <c:v>0.53565496466167484</c:v>
                </c:pt>
                <c:pt idx="7754">
                  <c:v>0.53781397042599866</c:v>
                </c:pt>
                <c:pt idx="7755">
                  <c:v>0.53637678132872879</c:v>
                </c:pt>
                <c:pt idx="7756">
                  <c:v>0.53198404141095046</c:v>
                </c:pt>
                <c:pt idx="7757">
                  <c:v>0.52744532030107893</c:v>
                </c:pt>
                <c:pt idx="7758">
                  <c:v>0.508751756009306</c:v>
                </c:pt>
                <c:pt idx="7759">
                  <c:v>0.49209898920556178</c:v>
                </c:pt>
                <c:pt idx="7760">
                  <c:v>0.48707576658693102</c:v>
                </c:pt>
                <c:pt idx="7761">
                  <c:v>0.48067547285992424</c:v>
                </c:pt>
                <c:pt idx="7762">
                  <c:v>0.46384867511273592</c:v>
                </c:pt>
                <c:pt idx="7763">
                  <c:v>0.42191285336451029</c:v>
                </c:pt>
                <c:pt idx="7764">
                  <c:v>0.41391417655434892</c:v>
                </c:pt>
                <c:pt idx="7765">
                  <c:v>0.41411733355938507</c:v>
                </c:pt>
                <c:pt idx="7766">
                  <c:v>0.42169797185250146</c:v>
                </c:pt>
                <c:pt idx="7767">
                  <c:v>0.41708576089232519</c:v>
                </c:pt>
                <c:pt idx="7768">
                  <c:v>0.35718089188692831</c:v>
                </c:pt>
                <c:pt idx="7769">
                  <c:v>0.28237997889658173</c:v>
                </c:pt>
                <c:pt idx="7770">
                  <c:v>0.35603357912411071</c:v>
                </c:pt>
                <c:pt idx="7771">
                  <c:v>0.43539898354110224</c:v>
                </c:pt>
                <c:pt idx="7772">
                  <c:v>0.48045173668966618</c:v>
                </c:pt>
                <c:pt idx="7773">
                  <c:v>0.50828129799826993</c:v>
                </c:pt>
                <c:pt idx="7774">
                  <c:v>0.52316234702679532</c:v>
                </c:pt>
                <c:pt idx="7775">
                  <c:v>0.54428806288261589</c:v>
                </c:pt>
                <c:pt idx="7776">
                  <c:v>0.54485651397282731</c:v>
                </c:pt>
                <c:pt idx="7777">
                  <c:v>0.54181766595677983</c:v>
                </c:pt>
                <c:pt idx="7778">
                  <c:v>0.54153812793089728</c:v>
                </c:pt>
                <c:pt idx="7779">
                  <c:v>0.53144991069153547</c:v>
                </c:pt>
                <c:pt idx="7780">
                  <c:v>0.50722259679047454</c:v>
                </c:pt>
                <c:pt idx="7781">
                  <c:v>0.47187911845565783</c:v>
                </c:pt>
                <c:pt idx="7782">
                  <c:v>0.44051518914101601</c:v>
                </c:pt>
                <c:pt idx="7783">
                  <c:v>0.43929923522686914</c:v>
                </c:pt>
                <c:pt idx="7784">
                  <c:v>0.42988546180372245</c:v>
                </c:pt>
                <c:pt idx="7785">
                  <c:v>0.4741592743948419</c:v>
                </c:pt>
                <c:pt idx="7786">
                  <c:v>0.48956464427141116</c:v>
                </c:pt>
                <c:pt idx="7787">
                  <c:v>0.4851827375505704</c:v>
                </c:pt>
                <c:pt idx="7788">
                  <c:v>0.4775779283732261</c:v>
                </c:pt>
                <c:pt idx="7789">
                  <c:v>0.4844404815015394</c:v>
                </c:pt>
                <c:pt idx="7790">
                  <c:v>0.48937277538473029</c:v>
                </c:pt>
                <c:pt idx="7791">
                  <c:v>0.47531109284983381</c:v>
                </c:pt>
                <c:pt idx="7792">
                  <c:v>0.41562081032567344</c:v>
                </c:pt>
                <c:pt idx="7793">
                  <c:v>0.29243136309846374</c:v>
                </c:pt>
                <c:pt idx="7794">
                  <c:v>0.22473420542682962</c:v>
                </c:pt>
                <c:pt idx="7795">
                  <c:v>0.18661880825029536</c:v>
                </c:pt>
                <c:pt idx="7796">
                  <c:v>0.1815963090513173</c:v>
                </c:pt>
                <c:pt idx="7797">
                  <c:v>0.16686324602423863</c:v>
                </c:pt>
                <c:pt idx="7798">
                  <c:v>0.166440066382188</c:v>
                </c:pt>
                <c:pt idx="7799">
                  <c:v>0.20873084977067574</c:v>
                </c:pt>
                <c:pt idx="7800">
                  <c:v>0.23844936123050853</c:v>
                </c:pt>
                <c:pt idx="7801">
                  <c:v>0.23062688215780935</c:v>
                </c:pt>
                <c:pt idx="7802">
                  <c:v>0.24623946049619644</c:v>
                </c:pt>
                <c:pt idx="7803">
                  <c:v>0.24416398048249802</c:v>
                </c:pt>
                <c:pt idx="7804">
                  <c:v>0.22738414468826859</c:v>
                </c:pt>
                <c:pt idx="7805">
                  <c:v>0.21226420435107821</c:v>
                </c:pt>
                <c:pt idx="7806">
                  <c:v>0.20673606944365588</c:v>
                </c:pt>
                <c:pt idx="7807">
                  <c:v>0.20178967683840213</c:v>
                </c:pt>
                <c:pt idx="7808">
                  <c:v>0.26053938599127507</c:v>
                </c:pt>
                <c:pt idx="7809">
                  <c:v>0.29693947398997239</c:v>
                </c:pt>
                <c:pt idx="7810">
                  <c:v>0.30309749120288398</c:v>
                </c:pt>
                <c:pt idx="7811">
                  <c:v>0.29253252379020955</c:v>
                </c:pt>
                <c:pt idx="7812">
                  <c:v>0.26971934116051566</c:v>
                </c:pt>
                <c:pt idx="7813">
                  <c:v>0.26287311643347239</c:v>
                </c:pt>
                <c:pt idx="7814">
                  <c:v>0.25311687429681851</c:v>
                </c:pt>
                <c:pt idx="7815">
                  <c:v>0.22231778103212349</c:v>
                </c:pt>
                <c:pt idx="7816">
                  <c:v>0.14428112890152481</c:v>
                </c:pt>
                <c:pt idx="7817">
                  <c:v>6.164182584147717E-2</c:v>
                </c:pt>
                <c:pt idx="7818">
                  <c:v>7.7098173652682803E-2</c:v>
                </c:pt>
                <c:pt idx="7819">
                  <c:v>0.1112048391946302</c:v>
                </c:pt>
                <c:pt idx="7820">
                  <c:v>0.14948541884557967</c:v>
                </c:pt>
                <c:pt idx="7821">
                  <c:v>0.19648261799139669</c:v>
                </c:pt>
                <c:pt idx="7822">
                  <c:v>0.25457797960255368</c:v>
                </c:pt>
                <c:pt idx="7823">
                  <c:v>0.32708391071894305</c:v>
                </c:pt>
                <c:pt idx="7824">
                  <c:v>0.38720310672737612</c:v>
                </c:pt>
                <c:pt idx="7825">
                  <c:v>0.42898470587754595</c:v>
                </c:pt>
                <c:pt idx="7826">
                  <c:v>0.45966017229588479</c:v>
                </c:pt>
                <c:pt idx="7827">
                  <c:v>0.45567491761434964</c:v>
                </c:pt>
                <c:pt idx="7828">
                  <c:v>0.44067897653370203</c:v>
                </c:pt>
                <c:pt idx="7829">
                  <c:v>0.42398947383615898</c:v>
                </c:pt>
                <c:pt idx="7830">
                  <c:v>0.39234921040403758</c:v>
                </c:pt>
                <c:pt idx="7831">
                  <c:v>0.39078910815618551</c:v>
                </c:pt>
                <c:pt idx="7832">
                  <c:v>0.44015870133143103</c:v>
                </c:pt>
                <c:pt idx="7833">
                  <c:v>0.43329799313740419</c:v>
                </c:pt>
                <c:pt idx="7834">
                  <c:v>0.45634869341405371</c:v>
                </c:pt>
                <c:pt idx="7835">
                  <c:v>0.47297166757944747</c:v>
                </c:pt>
                <c:pt idx="7836">
                  <c:v>0.47869220136364843</c:v>
                </c:pt>
                <c:pt idx="7837">
                  <c:v>0.4875371232412658</c:v>
                </c:pt>
                <c:pt idx="7838">
                  <c:v>0.50151057203491289</c:v>
                </c:pt>
                <c:pt idx="7839">
                  <c:v>0.50973859087367168</c:v>
                </c:pt>
                <c:pt idx="7840">
                  <c:v>0.5043834177676092</c:v>
                </c:pt>
                <c:pt idx="7841">
                  <c:v>0.48922242949623856</c:v>
                </c:pt>
                <c:pt idx="7842">
                  <c:v>0.49117899843493756</c:v>
                </c:pt>
                <c:pt idx="7843">
                  <c:v>0.50983140910346159</c:v>
                </c:pt>
                <c:pt idx="7844">
                  <c:v>0.52171359133532813</c:v>
                </c:pt>
                <c:pt idx="7845">
                  <c:v>0.53897179112519433</c:v>
                </c:pt>
                <c:pt idx="7846">
                  <c:v>0.56563140597459993</c:v>
                </c:pt>
                <c:pt idx="7847">
                  <c:v>0.59578651086219192</c:v>
                </c:pt>
                <c:pt idx="7848">
                  <c:v>0.61002504872098962</c:v>
                </c:pt>
                <c:pt idx="7849">
                  <c:v>0.61527347970338742</c:v>
                </c:pt>
                <c:pt idx="7850">
                  <c:v>0.61580325523178336</c:v>
                </c:pt>
                <c:pt idx="7851">
                  <c:v>0.61393382068557811</c:v>
                </c:pt>
                <c:pt idx="7852">
                  <c:v>0.62049121488626824</c:v>
                </c:pt>
                <c:pt idx="7853">
                  <c:v>0.62954582544080484</c:v>
                </c:pt>
                <c:pt idx="7854">
                  <c:v>0.61419986449263764</c:v>
                </c:pt>
                <c:pt idx="7855">
                  <c:v>0.58885348897370438</c:v>
                </c:pt>
                <c:pt idx="7856">
                  <c:v>0.56911057832792644</c:v>
                </c:pt>
                <c:pt idx="7857">
                  <c:v>0.56007935746635273</c:v>
                </c:pt>
                <c:pt idx="7858">
                  <c:v>0.57645776110992542</c:v>
                </c:pt>
                <c:pt idx="7859">
                  <c:v>0.57298301841899335</c:v>
                </c:pt>
                <c:pt idx="7860">
                  <c:v>0.52416563519086767</c:v>
                </c:pt>
                <c:pt idx="7861">
                  <c:v>0.44099249748423003</c:v>
                </c:pt>
                <c:pt idx="7862">
                  <c:v>0.38648450671994483</c:v>
                </c:pt>
                <c:pt idx="7863">
                  <c:v>0.35934300876102715</c:v>
                </c:pt>
                <c:pt idx="7864">
                  <c:v>0.3248100231779546</c:v>
                </c:pt>
                <c:pt idx="7865">
                  <c:v>0.28366574890993423</c:v>
                </c:pt>
                <c:pt idx="7866">
                  <c:v>0.28956869342771119</c:v>
                </c:pt>
                <c:pt idx="7867">
                  <c:v>0.32005924157762133</c:v>
                </c:pt>
                <c:pt idx="7868">
                  <c:v>0.36875191631922294</c:v>
                </c:pt>
                <c:pt idx="7869">
                  <c:v>0.40636216332055342</c:v>
                </c:pt>
                <c:pt idx="7870">
                  <c:v>0.46084775431789604</c:v>
                </c:pt>
                <c:pt idx="7871">
                  <c:v>0.53864926229714349</c:v>
                </c:pt>
                <c:pt idx="7872">
                  <c:v>0.57264252918307312</c:v>
                </c:pt>
                <c:pt idx="7873">
                  <c:v>0.59165307876455497</c:v>
                </c:pt>
                <c:pt idx="7874">
                  <c:v>0.58958999208310248</c:v>
                </c:pt>
                <c:pt idx="7875">
                  <c:v>0.59161907558524773</c:v>
                </c:pt>
                <c:pt idx="7876">
                  <c:v>0.58381962631863527</c:v>
                </c:pt>
                <c:pt idx="7877">
                  <c:v>0.56835792378438288</c:v>
                </c:pt>
                <c:pt idx="7878">
                  <c:v>0.55633339895180967</c:v>
                </c:pt>
                <c:pt idx="7879">
                  <c:v>0.52284973857129391</c:v>
                </c:pt>
                <c:pt idx="7880">
                  <c:v>0.50235590434078736</c:v>
                </c:pt>
                <c:pt idx="7881">
                  <c:v>0.48276845876953906</c:v>
                </c:pt>
                <c:pt idx="7882">
                  <c:v>0.4755718255805822</c:v>
                </c:pt>
                <c:pt idx="7883">
                  <c:v>0.47573697314223973</c:v>
                </c:pt>
                <c:pt idx="7884">
                  <c:v>0.50268714815210269</c:v>
                </c:pt>
                <c:pt idx="7885">
                  <c:v>0.5453419493614845</c:v>
                </c:pt>
                <c:pt idx="7886">
                  <c:v>0.52621482047150314</c:v>
                </c:pt>
                <c:pt idx="7887">
                  <c:v>0.49561955906334776</c:v>
                </c:pt>
                <c:pt idx="7888">
                  <c:v>0.40875283831026687</c:v>
                </c:pt>
                <c:pt idx="7889">
                  <c:v>0.27335594118916767</c:v>
                </c:pt>
                <c:pt idx="7890">
                  <c:v>0.25283151712178753</c:v>
                </c:pt>
                <c:pt idx="7891">
                  <c:v>0.23910654220156544</c:v>
                </c:pt>
                <c:pt idx="7892">
                  <c:v>0.23182310329357381</c:v>
                </c:pt>
                <c:pt idx="7893">
                  <c:v>0.24395835893086876</c:v>
                </c:pt>
                <c:pt idx="7894">
                  <c:v>0.26148136807829958</c:v>
                </c:pt>
                <c:pt idx="7895">
                  <c:v>0.26044411835286607</c:v>
                </c:pt>
                <c:pt idx="7896">
                  <c:v>0.2528123248447135</c:v>
                </c:pt>
                <c:pt idx="7897">
                  <c:v>0.24630490805900446</c:v>
                </c:pt>
                <c:pt idx="7898">
                  <c:v>0.24001691572765152</c:v>
                </c:pt>
                <c:pt idx="7899">
                  <c:v>0.25082680520191336</c:v>
                </c:pt>
                <c:pt idx="7900">
                  <c:v>0.2493709222561401</c:v>
                </c:pt>
                <c:pt idx="7901">
                  <c:v>0.24655190105047251</c:v>
                </c:pt>
                <c:pt idx="7902">
                  <c:v>0.24547465182708864</c:v>
                </c:pt>
                <c:pt idx="7903">
                  <c:v>0.23654365957691101</c:v>
                </c:pt>
                <c:pt idx="7904">
                  <c:v>0.26859758963825658</c:v>
                </c:pt>
                <c:pt idx="7905">
                  <c:v>0.28425125392970846</c:v>
                </c:pt>
                <c:pt idx="7906">
                  <c:v>0.28444521568484099</c:v>
                </c:pt>
                <c:pt idx="7907">
                  <c:v>0.28213723111829092</c:v>
                </c:pt>
                <c:pt idx="7908">
                  <c:v>0.29962978904641702</c:v>
                </c:pt>
                <c:pt idx="7909">
                  <c:v>0.30958105047435508</c:v>
                </c:pt>
                <c:pt idx="7910">
                  <c:v>0.28759137906964471</c:v>
                </c:pt>
                <c:pt idx="7911">
                  <c:v>0.25024297208751795</c:v>
                </c:pt>
                <c:pt idx="7912">
                  <c:v>0.21615679412217678</c:v>
                </c:pt>
                <c:pt idx="7913">
                  <c:v>0.20569390287449404</c:v>
                </c:pt>
                <c:pt idx="7914">
                  <c:v>0.27176268985245339</c:v>
                </c:pt>
                <c:pt idx="7915">
                  <c:v>0.34005759016005838</c:v>
                </c:pt>
                <c:pt idx="7916">
                  <c:v>0.39624136537872223</c:v>
                </c:pt>
                <c:pt idx="7917">
                  <c:v>0.42335209341369484</c:v>
                </c:pt>
                <c:pt idx="7918">
                  <c:v>0.41656151639278394</c:v>
                </c:pt>
                <c:pt idx="7919">
                  <c:v>0.40786260836880822</c:v>
                </c:pt>
                <c:pt idx="7920">
                  <c:v>0.38890109385670268</c:v>
                </c:pt>
                <c:pt idx="7921">
                  <c:v>0.37614567439245272</c:v>
                </c:pt>
                <c:pt idx="7922">
                  <c:v>0.35814971585693023</c:v>
                </c:pt>
                <c:pt idx="7923">
                  <c:v>0.3480828230933426</c:v>
                </c:pt>
                <c:pt idx="7924">
                  <c:v>0.32894799917695333</c:v>
                </c:pt>
                <c:pt idx="7925">
                  <c:v>0.29483944261964246</c:v>
                </c:pt>
                <c:pt idx="7926">
                  <c:v>0.27429350368240951</c:v>
                </c:pt>
                <c:pt idx="7927">
                  <c:v>0.24735094710297845</c:v>
                </c:pt>
                <c:pt idx="7928">
                  <c:v>0.24123159725490767</c:v>
                </c:pt>
                <c:pt idx="7929">
                  <c:v>0.218628140911377</c:v>
                </c:pt>
                <c:pt idx="7930">
                  <c:v>0.20298690512474427</c:v>
                </c:pt>
                <c:pt idx="7931">
                  <c:v>0.18577645375681412</c:v>
                </c:pt>
                <c:pt idx="7932">
                  <c:v>0.1836775958664866</c:v>
                </c:pt>
                <c:pt idx="7933">
                  <c:v>0.19404313561845674</c:v>
                </c:pt>
                <c:pt idx="7934">
                  <c:v>0.19285599719256372</c:v>
                </c:pt>
                <c:pt idx="7935">
                  <c:v>0.17891389904263175</c:v>
                </c:pt>
                <c:pt idx="7936">
                  <c:v>0.1551681889402218</c:v>
                </c:pt>
                <c:pt idx="7937">
                  <c:v>0.11621345893106899</c:v>
                </c:pt>
                <c:pt idx="7938">
                  <c:v>0.11934539060673964</c:v>
                </c:pt>
                <c:pt idx="7939">
                  <c:v>0.13263469411366866</c:v>
                </c:pt>
                <c:pt idx="7940">
                  <c:v>0.13686194569089927</c:v>
                </c:pt>
                <c:pt idx="7941">
                  <c:v>0.15871039320316474</c:v>
                </c:pt>
                <c:pt idx="7942">
                  <c:v>0.18103331335766762</c:v>
                </c:pt>
                <c:pt idx="7943">
                  <c:v>0.20143728600429517</c:v>
                </c:pt>
                <c:pt idx="7944">
                  <c:v>0.23891900096092492</c:v>
                </c:pt>
                <c:pt idx="7945">
                  <c:v>0.27900505462574626</c:v>
                </c:pt>
                <c:pt idx="7946">
                  <c:v>0.30912580146642743</c:v>
                </c:pt>
                <c:pt idx="7947">
                  <c:v>0.33583948426037141</c:v>
                </c:pt>
                <c:pt idx="7948">
                  <c:v>0.36523180994740878</c:v>
                </c:pt>
                <c:pt idx="7949">
                  <c:v>0.35714384637063318</c:v>
                </c:pt>
                <c:pt idx="7950">
                  <c:v>0.33799317373771381</c:v>
                </c:pt>
                <c:pt idx="7951">
                  <c:v>0.31073761257900517</c:v>
                </c:pt>
                <c:pt idx="7952">
                  <c:v>0.30692771650137185</c:v>
                </c:pt>
                <c:pt idx="7953">
                  <c:v>0.28406071402394345</c:v>
                </c:pt>
                <c:pt idx="7954">
                  <c:v>0.24854205156615022</c:v>
                </c:pt>
                <c:pt idx="7955">
                  <c:v>0.23655283814642902</c:v>
                </c:pt>
                <c:pt idx="7956">
                  <c:v>0.24181097686063024</c:v>
                </c:pt>
                <c:pt idx="7957">
                  <c:v>0.25676920593078123</c:v>
                </c:pt>
                <c:pt idx="7958">
                  <c:v>0.26945102934615167</c:v>
                </c:pt>
                <c:pt idx="7959">
                  <c:v>0.26294766527730529</c:v>
                </c:pt>
                <c:pt idx="7960">
                  <c:v>0.19755171180243244</c:v>
                </c:pt>
                <c:pt idx="7961">
                  <c:v>9.8897605760820198E-2</c:v>
                </c:pt>
                <c:pt idx="7962">
                  <c:v>0.10298050460132106</c:v>
                </c:pt>
                <c:pt idx="7963">
                  <c:v>0.12536255870816815</c:v>
                </c:pt>
                <c:pt idx="7964">
                  <c:v>0.14372818002573662</c:v>
                </c:pt>
                <c:pt idx="7965">
                  <c:v>0.17109231589285556</c:v>
                </c:pt>
                <c:pt idx="7966">
                  <c:v>0.2100612557172695</c:v>
                </c:pt>
                <c:pt idx="7967">
                  <c:v>0.27021467329465859</c:v>
                </c:pt>
                <c:pt idx="7968">
                  <c:v>0.30315404692936454</c:v>
                </c:pt>
                <c:pt idx="7969">
                  <c:v>0.31042891406612283</c:v>
                </c:pt>
                <c:pt idx="7970">
                  <c:v>0.32117864813630409</c:v>
                </c:pt>
                <c:pt idx="7971">
                  <c:v>0.33699765193890735</c:v>
                </c:pt>
                <c:pt idx="7972">
                  <c:v>0.33588756868141917</c:v>
                </c:pt>
                <c:pt idx="7973">
                  <c:v>0.31645788199687358</c:v>
                </c:pt>
                <c:pt idx="7974">
                  <c:v>0.29164295195025369</c:v>
                </c:pt>
                <c:pt idx="7975">
                  <c:v>0.28486317927597848</c:v>
                </c:pt>
                <c:pt idx="7976">
                  <c:v>0.33569169024757756</c:v>
                </c:pt>
                <c:pt idx="7977">
                  <c:v>0.30449278250664463</c:v>
                </c:pt>
                <c:pt idx="7978">
                  <c:v>0.26537064064378185</c:v>
                </c:pt>
                <c:pt idx="7979">
                  <c:v>0.25834084545714842</c:v>
                </c:pt>
                <c:pt idx="7980">
                  <c:v>0.2563214230641509</c:v>
                </c:pt>
                <c:pt idx="7981">
                  <c:v>0.2535171828024258</c:v>
                </c:pt>
                <c:pt idx="7982">
                  <c:v>0.25123346983973049</c:v>
                </c:pt>
                <c:pt idx="7983">
                  <c:v>0.24545102514954398</c:v>
                </c:pt>
                <c:pt idx="7984">
                  <c:v>0.18894806336055531</c:v>
                </c:pt>
                <c:pt idx="7985">
                  <c:v>0.13834166779807705</c:v>
                </c:pt>
                <c:pt idx="7986">
                  <c:v>0.21374885098074969</c:v>
                </c:pt>
                <c:pt idx="7987">
                  <c:v>0.33723440992983411</c:v>
                </c:pt>
                <c:pt idx="7988">
                  <c:v>0.41942455126380707</c:v>
                </c:pt>
                <c:pt idx="7989">
                  <c:v>0.482827176547098</c:v>
                </c:pt>
                <c:pt idx="7990">
                  <c:v>0.51460441430977122</c:v>
                </c:pt>
                <c:pt idx="7991">
                  <c:v>0.54021885584830387</c:v>
                </c:pt>
                <c:pt idx="7992">
                  <c:v>0.55917290058306934</c:v>
                </c:pt>
                <c:pt idx="7993">
                  <c:v>0.56228678388771891</c:v>
                </c:pt>
                <c:pt idx="7994">
                  <c:v>0.56291850864876181</c:v>
                </c:pt>
                <c:pt idx="7995">
                  <c:v>0.52435396234245102</c:v>
                </c:pt>
                <c:pt idx="7996">
                  <c:v>0.47525256389513448</c:v>
                </c:pt>
                <c:pt idx="7997">
                  <c:v>0.41571707465529079</c:v>
                </c:pt>
                <c:pt idx="7998">
                  <c:v>0.34869942023007522</c:v>
                </c:pt>
                <c:pt idx="7999">
                  <c:v>0.31658596249794013</c:v>
                </c:pt>
                <c:pt idx="8000">
                  <c:v>0.33909288205834914</c:v>
                </c:pt>
                <c:pt idx="8001">
                  <c:v>0.30862085535994688</c:v>
                </c:pt>
                <c:pt idx="8002">
                  <c:v>0.29089222810409959</c:v>
                </c:pt>
                <c:pt idx="8003">
                  <c:v>0.3089452813753526</c:v>
                </c:pt>
                <c:pt idx="8004">
                  <c:v>0.31447202246607986</c:v>
                </c:pt>
                <c:pt idx="8005">
                  <c:v>0.32492733489712383</c:v>
                </c:pt>
                <c:pt idx="8006">
                  <c:v>0.35554253302808403</c:v>
                </c:pt>
                <c:pt idx="8007">
                  <c:v>0.34292545926487866</c:v>
                </c:pt>
                <c:pt idx="8008">
                  <c:v>0.24734295127644618</c:v>
                </c:pt>
                <c:pt idx="8009">
                  <c:v>0.14862624537042868</c:v>
                </c:pt>
                <c:pt idx="8010">
                  <c:v>0.19875052831531936</c:v>
                </c:pt>
                <c:pt idx="8011">
                  <c:v>0.27947947360370978</c:v>
                </c:pt>
                <c:pt idx="8012">
                  <c:v>0.35296572319224134</c:v>
                </c:pt>
                <c:pt idx="8013">
                  <c:v>0.41357608340009233</c:v>
                </c:pt>
                <c:pt idx="8014">
                  <c:v>0.4241466910824771</c:v>
                </c:pt>
                <c:pt idx="8015">
                  <c:v>0.41534457845572847</c:v>
                </c:pt>
                <c:pt idx="8016">
                  <c:v>0.42088148703569639</c:v>
                </c:pt>
                <c:pt idx="8017">
                  <c:v>0.45941179523694492</c:v>
                </c:pt>
                <c:pt idx="8018">
                  <c:v>0.45988046064971483</c:v>
                </c:pt>
                <c:pt idx="8019">
                  <c:v>0.40095104923760533</c:v>
                </c:pt>
                <c:pt idx="8020">
                  <c:v>0.33803771582098174</c:v>
                </c:pt>
                <c:pt idx="8021">
                  <c:v>0.28490775572720239</c:v>
                </c:pt>
                <c:pt idx="8022">
                  <c:v>0.23780381372314463</c:v>
                </c:pt>
                <c:pt idx="8023">
                  <c:v>0.20131902791146344</c:v>
                </c:pt>
                <c:pt idx="8024">
                  <c:v>0.21792431963321782</c:v>
                </c:pt>
                <c:pt idx="8025">
                  <c:v>0.21599808901995729</c:v>
                </c:pt>
                <c:pt idx="8026">
                  <c:v>0.18964787640691094</c:v>
                </c:pt>
                <c:pt idx="8027">
                  <c:v>0.16441856702472124</c:v>
                </c:pt>
                <c:pt idx="8028">
                  <c:v>0.14637042803538275</c:v>
                </c:pt>
                <c:pt idx="8029">
                  <c:v>0.13168018107811355</c:v>
                </c:pt>
                <c:pt idx="8030">
                  <c:v>0.12933223593648088</c:v>
                </c:pt>
                <c:pt idx="8031">
                  <c:v>0.11479012032223014</c:v>
                </c:pt>
                <c:pt idx="8032">
                  <c:v>7.3627555489853475E-2</c:v>
                </c:pt>
                <c:pt idx="8033">
                  <c:v>2.9601102310411683E-2</c:v>
                </c:pt>
                <c:pt idx="8034">
                  <c:v>4.5525233518965487E-2</c:v>
                </c:pt>
                <c:pt idx="8035">
                  <c:v>7.1723543442783214E-2</c:v>
                </c:pt>
                <c:pt idx="8036">
                  <c:v>9.8386985099684895E-2</c:v>
                </c:pt>
                <c:pt idx="8037">
                  <c:v>0.13570899015656313</c:v>
                </c:pt>
                <c:pt idx="8038">
                  <c:v>0.18822162187024682</c:v>
                </c:pt>
                <c:pt idx="8039">
                  <c:v>0.22842146068781002</c:v>
                </c:pt>
                <c:pt idx="8040">
                  <c:v>0.27637570855989824</c:v>
                </c:pt>
                <c:pt idx="8041">
                  <c:v>0.30628860316155515</c:v>
                </c:pt>
                <c:pt idx="8042">
                  <c:v>0.29575989459374502</c:v>
                </c:pt>
                <c:pt idx="8043">
                  <c:v>0.251474180865635</c:v>
                </c:pt>
                <c:pt idx="8044">
                  <c:v>0.1858690877654795</c:v>
                </c:pt>
                <c:pt idx="8045">
                  <c:v>0.12993101951523023</c:v>
                </c:pt>
                <c:pt idx="8046">
                  <c:v>9.5791319389520388E-2</c:v>
                </c:pt>
                <c:pt idx="8047">
                  <c:v>8.5630210407286037E-2</c:v>
                </c:pt>
                <c:pt idx="8048">
                  <c:v>0.13688182976795396</c:v>
                </c:pt>
                <c:pt idx="8049">
                  <c:v>0.16529697456319739</c:v>
                </c:pt>
                <c:pt idx="8050">
                  <c:v>0.15493221750981517</c:v>
                </c:pt>
                <c:pt idx="8051">
                  <c:v>0.16249526364884198</c:v>
                </c:pt>
                <c:pt idx="8052">
                  <c:v>0.1781360070233719</c:v>
                </c:pt>
                <c:pt idx="8053">
                  <c:v>0.19788606582007087</c:v>
                </c:pt>
                <c:pt idx="8054">
                  <c:v>0.22321353553357837</c:v>
                </c:pt>
                <c:pt idx="8055">
                  <c:v>0.24214153836114718</c:v>
                </c:pt>
                <c:pt idx="8056">
                  <c:v>0.20841051414137193</c:v>
                </c:pt>
                <c:pt idx="8057">
                  <c:v>0.15027807938533214</c:v>
                </c:pt>
                <c:pt idx="8058">
                  <c:v>0.21299647588579002</c:v>
                </c:pt>
                <c:pt idx="8059">
                  <c:v>0.31344460718619482</c:v>
                </c:pt>
                <c:pt idx="8060">
                  <c:v>0.39401629699036961</c:v>
                </c:pt>
                <c:pt idx="8061">
                  <c:v>0.45710894171508082</c:v>
                </c:pt>
                <c:pt idx="8062">
                  <c:v>0.52226361524777831</c:v>
                </c:pt>
                <c:pt idx="8063">
                  <c:v>0.54179750581876507</c:v>
                </c:pt>
                <c:pt idx="8064">
                  <c:v>0.55672037658472795</c:v>
                </c:pt>
                <c:pt idx="8065">
                  <c:v>0.55370930487979941</c:v>
                </c:pt>
                <c:pt idx="8066">
                  <c:v>0.54678172482204546</c:v>
                </c:pt>
                <c:pt idx="8067">
                  <c:v>0.52407245412953718</c:v>
                </c:pt>
                <c:pt idx="8068">
                  <c:v>0.48479743465033648</c:v>
                </c:pt>
                <c:pt idx="8069">
                  <c:v>0.4506463866163376</c:v>
                </c:pt>
                <c:pt idx="8070">
                  <c:v>0.38553323245352733</c:v>
                </c:pt>
                <c:pt idx="8071">
                  <c:v>0.34571873086697646</c:v>
                </c:pt>
                <c:pt idx="8072">
                  <c:v>0.35213626808091186</c:v>
                </c:pt>
                <c:pt idx="8073">
                  <c:v>0.31766440799048806</c:v>
                </c:pt>
                <c:pt idx="8074">
                  <c:v>0.28280264500455293</c:v>
                </c:pt>
                <c:pt idx="8075">
                  <c:v>0.26976665273897488</c:v>
                </c:pt>
                <c:pt idx="8076">
                  <c:v>0.2542706999130433</c:v>
                </c:pt>
                <c:pt idx="8077">
                  <c:v>0.27320214224128825</c:v>
                </c:pt>
                <c:pt idx="8078">
                  <c:v>0.30047385784514014</c:v>
                </c:pt>
                <c:pt idx="8079">
                  <c:v>0.31096467915918524</c:v>
                </c:pt>
                <c:pt idx="8080">
                  <c:v>0.27449821245740957</c:v>
                </c:pt>
                <c:pt idx="8081">
                  <c:v>0.20384868425932964</c:v>
                </c:pt>
                <c:pt idx="8082">
                  <c:v>0.25257888605446532</c:v>
                </c:pt>
                <c:pt idx="8083">
                  <c:v>0.30357133122383351</c:v>
                </c:pt>
                <c:pt idx="8084">
                  <c:v>0.33565181209457901</c:v>
                </c:pt>
                <c:pt idx="8085">
                  <c:v>0.35742708340725515</c:v>
                </c:pt>
                <c:pt idx="8086">
                  <c:v>0.38502854996733793</c:v>
                </c:pt>
                <c:pt idx="8087">
                  <c:v>0.42822790349824719</c:v>
                </c:pt>
                <c:pt idx="8088">
                  <c:v>0.444546463351501</c:v>
                </c:pt>
                <c:pt idx="8089">
                  <c:v>0.43387029691614548</c:v>
                </c:pt>
                <c:pt idx="8090">
                  <c:v>0.40604895405911245</c:v>
                </c:pt>
                <c:pt idx="8091">
                  <c:v>0.38180508540572633</c:v>
                </c:pt>
                <c:pt idx="8092">
                  <c:v>0.37160030543509981</c:v>
                </c:pt>
                <c:pt idx="8093">
                  <c:v>0.35330458217712096</c:v>
                </c:pt>
                <c:pt idx="8094">
                  <c:v>0.33055231575498911</c:v>
                </c:pt>
                <c:pt idx="8095">
                  <c:v>0.31670259027296921</c:v>
                </c:pt>
                <c:pt idx="8096">
                  <c:v>0.29794769017741107</c:v>
                </c:pt>
                <c:pt idx="8097">
                  <c:v>0.26965960566661501</c:v>
                </c:pt>
                <c:pt idx="8098">
                  <c:v>0.25817257886211781</c:v>
                </c:pt>
                <c:pt idx="8099">
                  <c:v>0.24379133072114173</c:v>
                </c:pt>
                <c:pt idx="8100">
                  <c:v>0.2314509541470938</c:v>
                </c:pt>
                <c:pt idx="8101">
                  <c:v>0.21169043267836207</c:v>
                </c:pt>
                <c:pt idx="8102">
                  <c:v>0.19713923658569166</c:v>
                </c:pt>
                <c:pt idx="8103">
                  <c:v>0.18603947976158186</c:v>
                </c:pt>
                <c:pt idx="8104">
                  <c:v>0.14424907098787632</c:v>
                </c:pt>
                <c:pt idx="8105">
                  <c:v>8.7295327230810099E-2</c:v>
                </c:pt>
                <c:pt idx="8106">
                  <c:v>8.9350432728783416E-2</c:v>
                </c:pt>
                <c:pt idx="8107">
                  <c:v>0.10030771565127819</c:v>
                </c:pt>
                <c:pt idx="8108">
                  <c:v>0.1112343762736083</c:v>
                </c:pt>
                <c:pt idx="8109">
                  <c:v>0.12676123680643522</c:v>
                </c:pt>
                <c:pt idx="8110">
                  <c:v>0.15899885366835528</c:v>
                </c:pt>
                <c:pt idx="8111">
                  <c:v>0.21259351715431987</c:v>
                </c:pt>
                <c:pt idx="8112">
                  <c:v>0.2895545392270491</c:v>
                </c:pt>
                <c:pt idx="8113">
                  <c:v>0.38591721478356689</c:v>
                </c:pt>
                <c:pt idx="8114">
                  <c:v>0.4528573373320775</c:v>
                </c:pt>
                <c:pt idx="8115">
                  <c:v>0.49576060599984156</c:v>
                </c:pt>
                <c:pt idx="8116">
                  <c:v>0.50886489525414758</c:v>
                </c:pt>
                <c:pt idx="8117">
                  <c:v>0.52398736113481592</c:v>
                </c:pt>
                <c:pt idx="8118">
                  <c:v>0.53675920803261734</c:v>
                </c:pt>
                <c:pt idx="8119">
                  <c:v>0.53520310059818632</c:v>
                </c:pt>
                <c:pt idx="8120">
                  <c:v>0.53794207298984853</c:v>
                </c:pt>
                <c:pt idx="8121">
                  <c:v>0.53295956309648862</c:v>
                </c:pt>
                <c:pt idx="8122">
                  <c:v>0.52825308402882665</c:v>
                </c:pt>
                <c:pt idx="8123">
                  <c:v>0.51077048572840944</c:v>
                </c:pt>
                <c:pt idx="8124">
                  <c:v>0.49966296606213023</c:v>
                </c:pt>
                <c:pt idx="8125">
                  <c:v>0.49374215520443554</c:v>
                </c:pt>
                <c:pt idx="8126">
                  <c:v>0.48736466701048592</c:v>
                </c:pt>
                <c:pt idx="8127">
                  <c:v>0.47298436824966628</c:v>
                </c:pt>
                <c:pt idx="8128">
                  <c:v>0.45010548778672443</c:v>
                </c:pt>
                <c:pt idx="8129">
                  <c:v>0.40808298392749637</c:v>
                </c:pt>
                <c:pt idx="8130">
                  <c:v>0.41873948216488299</c:v>
                </c:pt>
                <c:pt idx="8131">
                  <c:v>0.43560395932648699</c:v>
                </c:pt>
                <c:pt idx="8132">
                  <c:v>0.4466668383431221</c:v>
                </c:pt>
                <c:pt idx="8133">
                  <c:v>0.46053637086594357</c:v>
                </c:pt>
                <c:pt idx="8134">
                  <c:v>0.47675569883114316</c:v>
                </c:pt>
                <c:pt idx="8135">
                  <c:v>0.49896201932444451</c:v>
                </c:pt>
                <c:pt idx="8136">
                  <c:v>0.50800480234671397</c:v>
                </c:pt>
                <c:pt idx="8137">
                  <c:v>0.52187201259605354</c:v>
                </c:pt>
                <c:pt idx="8138">
                  <c:v>0.5323589231073026</c:v>
                </c:pt>
                <c:pt idx="8139">
                  <c:v>0.54006843657245207</c:v>
                </c:pt>
                <c:pt idx="8140">
                  <c:v>0.53843404218453206</c:v>
                </c:pt>
                <c:pt idx="8141">
                  <c:v>0.51659227286790632</c:v>
                </c:pt>
                <c:pt idx="8142">
                  <c:v>0.48260252330057835</c:v>
                </c:pt>
                <c:pt idx="8143">
                  <c:v>0.46523619393313193</c:v>
                </c:pt>
                <c:pt idx="8144">
                  <c:v>0.45710994052444315</c:v>
                </c:pt>
                <c:pt idx="8145">
                  <c:v>0.45812689237602888</c:v>
                </c:pt>
                <c:pt idx="8146">
                  <c:v>0.44788866855997289</c:v>
                </c:pt>
                <c:pt idx="8147">
                  <c:v>0.4319441242988924</c:v>
                </c:pt>
                <c:pt idx="8148">
                  <c:v>0.40789325955436923</c:v>
                </c:pt>
                <c:pt idx="8149">
                  <c:v>0.37252962879730811</c:v>
                </c:pt>
                <c:pt idx="8150">
                  <c:v>0.37906116583238336</c:v>
                </c:pt>
                <c:pt idx="8151">
                  <c:v>0.35735640659656021</c:v>
                </c:pt>
                <c:pt idx="8152">
                  <c:v>0.29088707850619178</c:v>
                </c:pt>
                <c:pt idx="8153">
                  <c:v>0.18639563032697151</c:v>
                </c:pt>
                <c:pt idx="8154">
                  <c:v>0.20182698671023205</c:v>
                </c:pt>
                <c:pt idx="8155">
                  <c:v>0.21973895870950796</c:v>
                </c:pt>
                <c:pt idx="8156">
                  <c:v>0.2237126098028801</c:v>
                </c:pt>
                <c:pt idx="8157">
                  <c:v>0.21905166782393665</c:v>
                </c:pt>
                <c:pt idx="8158">
                  <c:v>0.23170319931214695</c:v>
                </c:pt>
                <c:pt idx="8159">
                  <c:v>0.2458335859446476</c:v>
                </c:pt>
                <c:pt idx="8160">
                  <c:v>0.26279429281017724</c:v>
                </c:pt>
                <c:pt idx="8161">
                  <c:v>0.29577113527127119</c:v>
                </c:pt>
                <c:pt idx="8162">
                  <c:v>0.35046030640224152</c:v>
                </c:pt>
                <c:pt idx="8163">
                  <c:v>0.3745674255895694</c:v>
                </c:pt>
                <c:pt idx="8164">
                  <c:v>0.36852782993266681</c:v>
                </c:pt>
                <c:pt idx="8165">
                  <c:v>0.35277189654972213</c:v>
                </c:pt>
                <c:pt idx="8166">
                  <c:v>0.29964766670158083</c:v>
                </c:pt>
                <c:pt idx="8167">
                  <c:v>0.28367256668324176</c:v>
                </c:pt>
                <c:pt idx="8168">
                  <c:v>0.3167514523663349</c:v>
                </c:pt>
                <c:pt idx="8169">
                  <c:v>0.3479029881845408</c:v>
                </c:pt>
                <c:pt idx="8170">
                  <c:v>0.35391458270360071</c:v>
                </c:pt>
                <c:pt idx="8171">
                  <c:v>0.32734141172212544</c:v>
                </c:pt>
                <c:pt idx="8172">
                  <c:v>0.30239936051273236</c:v>
                </c:pt>
                <c:pt idx="8173">
                  <c:v>0.26906188551574645</c:v>
                </c:pt>
                <c:pt idx="8174">
                  <c:v>0.2420019966392912</c:v>
                </c:pt>
                <c:pt idx="8175">
                  <c:v>0.20421588393262882</c:v>
                </c:pt>
                <c:pt idx="8176">
                  <c:v>0.1359373431343216</c:v>
                </c:pt>
                <c:pt idx="8177">
                  <c:v>8.5833977676595313E-2</c:v>
                </c:pt>
                <c:pt idx="8178">
                  <c:v>0.10738359386192139</c:v>
                </c:pt>
                <c:pt idx="8179">
                  <c:v>0.11900220594020981</c:v>
                </c:pt>
                <c:pt idx="8180">
                  <c:v>0.14236223085116506</c:v>
                </c:pt>
                <c:pt idx="8181">
                  <c:v>0.14642559912613523</c:v>
                </c:pt>
                <c:pt idx="8182">
                  <c:v>0.13465972941241938</c:v>
                </c:pt>
                <c:pt idx="8183">
                  <c:v>0.11932271398520684</c:v>
                </c:pt>
                <c:pt idx="8184">
                  <c:v>0.10779653482430952</c:v>
                </c:pt>
                <c:pt idx="8185">
                  <c:v>0.10530265233126224</c:v>
                </c:pt>
                <c:pt idx="8186">
                  <c:v>0.10531547489175966</c:v>
                </c:pt>
                <c:pt idx="8187">
                  <c:v>9.8188437170896023E-2</c:v>
                </c:pt>
                <c:pt idx="8188">
                  <c:v>8.9763638678703794E-2</c:v>
                </c:pt>
                <c:pt idx="8189">
                  <c:v>8.5285388657332387E-2</c:v>
                </c:pt>
                <c:pt idx="8190">
                  <c:v>6.6141918814636436E-2</c:v>
                </c:pt>
                <c:pt idx="8191">
                  <c:v>5.3827994338786461E-2</c:v>
                </c:pt>
                <c:pt idx="8192">
                  <c:v>0.10133508380462478</c:v>
                </c:pt>
                <c:pt idx="8193">
                  <c:v>0.13996697555667162</c:v>
                </c:pt>
                <c:pt idx="8194">
                  <c:v>0.1486766839114656</c:v>
                </c:pt>
                <c:pt idx="8195">
                  <c:v>0.17431193367170045</c:v>
                </c:pt>
                <c:pt idx="8196">
                  <c:v>0.21121252864380835</c:v>
                </c:pt>
                <c:pt idx="8197">
                  <c:v>0.27724867978927592</c:v>
                </c:pt>
                <c:pt idx="8198">
                  <c:v>0.33204778137295515</c:v>
                </c:pt>
                <c:pt idx="8199">
                  <c:v>0.35022284590394576</c:v>
                </c:pt>
                <c:pt idx="8200">
                  <c:v>0.32992462057129462</c:v>
                </c:pt>
                <c:pt idx="8201">
                  <c:v>0.26860890237314777</c:v>
                </c:pt>
                <c:pt idx="8202">
                  <c:v>0.33090754844455889</c:v>
                </c:pt>
                <c:pt idx="8203">
                  <c:v>0.4121685382192562</c:v>
                </c:pt>
                <c:pt idx="8204">
                  <c:v>0.45641295325676284</c:v>
                </c:pt>
                <c:pt idx="8205">
                  <c:v>0.47234534421324181</c:v>
                </c:pt>
                <c:pt idx="8206">
                  <c:v>0.49443788940254768</c:v>
                </c:pt>
                <c:pt idx="8207">
                  <c:v>0.52000965007014532</c:v>
                </c:pt>
                <c:pt idx="8208">
                  <c:v>0.54312030372324438</c:v>
                </c:pt>
                <c:pt idx="8209">
                  <c:v>0.56110790155810242</c:v>
                </c:pt>
                <c:pt idx="8210">
                  <c:v>0.5518857130532453</c:v>
                </c:pt>
                <c:pt idx="8211">
                  <c:v>0.55011492336091017</c:v>
                </c:pt>
                <c:pt idx="8212">
                  <c:v>0.53968604727203806</c:v>
                </c:pt>
                <c:pt idx="8213">
                  <c:v>0.4931721021109447</c:v>
                </c:pt>
                <c:pt idx="8214">
                  <c:v>0.4294931189248048</c:v>
                </c:pt>
                <c:pt idx="8215">
                  <c:v>0.38196495570160838</c:v>
                </c:pt>
                <c:pt idx="8216">
                  <c:v>0.37117068387822344</c:v>
                </c:pt>
                <c:pt idx="8217">
                  <c:v>0.3844223258533857</c:v>
                </c:pt>
                <c:pt idx="8218">
                  <c:v>0.3811128593268398</c:v>
                </c:pt>
                <c:pt idx="8219">
                  <c:v>0.39432420726300538</c:v>
                </c:pt>
                <c:pt idx="8220">
                  <c:v>0.40816149411774538</c:v>
                </c:pt>
                <c:pt idx="8221">
                  <c:v>0.41772671201679612</c:v>
                </c:pt>
                <c:pt idx="8222">
                  <c:v>0.41219411096930664</c:v>
                </c:pt>
                <c:pt idx="8223">
                  <c:v>0.38626194726977064</c:v>
                </c:pt>
                <c:pt idx="8224">
                  <c:v>0.32967263308781652</c:v>
                </c:pt>
                <c:pt idx="8225">
                  <c:v>0.27578458915455323</c:v>
                </c:pt>
                <c:pt idx="8226">
                  <c:v>0.32274149686539566</c:v>
                </c:pt>
                <c:pt idx="8227">
                  <c:v>0.40403086703980184</c:v>
                </c:pt>
                <c:pt idx="8228">
                  <c:v>0.46051000319223939</c:v>
                </c:pt>
                <c:pt idx="8229">
                  <c:v>0.48460884831995105</c:v>
                </c:pt>
                <c:pt idx="8230">
                  <c:v>0.51999596698084538</c:v>
                </c:pt>
                <c:pt idx="8231">
                  <c:v>0.5403628442234234</c:v>
                </c:pt>
                <c:pt idx="8232">
                  <c:v>0.55404359577038476</c:v>
                </c:pt>
                <c:pt idx="8233">
                  <c:v>0.55593236874356289</c:v>
                </c:pt>
                <c:pt idx="8234">
                  <c:v>0.55583030780084641</c:v>
                </c:pt>
                <c:pt idx="8235">
                  <c:v>0.5514386219724613</c:v>
                </c:pt>
                <c:pt idx="8236">
                  <c:v>0.53725581721528692</c:v>
                </c:pt>
                <c:pt idx="8237">
                  <c:v>0.52173398602797272</c:v>
                </c:pt>
                <c:pt idx="8238">
                  <c:v>0.49486828775522768</c:v>
                </c:pt>
                <c:pt idx="8239">
                  <c:v>0.45242407591668454</c:v>
                </c:pt>
                <c:pt idx="8240">
                  <c:v>0.47885130543141807</c:v>
                </c:pt>
                <c:pt idx="8241">
                  <c:v>0.50226788331814298</c:v>
                </c:pt>
                <c:pt idx="8242">
                  <c:v>0.50074121258462034</c:v>
                </c:pt>
                <c:pt idx="8243">
                  <c:v>0.48517458089641174</c:v>
                </c:pt>
                <c:pt idx="8244">
                  <c:v>0.47214276844142705</c:v>
                </c:pt>
                <c:pt idx="8245">
                  <c:v>0.45964660905717347</c:v>
                </c:pt>
                <c:pt idx="8246">
                  <c:v>0.44724789104001078</c:v>
                </c:pt>
                <c:pt idx="8247">
                  <c:v>0.44402989763027423</c:v>
                </c:pt>
                <c:pt idx="8248">
                  <c:v>0.43261842747551998</c:v>
                </c:pt>
                <c:pt idx="8249">
                  <c:v>0.41821347730784186</c:v>
                </c:pt>
                <c:pt idx="8250">
                  <c:v>0.42670509438803483</c:v>
                </c:pt>
                <c:pt idx="8251">
                  <c:v>0.43183919172757596</c:v>
                </c:pt>
                <c:pt idx="8252">
                  <c:v>0.44980513656487653</c:v>
                </c:pt>
                <c:pt idx="8253">
                  <c:v>0.45462278439747289</c:v>
                </c:pt>
                <c:pt idx="8254">
                  <c:v>0.46494519941288859</c:v>
                </c:pt>
                <c:pt idx="8255">
                  <c:v>0.48070822022213916</c:v>
                </c:pt>
                <c:pt idx="8256">
                  <c:v>0.48888113432880198</c:v>
                </c:pt>
                <c:pt idx="8257">
                  <c:v>0.50675406860164796</c:v>
                </c:pt>
                <c:pt idx="8258">
                  <c:v>0.5141904269995915</c:v>
                </c:pt>
                <c:pt idx="8259">
                  <c:v>0.50503736143549349</c:v>
                </c:pt>
                <c:pt idx="8260">
                  <c:v>0.48511140379796769</c:v>
                </c:pt>
                <c:pt idx="8261">
                  <c:v>0.44268027556460499</c:v>
                </c:pt>
                <c:pt idx="8262">
                  <c:v>0.42434486033594715</c:v>
                </c:pt>
                <c:pt idx="8263">
                  <c:v>0.35753241436552102</c:v>
                </c:pt>
                <c:pt idx="8264">
                  <c:v>0.32171423861610032</c:v>
                </c:pt>
                <c:pt idx="8265">
                  <c:v>0.3217069458702555</c:v>
                </c:pt>
                <c:pt idx="8266">
                  <c:v>0.35457747254394956</c:v>
                </c:pt>
                <c:pt idx="8267">
                  <c:v>0.33542529954874722</c:v>
                </c:pt>
                <c:pt idx="8268">
                  <c:v>0.30581854912175643</c:v>
                </c:pt>
                <c:pt idx="8269">
                  <c:v>0.29099183943762114</c:v>
                </c:pt>
                <c:pt idx="8270">
                  <c:v>0.29711648590399392</c:v>
                </c:pt>
                <c:pt idx="8271">
                  <c:v>0.30077903249715787</c:v>
                </c:pt>
                <c:pt idx="8272">
                  <c:v>0.25452998032064866</c:v>
                </c:pt>
                <c:pt idx="8273">
                  <c:v>0.16464559144110272</c:v>
                </c:pt>
                <c:pt idx="8274">
                  <c:v>0.19023306748300725</c:v>
                </c:pt>
                <c:pt idx="8275">
                  <c:v>0.22912319678747914</c:v>
                </c:pt>
                <c:pt idx="8276">
                  <c:v>0.26999477419705231</c:v>
                </c:pt>
                <c:pt idx="8277">
                  <c:v>0.32643006809223341</c:v>
                </c:pt>
                <c:pt idx="8278">
                  <c:v>0.38841932438626764</c:v>
                </c:pt>
                <c:pt idx="8279">
                  <c:v>0.43071280333349632</c:v>
                </c:pt>
                <c:pt idx="8280">
                  <c:v>0.46416836250194277</c:v>
                </c:pt>
                <c:pt idx="8281">
                  <c:v>0.4743075297468643</c:v>
                </c:pt>
                <c:pt idx="8282">
                  <c:v>0.47601086891979372</c:v>
                </c:pt>
                <c:pt idx="8283">
                  <c:v>0.47459399447990902</c:v>
                </c:pt>
                <c:pt idx="8284">
                  <c:v>0.47780707603216782</c:v>
                </c:pt>
                <c:pt idx="8285">
                  <c:v>0.47853520130778232</c:v>
                </c:pt>
                <c:pt idx="8286">
                  <c:v>0.47004033407581741</c:v>
                </c:pt>
                <c:pt idx="8287">
                  <c:v>0.46328612049052692</c:v>
                </c:pt>
                <c:pt idx="8288">
                  <c:v>0.47136303180373151</c:v>
                </c:pt>
                <c:pt idx="8289">
                  <c:v>0.45952805208484448</c:v>
                </c:pt>
                <c:pt idx="8290">
                  <c:v>0.46054178135275364</c:v>
                </c:pt>
                <c:pt idx="8291">
                  <c:v>0.45747463773819735</c:v>
                </c:pt>
                <c:pt idx="8292">
                  <c:v>0.45305692468383846</c:v>
                </c:pt>
                <c:pt idx="8293">
                  <c:v>0.45521497636322422</c:v>
                </c:pt>
                <c:pt idx="8294">
                  <c:v>0.46083401009123115</c:v>
                </c:pt>
                <c:pt idx="8295">
                  <c:v>0.46080509094855165</c:v>
                </c:pt>
                <c:pt idx="8296">
                  <c:v>0.43207904367905781</c:v>
                </c:pt>
                <c:pt idx="8297">
                  <c:v>0.3591137976233853</c:v>
                </c:pt>
                <c:pt idx="8298">
                  <c:v>0.40894856513621763</c:v>
                </c:pt>
                <c:pt idx="8299">
                  <c:v>0.43864690013584884</c:v>
                </c:pt>
                <c:pt idx="8300">
                  <c:v>0.44156666264086369</c:v>
                </c:pt>
                <c:pt idx="8301">
                  <c:v>0.44590251396598812</c:v>
                </c:pt>
                <c:pt idx="8302">
                  <c:v>0.45658249345727364</c:v>
                </c:pt>
                <c:pt idx="8303">
                  <c:v>0.4665861433759978</c:v>
                </c:pt>
                <c:pt idx="8304">
                  <c:v>0.47310903728742454</c:v>
                </c:pt>
                <c:pt idx="8305">
                  <c:v>0.47669559007720247</c:v>
                </c:pt>
                <c:pt idx="8306">
                  <c:v>0.47498553928951809</c:v>
                </c:pt>
                <c:pt idx="8307">
                  <c:v>0.47387487124932542</c:v>
                </c:pt>
                <c:pt idx="8308">
                  <c:v>0.46949317296600135</c:v>
                </c:pt>
                <c:pt idx="8309">
                  <c:v>0.43312435348386685</c:v>
                </c:pt>
                <c:pt idx="8310">
                  <c:v>0.38300281173444112</c:v>
                </c:pt>
                <c:pt idx="8311">
                  <c:v>0.35915420266783793</c:v>
                </c:pt>
                <c:pt idx="8312">
                  <c:v>0.37155946938030709</c:v>
                </c:pt>
                <c:pt idx="8313">
                  <c:v>0.34203281248717698</c:v>
                </c:pt>
                <c:pt idx="8314">
                  <c:v>0.31257045289161289</c:v>
                </c:pt>
                <c:pt idx="8315">
                  <c:v>0.30832269457569017</c:v>
                </c:pt>
                <c:pt idx="8316">
                  <c:v>0.33949925946339976</c:v>
                </c:pt>
                <c:pt idx="8317">
                  <c:v>0.365431210334559</c:v>
                </c:pt>
                <c:pt idx="8318">
                  <c:v>0.37657390413054997</c:v>
                </c:pt>
                <c:pt idx="8319">
                  <c:v>0.37749729126500708</c:v>
                </c:pt>
                <c:pt idx="8320">
                  <c:v>0.34180221018116519</c:v>
                </c:pt>
                <c:pt idx="8321">
                  <c:v>0.29121083200967535</c:v>
                </c:pt>
                <c:pt idx="8322">
                  <c:v>0.32974477945788394</c:v>
                </c:pt>
                <c:pt idx="8323">
                  <c:v>0.37222289743814979</c:v>
                </c:pt>
                <c:pt idx="8324">
                  <c:v>0.39776316141210771</c:v>
                </c:pt>
                <c:pt idx="8325">
                  <c:v>0.42215951616599429</c:v>
                </c:pt>
                <c:pt idx="8326">
                  <c:v>0.4493588615646808</c:v>
                </c:pt>
                <c:pt idx="8327">
                  <c:v>0.4612568889973796</c:v>
                </c:pt>
                <c:pt idx="8328">
                  <c:v>0.46541495585901088</c:v>
                </c:pt>
                <c:pt idx="8329">
                  <c:v>0.46326837358916811</c:v>
                </c:pt>
                <c:pt idx="8330">
                  <c:v>0.45884047744662865</c:v>
                </c:pt>
                <c:pt idx="8331">
                  <c:v>0.45453287140454096</c:v>
                </c:pt>
                <c:pt idx="8332">
                  <c:v>0.44798117814907862</c:v>
                </c:pt>
                <c:pt idx="8333">
                  <c:v>0.44153092087543538</c:v>
                </c:pt>
                <c:pt idx="8334">
                  <c:v>0.41708888320859616</c:v>
                </c:pt>
                <c:pt idx="8335">
                  <c:v>0.4047262216431502</c:v>
                </c:pt>
                <c:pt idx="8336">
                  <c:v>0.41623733012648684</c:v>
                </c:pt>
                <c:pt idx="8337">
                  <c:v>0.43109472593722203</c:v>
                </c:pt>
                <c:pt idx="8338">
                  <c:v>0.45116228871372821</c:v>
                </c:pt>
                <c:pt idx="8339">
                  <c:v>0.45196391329764768</c:v>
                </c:pt>
                <c:pt idx="8340">
                  <c:v>0.44606701862862508</c:v>
                </c:pt>
                <c:pt idx="8341">
                  <c:v>0.44452425320598732</c:v>
                </c:pt>
                <c:pt idx="8342">
                  <c:v>0.4407590193757735</c:v>
                </c:pt>
                <c:pt idx="8343">
                  <c:v>0.48097886641280774</c:v>
                </c:pt>
                <c:pt idx="8344">
                  <c:v>0.46264892036598149</c:v>
                </c:pt>
                <c:pt idx="8345">
                  <c:v>0.41241916316798399</c:v>
                </c:pt>
                <c:pt idx="8346">
                  <c:v>0.45882745831059218</c:v>
                </c:pt>
                <c:pt idx="8347">
                  <c:v>0.49252749520453015</c:v>
                </c:pt>
                <c:pt idx="8348">
                  <c:v>0.50381655502132328</c:v>
                </c:pt>
                <c:pt idx="8349">
                  <c:v>0.51922504595456387</c:v>
                </c:pt>
                <c:pt idx="8350">
                  <c:v>0.5406949543872146</c:v>
                </c:pt>
                <c:pt idx="8351">
                  <c:v>0.55827760385314196</c:v>
                </c:pt>
                <c:pt idx="8352">
                  <c:v>0.57002686513693124</c:v>
                </c:pt>
                <c:pt idx="8353">
                  <c:v>0.57676865084790541</c:v>
                </c:pt>
                <c:pt idx="8354">
                  <c:v>0.58447943836786376</c:v>
                </c:pt>
                <c:pt idx="8355">
                  <c:v>0.58562451324335041</c:v>
                </c:pt>
                <c:pt idx="8356">
                  <c:v>0.57504552873254589</c:v>
                </c:pt>
                <c:pt idx="8357">
                  <c:v>0.55958008580359642</c:v>
                </c:pt>
                <c:pt idx="8358">
                  <c:v>0.54751834453658166</c:v>
                </c:pt>
                <c:pt idx="8359">
                  <c:v>0.54378545702034109</c:v>
                </c:pt>
                <c:pt idx="8360">
                  <c:v>0.54471921757468456</c:v>
                </c:pt>
                <c:pt idx="8361">
                  <c:v>0.5403404788272953</c:v>
                </c:pt>
                <c:pt idx="8362">
                  <c:v>0.53272451251914832</c:v>
                </c:pt>
                <c:pt idx="8363">
                  <c:v>0.52341034555653665</c:v>
                </c:pt>
                <c:pt idx="8364">
                  <c:v>0.52466882124534886</c:v>
                </c:pt>
                <c:pt idx="8365">
                  <c:v>0.52400348042552281</c:v>
                </c:pt>
                <c:pt idx="8366">
                  <c:v>0.5174467144136029</c:v>
                </c:pt>
                <c:pt idx="8367">
                  <c:v>0.50963004067935591</c:v>
                </c:pt>
                <c:pt idx="8368">
                  <c:v>0.49790095187232286</c:v>
                </c:pt>
                <c:pt idx="8369">
                  <c:v>0.47771882912159774</c:v>
                </c:pt>
                <c:pt idx="8370">
                  <c:v>0.46520414079596728</c:v>
                </c:pt>
                <c:pt idx="8371">
                  <c:v>0.4716050100360894</c:v>
                </c:pt>
                <c:pt idx="8372">
                  <c:v>0.46518575785265065</c:v>
                </c:pt>
                <c:pt idx="8373">
                  <c:v>0.47530075080048523</c:v>
                </c:pt>
                <c:pt idx="8374">
                  <c:v>0.49552536794687979</c:v>
                </c:pt>
                <c:pt idx="8375">
                  <c:v>0.51273101545847644</c:v>
                </c:pt>
                <c:pt idx="8376">
                  <c:v>0.50659192631609673</c:v>
                </c:pt>
                <c:pt idx="8377">
                  <c:v>0.47966003334960317</c:v>
                </c:pt>
                <c:pt idx="8378">
                  <c:v>0.42525222688846276</c:v>
                </c:pt>
                <c:pt idx="8379">
                  <c:v>0.36634364264337316</c:v>
                </c:pt>
                <c:pt idx="8380">
                  <c:v>0.31483626021803596</c:v>
                </c:pt>
                <c:pt idx="8381">
                  <c:v>0.31247477821743125</c:v>
                </c:pt>
                <c:pt idx="8382">
                  <c:v>0.2942746137697676</c:v>
                </c:pt>
                <c:pt idx="8383">
                  <c:v>0.27621682796344893</c:v>
                </c:pt>
                <c:pt idx="8384">
                  <c:v>0.30935417707288121</c:v>
                </c:pt>
                <c:pt idx="8385">
                  <c:v>0.33939161583919369</c:v>
                </c:pt>
                <c:pt idx="8386">
                  <c:v>0.30110314568033247</c:v>
                </c:pt>
                <c:pt idx="8387">
                  <c:v>0.2664204621945882</c:v>
                </c:pt>
                <c:pt idx="8388">
                  <c:v>0.24204804477727898</c:v>
                </c:pt>
                <c:pt idx="8389">
                  <c:v>0.22102108904896167</c:v>
                </c:pt>
                <c:pt idx="8390">
                  <c:v>0.20220268832427021</c:v>
                </c:pt>
                <c:pt idx="8391">
                  <c:v>0.19472235573245966</c:v>
                </c:pt>
                <c:pt idx="8392">
                  <c:v>0.15755956174354785</c:v>
                </c:pt>
                <c:pt idx="8393">
                  <c:v>0.1331896809707227</c:v>
                </c:pt>
                <c:pt idx="8394">
                  <c:v>0.15111942106586629</c:v>
                </c:pt>
                <c:pt idx="8395">
                  <c:v>0.18152799056013408</c:v>
                </c:pt>
                <c:pt idx="8396">
                  <c:v>0.21497717354380216</c:v>
                </c:pt>
                <c:pt idx="8397">
                  <c:v>0.23633608522841584</c:v>
                </c:pt>
                <c:pt idx="8398">
                  <c:v>0.25748058393219775</c:v>
                </c:pt>
                <c:pt idx="8399">
                  <c:v>0.27704686225691449</c:v>
                </c:pt>
                <c:pt idx="8400">
                  <c:v>0.29140782321109632</c:v>
                </c:pt>
                <c:pt idx="8401">
                  <c:v>0.32441401354834826</c:v>
                </c:pt>
                <c:pt idx="8402">
                  <c:v>0.34172276022757248</c:v>
                </c:pt>
                <c:pt idx="8403">
                  <c:v>0.35118211679555889</c:v>
                </c:pt>
                <c:pt idx="8404">
                  <c:v>0.36160285269255327</c:v>
                </c:pt>
                <c:pt idx="8405">
                  <c:v>0.36033715213575246</c:v>
                </c:pt>
                <c:pt idx="8406">
                  <c:v>0.35575446062517246</c:v>
                </c:pt>
                <c:pt idx="8407">
                  <c:v>0.35640025521297658</c:v>
                </c:pt>
                <c:pt idx="8408">
                  <c:v>0.35869586882479376</c:v>
                </c:pt>
                <c:pt idx="8409">
                  <c:v>0.37910047797524354</c:v>
                </c:pt>
                <c:pt idx="8410">
                  <c:v>0.42569148730354617</c:v>
                </c:pt>
                <c:pt idx="8411">
                  <c:v>0.43570045550644404</c:v>
                </c:pt>
                <c:pt idx="8412">
                  <c:v>0.42018286778603525</c:v>
                </c:pt>
                <c:pt idx="8413">
                  <c:v>0.40320662810462499</c:v>
                </c:pt>
                <c:pt idx="8414">
                  <c:v>0.36007664329731437</c:v>
                </c:pt>
                <c:pt idx="8415">
                  <c:v>0.30570662446936481</c:v>
                </c:pt>
                <c:pt idx="8416">
                  <c:v>0.26182387247041761</c:v>
                </c:pt>
                <c:pt idx="8417">
                  <c:v>0.23019836372316713</c:v>
                </c:pt>
                <c:pt idx="8418">
                  <c:v>0.22800351579466829</c:v>
                </c:pt>
                <c:pt idx="8419">
                  <c:v>0.24717892111709922</c:v>
                </c:pt>
                <c:pt idx="8420">
                  <c:v>0.25945229231004763</c:v>
                </c:pt>
                <c:pt idx="8421">
                  <c:v>0.2960788195509082</c:v>
                </c:pt>
                <c:pt idx="8422">
                  <c:v>0.33232327492402863</c:v>
                </c:pt>
                <c:pt idx="8423">
                  <c:v>0.37541867573848181</c:v>
                </c:pt>
                <c:pt idx="8424">
                  <c:v>0.4252145424786728</c:v>
                </c:pt>
                <c:pt idx="8425">
                  <c:v>0.44605392768917373</c:v>
                </c:pt>
                <c:pt idx="8426">
                  <c:v>0.4598818030193369</c:v>
                </c:pt>
                <c:pt idx="8427">
                  <c:v>0.46344511330403809</c:v>
                </c:pt>
                <c:pt idx="8428">
                  <c:v>0.47570056743795508</c:v>
                </c:pt>
                <c:pt idx="8429">
                  <c:v>0.48277589113793518</c:v>
                </c:pt>
                <c:pt idx="8430">
                  <c:v>0.47704966474534422</c:v>
                </c:pt>
                <c:pt idx="8431">
                  <c:v>0.47583735204665845</c:v>
                </c:pt>
                <c:pt idx="8432">
                  <c:v>0.45441994039496542</c:v>
                </c:pt>
                <c:pt idx="8433">
                  <c:v>0.45162506624887977</c:v>
                </c:pt>
                <c:pt idx="8434">
                  <c:v>0.48601483720088851</c:v>
                </c:pt>
                <c:pt idx="8435">
                  <c:v>0.49231871673713223</c:v>
                </c:pt>
                <c:pt idx="8436">
                  <c:v>0.49919285947706821</c:v>
                </c:pt>
                <c:pt idx="8437">
                  <c:v>0.48704012013040004</c:v>
                </c:pt>
                <c:pt idx="8438">
                  <c:v>0.50019883790985731</c:v>
                </c:pt>
                <c:pt idx="8439">
                  <c:v>0.5306306199360814</c:v>
                </c:pt>
                <c:pt idx="8440">
                  <c:v>0.52004382480342204</c:v>
                </c:pt>
                <c:pt idx="8441">
                  <c:v>0.43798620811204153</c:v>
                </c:pt>
                <c:pt idx="8442">
                  <c:v>0.40808063021649477</c:v>
                </c:pt>
                <c:pt idx="8443">
                  <c:v>0.40560818623784117</c:v>
                </c:pt>
                <c:pt idx="8444">
                  <c:v>0.40024931454717083</c:v>
                </c:pt>
                <c:pt idx="8445">
                  <c:v>0.38858761371965067</c:v>
                </c:pt>
                <c:pt idx="8446">
                  <c:v>0.37256519331153648</c:v>
                </c:pt>
                <c:pt idx="8447">
                  <c:v>0.3326442548561796</c:v>
                </c:pt>
                <c:pt idx="8448">
                  <c:v>0.28647212321027837</c:v>
                </c:pt>
                <c:pt idx="8449">
                  <c:v>0.27577164277780636</c:v>
                </c:pt>
                <c:pt idx="8450">
                  <c:v>0.25494286705830038</c:v>
                </c:pt>
                <c:pt idx="8451">
                  <c:v>0.23284772205755755</c:v>
                </c:pt>
                <c:pt idx="8452">
                  <c:v>0.21249832572641375</c:v>
                </c:pt>
                <c:pt idx="8453">
                  <c:v>0.20827162620615899</c:v>
                </c:pt>
                <c:pt idx="8454">
                  <c:v>0.20156973786667068</c:v>
                </c:pt>
                <c:pt idx="8455">
                  <c:v>0.18982670290274203</c:v>
                </c:pt>
                <c:pt idx="8456">
                  <c:v>0.17263583226183796</c:v>
                </c:pt>
                <c:pt idx="8457">
                  <c:v>0.17106893736380821</c:v>
                </c:pt>
                <c:pt idx="8458">
                  <c:v>0.17512040629397502</c:v>
                </c:pt>
                <c:pt idx="8459">
                  <c:v>0.20374533587062169</c:v>
                </c:pt>
                <c:pt idx="8460">
                  <c:v>0.2130907581194022</c:v>
                </c:pt>
                <c:pt idx="8461">
                  <c:v>0.23176127190222598</c:v>
                </c:pt>
                <c:pt idx="8462">
                  <c:v>0.23810564258823955</c:v>
                </c:pt>
                <c:pt idx="8463">
                  <c:v>0.24565104251126194</c:v>
                </c:pt>
                <c:pt idx="8464">
                  <c:v>0.23284605112751447</c:v>
                </c:pt>
                <c:pt idx="8465">
                  <c:v>0.18401160250520138</c:v>
                </c:pt>
                <c:pt idx="8466">
                  <c:v>0.19779725453305086</c:v>
                </c:pt>
                <c:pt idx="8467">
                  <c:v>0.22886160700208402</c:v>
                </c:pt>
                <c:pt idx="8468">
                  <c:v>0.23744031800433693</c:v>
                </c:pt>
                <c:pt idx="8469">
                  <c:v>0.25160106320658382</c:v>
                </c:pt>
                <c:pt idx="8470">
                  <c:v>0.27080603899629374</c:v>
                </c:pt>
                <c:pt idx="8471">
                  <c:v>0.28880988148385806</c:v>
                </c:pt>
                <c:pt idx="8472">
                  <c:v>0.28418745483862023</c:v>
                </c:pt>
                <c:pt idx="8473">
                  <c:v>0.28567862329767263</c:v>
                </c:pt>
                <c:pt idx="8474">
                  <c:v>0.3175091897132199</c:v>
                </c:pt>
                <c:pt idx="8475">
                  <c:v>0.31413455852885463</c:v>
                </c:pt>
                <c:pt idx="8476">
                  <c:v>0.29379695043089882</c:v>
                </c:pt>
                <c:pt idx="8477">
                  <c:v>0.24384743168374076</c:v>
                </c:pt>
                <c:pt idx="8478">
                  <c:v>0.20022965619891259</c:v>
                </c:pt>
                <c:pt idx="8479">
                  <c:v>0.15966835096229409</c:v>
                </c:pt>
                <c:pt idx="8480">
                  <c:v>0.16604111735470301</c:v>
                </c:pt>
                <c:pt idx="8481">
                  <c:v>0.17261904367665945</c:v>
                </c:pt>
                <c:pt idx="8482">
                  <c:v>0.16415241650069037</c:v>
                </c:pt>
                <c:pt idx="8483">
                  <c:v>0.16170279213376562</c:v>
                </c:pt>
                <c:pt idx="8484">
                  <c:v>0.1592635982749257</c:v>
                </c:pt>
                <c:pt idx="8485">
                  <c:v>0.16377378655666844</c:v>
                </c:pt>
                <c:pt idx="8486">
                  <c:v>0.1744189594976833</c:v>
                </c:pt>
                <c:pt idx="8487">
                  <c:v>0.17609001045062272</c:v>
                </c:pt>
                <c:pt idx="8488">
                  <c:v>0.12796977150662339</c:v>
                </c:pt>
                <c:pt idx="8489">
                  <c:v>4.1604145922450812E-2</c:v>
                </c:pt>
                <c:pt idx="8490">
                  <c:v>4.8813748899344721E-2</c:v>
                </c:pt>
                <c:pt idx="8491">
                  <c:v>7.4227726244882303E-2</c:v>
                </c:pt>
                <c:pt idx="8492">
                  <c:v>0.10889901925845723</c:v>
                </c:pt>
                <c:pt idx="8493">
                  <c:v>0.12813888244859467</c:v>
                </c:pt>
                <c:pt idx="8494">
                  <c:v>0.13844314750898379</c:v>
                </c:pt>
                <c:pt idx="8495">
                  <c:v>0.14889635271945387</c:v>
                </c:pt>
                <c:pt idx="8496">
                  <c:v>0.14476756813200509</c:v>
                </c:pt>
                <c:pt idx="8497">
                  <c:v>0.1392130729105967</c:v>
                </c:pt>
                <c:pt idx="8498">
                  <c:v>0.12820310834884194</c:v>
                </c:pt>
                <c:pt idx="8499">
                  <c:v>0.12383813539118679</c:v>
                </c:pt>
                <c:pt idx="8500">
                  <c:v>0.12552721558884686</c:v>
                </c:pt>
                <c:pt idx="8501">
                  <c:v>0.11574538583191465</c:v>
                </c:pt>
                <c:pt idx="8502">
                  <c:v>0.10326414085622129</c:v>
                </c:pt>
                <c:pt idx="8503">
                  <c:v>0.10557326304585336</c:v>
                </c:pt>
                <c:pt idx="8504">
                  <c:v>0.15953098334050081</c:v>
                </c:pt>
                <c:pt idx="8505">
                  <c:v>0.20531523702388341</c:v>
                </c:pt>
                <c:pt idx="8506">
                  <c:v>0.18209583002928476</c:v>
                </c:pt>
                <c:pt idx="8507">
                  <c:v>0.18265310295908563</c:v>
                </c:pt>
                <c:pt idx="8508">
                  <c:v>0.21629846170882988</c:v>
                </c:pt>
                <c:pt idx="8509">
                  <c:v>0.25938491570462863</c:v>
                </c:pt>
                <c:pt idx="8510">
                  <c:v>0.30800217628186194</c:v>
                </c:pt>
                <c:pt idx="8511">
                  <c:v>0.32277004773434498</c:v>
                </c:pt>
                <c:pt idx="8512">
                  <c:v>0.26019826026301485</c:v>
                </c:pt>
                <c:pt idx="8513">
                  <c:v>0.19337003331151509</c:v>
                </c:pt>
                <c:pt idx="8514">
                  <c:v>0.21671395409819141</c:v>
                </c:pt>
                <c:pt idx="8515">
                  <c:v>0.24988546659646751</c:v>
                </c:pt>
                <c:pt idx="8516">
                  <c:v>0.2629787008478357</c:v>
                </c:pt>
                <c:pt idx="8517">
                  <c:v>0.25778521941925048</c:v>
                </c:pt>
                <c:pt idx="8518">
                  <c:v>0.24056560495087112</c:v>
                </c:pt>
                <c:pt idx="8519">
                  <c:v>0.23534843442675465</c:v>
                </c:pt>
                <c:pt idx="8520">
                  <c:v>0.2188941704475407</c:v>
                </c:pt>
                <c:pt idx="8521">
                  <c:v>0.20212218394659212</c:v>
                </c:pt>
                <c:pt idx="8522">
                  <c:v>0.19916471913379633</c:v>
                </c:pt>
                <c:pt idx="8523">
                  <c:v>0.17576798968965104</c:v>
                </c:pt>
                <c:pt idx="8524">
                  <c:v>0.16243545198785792</c:v>
                </c:pt>
                <c:pt idx="8525">
                  <c:v>0.14779372561614659</c:v>
                </c:pt>
                <c:pt idx="8526">
                  <c:v>0.13536800476586666</c:v>
                </c:pt>
                <c:pt idx="8527">
                  <c:v>0.13542526893822143</c:v>
                </c:pt>
                <c:pt idx="8528">
                  <c:v>0.18685669355980022</c:v>
                </c:pt>
                <c:pt idx="8529">
                  <c:v>0.2180978352508588</c:v>
                </c:pt>
                <c:pt idx="8530">
                  <c:v>0.21937592784583695</c:v>
                </c:pt>
                <c:pt idx="8531">
                  <c:v>0.24149037520281078</c:v>
                </c:pt>
                <c:pt idx="8532">
                  <c:v>0.24258652490939822</c:v>
                </c:pt>
                <c:pt idx="8533">
                  <c:v>0.24284703879164013</c:v>
                </c:pt>
                <c:pt idx="8534">
                  <c:v>0.24027898847893561</c:v>
                </c:pt>
                <c:pt idx="8535">
                  <c:v>0.23227013923160919</c:v>
                </c:pt>
                <c:pt idx="8536">
                  <c:v>0.19079964459109683</c:v>
                </c:pt>
                <c:pt idx="8537">
                  <c:v>0.11583888061459056</c:v>
                </c:pt>
                <c:pt idx="8538">
                  <c:v>0.15221004274917099</c:v>
                </c:pt>
                <c:pt idx="8539">
                  <c:v>0.22075735496564916</c:v>
                </c:pt>
                <c:pt idx="8540">
                  <c:v>0.26977043887047047</c:v>
                </c:pt>
                <c:pt idx="8541">
                  <c:v>0.32138294384099608</c:v>
                </c:pt>
                <c:pt idx="8542">
                  <c:v>0.38110449891218046</c:v>
                </c:pt>
                <c:pt idx="8543">
                  <c:v>0.43838049240509952</c:v>
                </c:pt>
                <c:pt idx="8544">
                  <c:v>0.48849680838534959</c:v>
                </c:pt>
                <c:pt idx="8545">
                  <c:v>0.49833265703949481</c:v>
                </c:pt>
                <c:pt idx="8546">
                  <c:v>0.49768012931272765</c:v>
                </c:pt>
                <c:pt idx="8547">
                  <c:v>0.51349997096788524</c:v>
                </c:pt>
                <c:pt idx="8548">
                  <c:v>0.51360793522306658</c:v>
                </c:pt>
                <c:pt idx="8549">
                  <c:v>0.51270750285497035</c:v>
                </c:pt>
                <c:pt idx="8550">
                  <c:v>0.51272547139007119</c:v>
                </c:pt>
                <c:pt idx="8551">
                  <c:v>0.50375769244219015</c:v>
                </c:pt>
                <c:pt idx="8552">
                  <c:v>0.51797444266131576</c:v>
                </c:pt>
                <c:pt idx="8553">
                  <c:v>0.49558556289913708</c:v>
                </c:pt>
                <c:pt idx="8554">
                  <c:v>0.4657354139043518</c:v>
                </c:pt>
                <c:pt idx="8555">
                  <c:v>0.47023100467963824</c:v>
                </c:pt>
                <c:pt idx="8556">
                  <c:v>0.50319045374098414</c:v>
                </c:pt>
                <c:pt idx="8557">
                  <c:v>0.54380654710191279</c:v>
                </c:pt>
                <c:pt idx="8558">
                  <c:v>0.56940220981218015</c:v>
                </c:pt>
                <c:pt idx="8559">
                  <c:v>0.56528271072336511</c:v>
                </c:pt>
                <c:pt idx="8560">
                  <c:v>0.52120290313942541</c:v>
                </c:pt>
                <c:pt idx="8561">
                  <c:v>0.47151279393723489</c:v>
                </c:pt>
                <c:pt idx="8562">
                  <c:v>0.53445022191581448</c:v>
                </c:pt>
                <c:pt idx="8563">
                  <c:v>0.57513040126568193</c:v>
                </c:pt>
                <c:pt idx="8564">
                  <c:v>0.5877333002524151</c:v>
                </c:pt>
                <c:pt idx="8565">
                  <c:v>0.59851401403059346</c:v>
                </c:pt>
                <c:pt idx="8566">
                  <c:v>0.6200961584560013</c:v>
                </c:pt>
                <c:pt idx="8567">
                  <c:v>0.63418117567698407</c:v>
                </c:pt>
                <c:pt idx="8568">
                  <c:v>0.63655892904055844</c:v>
                </c:pt>
                <c:pt idx="8569">
                  <c:v>0.63409549501729912</c:v>
                </c:pt>
                <c:pt idx="8570">
                  <c:v>0.61506105786466336</c:v>
                </c:pt>
                <c:pt idx="8571">
                  <c:v>0.60601874873083694</c:v>
                </c:pt>
                <c:pt idx="8572">
                  <c:v>0.60323282592880445</c:v>
                </c:pt>
                <c:pt idx="8573">
                  <c:v>0.62463913665223514</c:v>
                </c:pt>
                <c:pt idx="8574">
                  <c:v>0.63314610394688875</c:v>
                </c:pt>
                <c:pt idx="8575">
                  <c:v>0.63838447618792094</c:v>
                </c:pt>
                <c:pt idx="8576">
                  <c:v>0.62614196414441181</c:v>
                </c:pt>
                <c:pt idx="8577">
                  <c:v>0.60975774392333348</c:v>
                </c:pt>
                <c:pt idx="8578">
                  <c:v>0.60955560587448854</c:v>
                </c:pt>
                <c:pt idx="8579">
                  <c:v>0.59833765968937414</c:v>
                </c:pt>
                <c:pt idx="8580">
                  <c:v>0.59501244619264071</c:v>
                </c:pt>
                <c:pt idx="8581">
                  <c:v>0.58283740479647805</c:v>
                </c:pt>
                <c:pt idx="8582">
                  <c:v>0.56923179826870496</c:v>
                </c:pt>
                <c:pt idx="8583">
                  <c:v>0.56462498842201359</c:v>
                </c:pt>
                <c:pt idx="8584">
                  <c:v>0.55480499644050363</c:v>
                </c:pt>
                <c:pt idx="8585">
                  <c:v>0.54962962482784405</c:v>
                </c:pt>
                <c:pt idx="8586">
                  <c:v>0.54956732348808668</c:v>
                </c:pt>
                <c:pt idx="8587">
                  <c:v>0.56074375170006674</c:v>
                </c:pt>
                <c:pt idx="8588">
                  <c:v>0.57521285748902162</c:v>
                </c:pt>
                <c:pt idx="8589">
                  <c:v>0.58996798740737921</c:v>
                </c:pt>
                <c:pt idx="8590">
                  <c:v>0.57929002962224996</c:v>
                </c:pt>
                <c:pt idx="8591">
                  <c:v>0.56386526247609847</c:v>
                </c:pt>
                <c:pt idx="8592">
                  <c:v>0.54823177806355605</c:v>
                </c:pt>
                <c:pt idx="8593">
                  <c:v>0.53846455922309366</c:v>
                </c:pt>
                <c:pt idx="8594">
                  <c:v>0.53607867355460459</c:v>
                </c:pt>
                <c:pt idx="8595">
                  <c:v>0.50309837462253582</c:v>
                </c:pt>
                <c:pt idx="8596">
                  <c:v>0.45124775359624697</c:v>
                </c:pt>
                <c:pt idx="8597">
                  <c:v>0.40818070666336737</c:v>
                </c:pt>
                <c:pt idx="8598">
                  <c:v>0.37859893244995213</c:v>
                </c:pt>
                <c:pt idx="8599">
                  <c:v>0.35098325886052323</c:v>
                </c:pt>
                <c:pt idx="8600">
                  <c:v>0.33936367284109742</c:v>
                </c:pt>
                <c:pt idx="8601">
                  <c:v>0.33860316043057687</c:v>
                </c:pt>
                <c:pt idx="8602">
                  <c:v>0.3154572212364164</c:v>
                </c:pt>
                <c:pt idx="8603">
                  <c:v>0.30203378690904065</c:v>
                </c:pt>
                <c:pt idx="8604">
                  <c:v>0.31557848073363703</c:v>
                </c:pt>
                <c:pt idx="8605">
                  <c:v>0.32293489714919948</c:v>
                </c:pt>
                <c:pt idx="8606">
                  <c:v>0.29482890716758919</c:v>
                </c:pt>
                <c:pt idx="8607">
                  <c:v>0.28249586725803205</c:v>
                </c:pt>
                <c:pt idx="8608">
                  <c:v>0.23171720425117437</c:v>
                </c:pt>
                <c:pt idx="8609">
                  <c:v>0.15593071760532926</c:v>
                </c:pt>
                <c:pt idx="8610">
                  <c:v>0.14717471736787682</c:v>
                </c:pt>
                <c:pt idx="8611">
                  <c:v>0.15639881434272332</c:v>
                </c:pt>
                <c:pt idx="8612">
                  <c:v>0.15677417951959949</c:v>
                </c:pt>
                <c:pt idx="8613">
                  <c:v>0.18456328519558421</c:v>
                </c:pt>
                <c:pt idx="8614">
                  <c:v>0.23012301538867821</c:v>
                </c:pt>
                <c:pt idx="8615">
                  <c:v>0.29850422488026274</c:v>
                </c:pt>
                <c:pt idx="8616">
                  <c:v>0.38386211348957139</c:v>
                </c:pt>
                <c:pt idx="8617">
                  <c:v>0.49105845424322736</c:v>
                </c:pt>
                <c:pt idx="8618">
                  <c:v>0.55087371099888371</c:v>
                </c:pt>
                <c:pt idx="8619">
                  <c:v>0.56608946349297928</c:v>
                </c:pt>
                <c:pt idx="8620">
                  <c:v>0.57701457739685735</c:v>
                </c:pt>
                <c:pt idx="8621">
                  <c:v>0.57689794055946764</c:v>
                </c:pt>
                <c:pt idx="8622">
                  <c:v>0.58760619480572951</c:v>
                </c:pt>
                <c:pt idx="8623">
                  <c:v>0.59726158520618122</c:v>
                </c:pt>
                <c:pt idx="8624">
                  <c:v>0.60304210166968952</c:v>
                </c:pt>
                <c:pt idx="8625">
                  <c:v>0.58592272844851712</c:v>
                </c:pt>
                <c:pt idx="8626">
                  <c:v>0.59526777294334621</c:v>
                </c:pt>
                <c:pt idx="8627">
                  <c:v>0.59833792806083663</c:v>
                </c:pt>
                <c:pt idx="8628">
                  <c:v>0.58931777749628111</c:v>
                </c:pt>
                <c:pt idx="8629">
                  <c:v>0.58104993029864604</c:v>
                </c:pt>
                <c:pt idx="8630">
                  <c:v>0.56645849393582437</c:v>
                </c:pt>
                <c:pt idx="8631">
                  <c:v>0.56089930584301639</c:v>
                </c:pt>
                <c:pt idx="8632">
                  <c:v>0.52955659907278907</c:v>
                </c:pt>
                <c:pt idx="8633">
                  <c:v>0.47420654082868929</c:v>
                </c:pt>
                <c:pt idx="8634">
                  <c:v>0.47572673751958433</c:v>
                </c:pt>
                <c:pt idx="8635">
                  <c:v>0.50072047759979377</c:v>
                </c:pt>
                <c:pt idx="8636">
                  <c:v>0.52738731784595372</c:v>
                </c:pt>
                <c:pt idx="8637">
                  <c:v>0.52872932975761533</c:v>
                </c:pt>
                <c:pt idx="8638">
                  <c:v>0.52474455609058823</c:v>
                </c:pt>
                <c:pt idx="8639">
                  <c:v>0.5518780175193243</c:v>
                </c:pt>
                <c:pt idx="8640">
                  <c:v>0.56247035416184965</c:v>
                </c:pt>
                <c:pt idx="8641">
                  <c:v>0.54674406977458212</c:v>
                </c:pt>
                <c:pt idx="8642">
                  <c:v>0.52732742668855892</c:v>
                </c:pt>
                <c:pt idx="8643">
                  <c:v>0.4893599834225314</c:v>
                </c:pt>
                <c:pt idx="8644">
                  <c:v>0.42586412934279655</c:v>
                </c:pt>
                <c:pt idx="8645">
                  <c:v>0.35262399100257474</c:v>
                </c:pt>
                <c:pt idx="8646">
                  <c:v>0.27513358769103097</c:v>
                </c:pt>
                <c:pt idx="8647">
                  <c:v>0.19024039324162806</c:v>
                </c:pt>
                <c:pt idx="8648">
                  <c:v>0.18535872553917343</c:v>
                </c:pt>
                <c:pt idx="8649">
                  <c:v>0.23715821043166654</c:v>
                </c:pt>
                <c:pt idx="8650">
                  <c:v>0.25541584217443286</c:v>
                </c:pt>
                <c:pt idx="8651">
                  <c:v>0.25656421653368688</c:v>
                </c:pt>
                <c:pt idx="8652">
                  <c:v>0.24782504037939312</c:v>
                </c:pt>
                <c:pt idx="8653">
                  <c:v>0.25360421631368479</c:v>
                </c:pt>
                <c:pt idx="8654">
                  <c:v>0.25251321001698079</c:v>
                </c:pt>
                <c:pt idx="8655">
                  <c:v>0.24902271369684312</c:v>
                </c:pt>
                <c:pt idx="8656">
                  <c:v>0.21415470983310242</c:v>
                </c:pt>
                <c:pt idx="8657">
                  <c:v>0.19468785946472397</c:v>
                </c:pt>
                <c:pt idx="8658">
                  <c:v>0.22549009865547426</c:v>
                </c:pt>
                <c:pt idx="8659">
                  <c:v>0.27251049469682231</c:v>
                </c:pt>
                <c:pt idx="8660">
                  <c:v>0.34873832549378203</c:v>
                </c:pt>
                <c:pt idx="8661">
                  <c:v>0.40593276873371881</c:v>
                </c:pt>
                <c:pt idx="8662">
                  <c:v>0.43259869582212773</c:v>
                </c:pt>
                <c:pt idx="8663">
                  <c:v>0.50304396216940017</c:v>
                </c:pt>
                <c:pt idx="8664">
                  <c:v>0.53376539695753789</c:v>
                </c:pt>
                <c:pt idx="8665">
                  <c:v>0.55254212268962544</c:v>
                </c:pt>
                <c:pt idx="8666">
                  <c:v>0.56883339357293761</c:v>
                </c:pt>
                <c:pt idx="8667">
                  <c:v>0.58112712007194456</c:v>
                </c:pt>
                <c:pt idx="8668">
                  <c:v>0.5571848466840319</c:v>
                </c:pt>
                <c:pt idx="8669">
                  <c:v>0.48812559233028369</c:v>
                </c:pt>
                <c:pt idx="8670">
                  <c:v>0.43295149193627747</c:v>
                </c:pt>
                <c:pt idx="8671">
                  <c:v>0.41675673680458691</c:v>
                </c:pt>
                <c:pt idx="8672">
                  <c:v>0.43764588424875905</c:v>
                </c:pt>
                <c:pt idx="8673">
                  <c:v>0.47063194103689743</c:v>
                </c:pt>
                <c:pt idx="8674">
                  <c:v>0.52209885664897837</c:v>
                </c:pt>
                <c:pt idx="8675">
                  <c:v>0.49702233366825649</c:v>
                </c:pt>
                <c:pt idx="8676">
                  <c:v>0.47465748733709018</c:v>
                </c:pt>
                <c:pt idx="8677">
                  <c:v>0.45564443676596689</c:v>
                </c:pt>
                <c:pt idx="8678">
                  <c:v>0.43834717181579441</c:v>
                </c:pt>
                <c:pt idx="8679">
                  <c:v>0.40975644654268989</c:v>
                </c:pt>
                <c:pt idx="8680">
                  <c:v>0.32314587842035974</c:v>
                </c:pt>
                <c:pt idx="8681">
                  <c:v>0.18861234031156784</c:v>
                </c:pt>
                <c:pt idx="8682">
                  <c:v>0.15075203599709847</c:v>
                </c:pt>
                <c:pt idx="8683">
                  <c:v>0.14742428714616354</c:v>
                </c:pt>
                <c:pt idx="8684">
                  <c:v>0.14660794737372781</c:v>
                </c:pt>
                <c:pt idx="8685">
                  <c:v>0.16929807121566598</c:v>
                </c:pt>
                <c:pt idx="8686">
                  <c:v>0.18436771179353661</c:v>
                </c:pt>
                <c:pt idx="8687">
                  <c:v>0.22536550969051011</c:v>
                </c:pt>
                <c:pt idx="8688">
                  <c:v>0.26093516171066228</c:v>
                </c:pt>
                <c:pt idx="8689">
                  <c:v>0.30704443208558579</c:v>
                </c:pt>
                <c:pt idx="8690">
                  <c:v>0.33297737167861241</c:v>
                </c:pt>
                <c:pt idx="8691">
                  <c:v>0.29950647379916717</c:v>
                </c:pt>
                <c:pt idx="8692">
                  <c:v>0.24505171720916583</c:v>
                </c:pt>
                <c:pt idx="8693">
                  <c:v>0.23469278814267819</c:v>
                </c:pt>
                <c:pt idx="8694">
                  <c:v>0.23853541651190402</c:v>
                </c:pt>
                <c:pt idx="8695">
                  <c:v>0.22534765587007052</c:v>
                </c:pt>
                <c:pt idx="8696">
                  <c:v>0.2552435717202442</c:v>
                </c:pt>
                <c:pt idx="8697">
                  <c:v>0.32060619274502083</c:v>
                </c:pt>
                <c:pt idx="8698">
                  <c:v>0.38357708904673066</c:v>
                </c:pt>
                <c:pt idx="8699">
                  <c:v>0.42157101457706514</c:v>
                </c:pt>
                <c:pt idx="8700">
                  <c:v>0.42105453521584552</c:v>
                </c:pt>
                <c:pt idx="8701">
                  <c:v>0.41771546476517535</c:v>
                </c:pt>
                <c:pt idx="8702">
                  <c:v>0.40374204366251176</c:v>
                </c:pt>
                <c:pt idx="8703">
                  <c:v>0.3921774553694648</c:v>
                </c:pt>
                <c:pt idx="8704">
                  <c:v>0.35437512531501048</c:v>
                </c:pt>
                <c:pt idx="8705">
                  <c:v>0.21415100107081772</c:v>
                </c:pt>
                <c:pt idx="8706">
                  <c:v>0.15564515996108763</c:v>
                </c:pt>
                <c:pt idx="8707">
                  <c:v>0.14903524072489308</c:v>
                </c:pt>
                <c:pt idx="8708">
                  <c:v>0.1603372380028964</c:v>
                </c:pt>
                <c:pt idx="8709">
                  <c:v>0.17152251693466969</c:v>
                </c:pt>
                <c:pt idx="8710">
                  <c:v>0.17263384595503309</c:v>
                </c:pt>
                <c:pt idx="8711">
                  <c:v>0.19831555468982334</c:v>
                </c:pt>
                <c:pt idx="8712">
                  <c:v>0.20870496567085464</c:v>
                </c:pt>
                <c:pt idx="8713">
                  <c:v>0.20700522823129891</c:v>
                </c:pt>
                <c:pt idx="8714">
                  <c:v>0.23100611662754814</c:v>
                </c:pt>
                <c:pt idx="8715">
                  <c:v>0.27255523802637804</c:v>
                </c:pt>
                <c:pt idx="8716">
                  <c:v>0.26141570613679993</c:v>
                </c:pt>
                <c:pt idx="8717">
                  <c:v>0.25069934185250103</c:v>
                </c:pt>
                <c:pt idx="8718">
                  <c:v>0.24205121338159685</c:v>
                </c:pt>
                <c:pt idx="8719">
                  <c:v>0.23018779708189244</c:v>
                </c:pt>
                <c:pt idx="8720">
                  <c:v>0.25064872491792933</c:v>
                </c:pt>
                <c:pt idx="8721">
                  <c:v>0.25814521195674006</c:v>
                </c:pt>
                <c:pt idx="8722">
                  <c:v>0.23951134105257951</c:v>
                </c:pt>
                <c:pt idx="8723">
                  <c:v>0.24184213138255148</c:v>
                </c:pt>
                <c:pt idx="8724">
                  <c:v>0.25735958890165517</c:v>
                </c:pt>
                <c:pt idx="8725">
                  <c:v>0.27316141644064973</c:v>
                </c:pt>
                <c:pt idx="8726">
                  <c:v>0.29581116678386077</c:v>
                </c:pt>
                <c:pt idx="8727">
                  <c:v>0.30545015245659218</c:v>
                </c:pt>
                <c:pt idx="8728">
                  <c:v>0.28717787356681262</c:v>
                </c:pt>
                <c:pt idx="8729">
                  <c:v>0.21311495841746564</c:v>
                </c:pt>
                <c:pt idx="8730">
                  <c:v>0.21138144418711055</c:v>
                </c:pt>
                <c:pt idx="8731">
                  <c:v>0.25657649063072169</c:v>
                </c:pt>
                <c:pt idx="8732">
                  <c:v>0.29790974864143194</c:v>
                </c:pt>
                <c:pt idx="8733">
                  <c:v>0.34255017089939344</c:v>
                </c:pt>
                <c:pt idx="8734">
                  <c:v>0.37466827091039429</c:v>
                </c:pt>
                <c:pt idx="8735">
                  <c:v>0.41401376974130655</c:v>
                </c:pt>
                <c:pt idx="8736">
                  <c:v>0.46503772343966693</c:v>
                </c:pt>
                <c:pt idx="8737">
                  <c:v>0.49027988236895242</c:v>
                </c:pt>
                <c:pt idx="8738">
                  <c:v>0.48945192455555769</c:v>
                </c:pt>
                <c:pt idx="8739">
                  <c:v>0.4689260708271113</c:v>
                </c:pt>
                <c:pt idx="8740">
                  <c:v>0.43296280185132546</c:v>
                </c:pt>
                <c:pt idx="8741">
                  <c:v>0.38795481769015994</c:v>
                </c:pt>
                <c:pt idx="8742">
                  <c:v>0.339525008387497</c:v>
                </c:pt>
                <c:pt idx="8743">
                  <c:v>0.30512794938010401</c:v>
                </c:pt>
                <c:pt idx="8744">
                  <c:v>0.28445711768208354</c:v>
                </c:pt>
                <c:pt idx="8745">
                  <c:v>0.29728974648877815</c:v>
                </c:pt>
                <c:pt idx="8746">
                  <c:v>0.31747338716409268</c:v>
                </c:pt>
                <c:pt idx="8747">
                  <c:v>0.31964011181572377</c:v>
                </c:pt>
                <c:pt idx="8748">
                  <c:v>0.33301882724117698</c:v>
                </c:pt>
                <c:pt idx="8749">
                  <c:v>0.31686625221256354</c:v>
                </c:pt>
                <c:pt idx="8750">
                  <c:v>0.3062743418115752</c:v>
                </c:pt>
                <c:pt idx="8751">
                  <c:v>0.30350853111836829</c:v>
                </c:pt>
                <c:pt idx="8752">
                  <c:v>0.31585105930340623</c:v>
                </c:pt>
                <c:pt idx="8753">
                  <c:v>0.35619727856051336</c:v>
                </c:pt>
                <c:pt idx="8754">
                  <c:v>0.39679872972160524</c:v>
                </c:pt>
                <c:pt idx="8755">
                  <c:v>0.3975358281556951</c:v>
                </c:pt>
                <c:pt idx="8756">
                  <c:v>0.34789502743152756</c:v>
                </c:pt>
                <c:pt idx="8757">
                  <c:v>0.33220775836164879</c:v>
                </c:pt>
                <c:pt idx="8758">
                  <c:v>0.3268253476909958</c:v>
                </c:pt>
                <c:pt idx="8759">
                  <c:v>0.32113471955361228</c:v>
                </c:pt>
              </c:numCache>
            </c:numRef>
          </c:xVal>
          <c:yVal>
            <c:numRef>
              <c:f>Sheet3!$J$2:$J$8761</c:f>
              <c:numCache>
                <c:formatCode>General</c:formatCode>
                <c:ptCount val="8760"/>
                <c:pt idx="0">
                  <c:v>246377.80644097223</c:v>
                </c:pt>
                <c:pt idx="1">
                  <c:v>245706.42038194445</c:v>
                </c:pt>
                <c:pt idx="2">
                  <c:v>249035.12859375001</c:v>
                </c:pt>
                <c:pt idx="3">
                  <c:v>251018.48883680557</c:v>
                </c:pt>
                <c:pt idx="4">
                  <c:v>251330.31114583334</c:v>
                </c:pt>
                <c:pt idx="5">
                  <c:v>255314.89080729167</c:v>
                </c:pt>
                <c:pt idx="6">
                  <c:v>255726.46875</c:v>
                </c:pt>
                <c:pt idx="7">
                  <c:v>255572.302734375</c:v>
                </c:pt>
                <c:pt idx="8">
                  <c:v>256813.80019965279</c:v>
                </c:pt>
                <c:pt idx="9">
                  <c:v>257891.59375</c:v>
                </c:pt>
                <c:pt idx="10">
                  <c:v>256919.47760416666</c:v>
                </c:pt>
                <c:pt idx="11">
                  <c:v>255941.77443576389</c:v>
                </c:pt>
                <c:pt idx="12">
                  <c:v>254381.32894965279</c:v>
                </c:pt>
                <c:pt idx="13">
                  <c:v>255538.11281250001</c:v>
                </c:pt>
                <c:pt idx="14">
                  <c:v>253992.92357638889</c:v>
                </c:pt>
                <c:pt idx="15">
                  <c:v>255059.74475694445</c:v>
                </c:pt>
                <c:pt idx="16">
                  <c:v>260666.48737847223</c:v>
                </c:pt>
                <c:pt idx="17">
                  <c:v>264134.32937499997</c:v>
                </c:pt>
                <c:pt idx="18">
                  <c:v>264564.36723958334</c:v>
                </c:pt>
                <c:pt idx="19">
                  <c:v>264711.35144097224</c:v>
                </c:pt>
                <c:pt idx="20">
                  <c:v>264727.13800347224</c:v>
                </c:pt>
                <c:pt idx="21">
                  <c:v>263452.37161458336</c:v>
                </c:pt>
                <c:pt idx="22">
                  <c:v>261179.75145833334</c:v>
                </c:pt>
                <c:pt idx="23">
                  <c:v>258069.701015625</c:v>
                </c:pt>
                <c:pt idx="24">
                  <c:v>255106.86068576388</c:v>
                </c:pt>
                <c:pt idx="25">
                  <c:v>255031.34580729165</c:v>
                </c:pt>
                <c:pt idx="26">
                  <c:v>255024.109375</c:v>
                </c:pt>
                <c:pt idx="27">
                  <c:v>255024.109375</c:v>
                </c:pt>
                <c:pt idx="28">
                  <c:v>255095.359375</c:v>
                </c:pt>
                <c:pt idx="29">
                  <c:v>258747.01106770834</c:v>
                </c:pt>
                <c:pt idx="30">
                  <c:v>259928.46875</c:v>
                </c:pt>
                <c:pt idx="31">
                  <c:v>259928.46875</c:v>
                </c:pt>
                <c:pt idx="32">
                  <c:v>260016.98046875</c:v>
                </c:pt>
                <c:pt idx="33">
                  <c:v>259995.30259548611</c:v>
                </c:pt>
                <c:pt idx="34">
                  <c:v>256158.86891493056</c:v>
                </c:pt>
                <c:pt idx="35">
                  <c:v>253686.05628472223</c:v>
                </c:pt>
                <c:pt idx="36">
                  <c:v>249612.39598090277</c:v>
                </c:pt>
                <c:pt idx="37">
                  <c:v>246605.95038194445</c:v>
                </c:pt>
                <c:pt idx="38">
                  <c:v>235804.74157118055</c:v>
                </c:pt>
                <c:pt idx="39">
                  <c:v>231888.32620659721</c:v>
                </c:pt>
                <c:pt idx="40">
                  <c:v>229690.71668402778</c:v>
                </c:pt>
                <c:pt idx="41">
                  <c:v>229331.91126736111</c:v>
                </c:pt>
                <c:pt idx="42">
                  <c:v>229330.35762152777</c:v>
                </c:pt>
                <c:pt idx="43">
                  <c:v>230658.14390625001</c:v>
                </c:pt>
                <c:pt idx="44">
                  <c:v>228621.19397569445</c:v>
                </c:pt>
                <c:pt idx="45">
                  <c:v>223725.01239583333</c:v>
                </c:pt>
                <c:pt idx="46">
                  <c:v>218516.49182291667</c:v>
                </c:pt>
                <c:pt idx="47">
                  <c:v>214877.765625</c:v>
                </c:pt>
                <c:pt idx="48">
                  <c:v>213930.91875000001</c:v>
                </c:pt>
                <c:pt idx="49">
                  <c:v>213666.23440104167</c:v>
                </c:pt>
                <c:pt idx="50">
                  <c:v>213661.65625</c:v>
                </c:pt>
                <c:pt idx="51">
                  <c:v>213692.57394097222</c:v>
                </c:pt>
                <c:pt idx="52">
                  <c:v>215365.75533854167</c:v>
                </c:pt>
                <c:pt idx="53">
                  <c:v>218417.14047743054</c:v>
                </c:pt>
                <c:pt idx="54">
                  <c:v>218915.90625</c:v>
                </c:pt>
                <c:pt idx="55">
                  <c:v>218915.90625</c:v>
                </c:pt>
                <c:pt idx="56">
                  <c:v>219220.93970486111</c:v>
                </c:pt>
                <c:pt idx="57">
                  <c:v>221541.61223090277</c:v>
                </c:pt>
                <c:pt idx="58">
                  <c:v>222811.66979166667</c:v>
                </c:pt>
                <c:pt idx="59">
                  <c:v>221631.10106770834</c:v>
                </c:pt>
                <c:pt idx="60">
                  <c:v>220158.31666666668</c:v>
                </c:pt>
                <c:pt idx="61">
                  <c:v>220178.98444444445</c:v>
                </c:pt>
                <c:pt idx="62">
                  <c:v>223213.96972222222</c:v>
                </c:pt>
                <c:pt idx="63">
                  <c:v>224782.31836805557</c:v>
                </c:pt>
                <c:pt idx="64">
                  <c:v>225635.58723090278</c:v>
                </c:pt>
                <c:pt idx="65">
                  <c:v>225691.57395833332</c:v>
                </c:pt>
                <c:pt idx="66">
                  <c:v>225687.35729166667</c:v>
                </c:pt>
                <c:pt idx="67">
                  <c:v>225786.76171875</c:v>
                </c:pt>
                <c:pt idx="68">
                  <c:v>223166.17779513888</c:v>
                </c:pt>
                <c:pt idx="69">
                  <c:v>218780.99608506943</c:v>
                </c:pt>
                <c:pt idx="70">
                  <c:v>215238.8125</c:v>
                </c:pt>
                <c:pt idx="71">
                  <c:v>212204.62231770833</c:v>
                </c:pt>
                <c:pt idx="72">
                  <c:v>211722.24630208334</c:v>
                </c:pt>
                <c:pt idx="73">
                  <c:v>212386.54289062499</c:v>
                </c:pt>
                <c:pt idx="74">
                  <c:v>213271.55786458333</c:v>
                </c:pt>
                <c:pt idx="75">
                  <c:v>217834.43013020835</c:v>
                </c:pt>
                <c:pt idx="76">
                  <c:v>232714.37505208334</c:v>
                </c:pt>
                <c:pt idx="77">
                  <c:v>239777.47395833334</c:v>
                </c:pt>
                <c:pt idx="78">
                  <c:v>242830.26629340279</c:v>
                </c:pt>
                <c:pt idx="79">
                  <c:v>242806.49402777778</c:v>
                </c:pt>
                <c:pt idx="80">
                  <c:v>242769.90625</c:v>
                </c:pt>
                <c:pt idx="81">
                  <c:v>242773.31458333333</c:v>
                </c:pt>
                <c:pt idx="82">
                  <c:v>243901.45114583333</c:v>
                </c:pt>
                <c:pt idx="83">
                  <c:v>245624.35079861112</c:v>
                </c:pt>
                <c:pt idx="84">
                  <c:v>247728.48402777777</c:v>
                </c:pt>
                <c:pt idx="85">
                  <c:v>247728.28125</c:v>
                </c:pt>
                <c:pt idx="86">
                  <c:v>247869.96237847224</c:v>
                </c:pt>
                <c:pt idx="87">
                  <c:v>248875.14722222224</c:v>
                </c:pt>
                <c:pt idx="88">
                  <c:v>248931.67730034722</c:v>
                </c:pt>
                <c:pt idx="89">
                  <c:v>249255.84609375001</c:v>
                </c:pt>
                <c:pt idx="90">
                  <c:v>249220.97289930555</c:v>
                </c:pt>
                <c:pt idx="91">
                  <c:v>249036.70340277778</c:v>
                </c:pt>
                <c:pt idx="92">
                  <c:v>248604.58950520834</c:v>
                </c:pt>
                <c:pt idx="93">
                  <c:v>245793.76042534722</c:v>
                </c:pt>
                <c:pt idx="94">
                  <c:v>238568.8634548611</c:v>
                </c:pt>
                <c:pt idx="95">
                  <c:v>231953.35137152777</c:v>
                </c:pt>
                <c:pt idx="96">
                  <c:v>228629.890625</c:v>
                </c:pt>
                <c:pt idx="97">
                  <c:v>228542.41348090279</c:v>
                </c:pt>
                <c:pt idx="98">
                  <c:v>228935.87458333332</c:v>
                </c:pt>
                <c:pt idx="99">
                  <c:v>232559.77291666667</c:v>
                </c:pt>
                <c:pt idx="100">
                  <c:v>235008.22199652778</c:v>
                </c:pt>
                <c:pt idx="101">
                  <c:v>236361.54894097222</c:v>
                </c:pt>
                <c:pt idx="102">
                  <c:v>237015.61015625001</c:v>
                </c:pt>
                <c:pt idx="103">
                  <c:v>237024.125</c:v>
                </c:pt>
                <c:pt idx="104">
                  <c:v>236801.53926215277</c:v>
                </c:pt>
                <c:pt idx="105">
                  <c:v>231662.8007638889</c:v>
                </c:pt>
                <c:pt idx="106">
                  <c:v>222072.36372395835</c:v>
                </c:pt>
                <c:pt idx="107">
                  <c:v>216741.40786458334</c:v>
                </c:pt>
                <c:pt idx="108">
                  <c:v>208154.70210069444</c:v>
                </c:pt>
                <c:pt idx="109">
                  <c:v>197215.40980902777</c:v>
                </c:pt>
                <c:pt idx="110">
                  <c:v>190730.4113888889</c:v>
                </c:pt>
                <c:pt idx="111">
                  <c:v>186783.75625000001</c:v>
                </c:pt>
                <c:pt idx="112">
                  <c:v>186785.53125</c:v>
                </c:pt>
                <c:pt idx="113">
                  <c:v>186788.31180555557</c:v>
                </c:pt>
                <c:pt idx="114">
                  <c:v>187561.08993055555</c:v>
                </c:pt>
                <c:pt idx="115">
                  <c:v>184911.80405381945</c:v>
                </c:pt>
                <c:pt idx="116">
                  <c:v>181804.28602430556</c:v>
                </c:pt>
                <c:pt idx="117">
                  <c:v>173082.60375000001</c:v>
                </c:pt>
                <c:pt idx="118">
                  <c:v>164270.73286458335</c:v>
                </c:pt>
                <c:pt idx="119">
                  <c:v>153913.39188368057</c:v>
                </c:pt>
                <c:pt idx="120">
                  <c:v>150844.640625</c:v>
                </c:pt>
                <c:pt idx="121">
                  <c:v>150844.640625</c:v>
                </c:pt>
                <c:pt idx="122">
                  <c:v>150844.640625</c:v>
                </c:pt>
                <c:pt idx="123">
                  <c:v>151064.76848958334</c:v>
                </c:pt>
                <c:pt idx="124">
                  <c:v>153835.04987847223</c:v>
                </c:pt>
                <c:pt idx="125">
                  <c:v>167020.41467013888</c:v>
                </c:pt>
                <c:pt idx="126">
                  <c:v>172692.70343749999</c:v>
                </c:pt>
                <c:pt idx="127">
                  <c:v>172662.78125</c:v>
                </c:pt>
                <c:pt idx="128">
                  <c:v>172662.78125</c:v>
                </c:pt>
                <c:pt idx="129">
                  <c:v>172601.12791666668</c:v>
                </c:pt>
                <c:pt idx="130">
                  <c:v>172790.37513888889</c:v>
                </c:pt>
                <c:pt idx="131">
                  <c:v>172686.28631944445</c:v>
                </c:pt>
                <c:pt idx="132">
                  <c:v>172667.708125</c:v>
                </c:pt>
                <c:pt idx="133">
                  <c:v>172667.78125</c:v>
                </c:pt>
                <c:pt idx="134">
                  <c:v>175189.46909722223</c:v>
                </c:pt>
                <c:pt idx="135">
                  <c:v>182423.33769097223</c:v>
                </c:pt>
                <c:pt idx="136">
                  <c:v>188899.65239583334</c:v>
                </c:pt>
                <c:pt idx="137">
                  <c:v>192101.27104166665</c:v>
                </c:pt>
                <c:pt idx="138">
                  <c:v>191224.07819444445</c:v>
                </c:pt>
                <c:pt idx="139">
                  <c:v>190442.10850694444</c:v>
                </c:pt>
                <c:pt idx="140">
                  <c:v>188928.01727430554</c:v>
                </c:pt>
                <c:pt idx="141">
                  <c:v>186656.29796875</c:v>
                </c:pt>
                <c:pt idx="142">
                  <c:v>177213.28435763888</c:v>
                </c:pt>
                <c:pt idx="143">
                  <c:v>164487.10987847223</c:v>
                </c:pt>
                <c:pt idx="144">
                  <c:v>161319.24875</c:v>
                </c:pt>
                <c:pt idx="145">
                  <c:v>161309.81562499999</c:v>
                </c:pt>
                <c:pt idx="146">
                  <c:v>163796.52795138888</c:v>
                </c:pt>
                <c:pt idx="147">
                  <c:v>176984.98020833332</c:v>
                </c:pt>
                <c:pt idx="148">
                  <c:v>194786.64255208333</c:v>
                </c:pt>
                <c:pt idx="149">
                  <c:v>210702.42255208333</c:v>
                </c:pt>
                <c:pt idx="150">
                  <c:v>219502.80713541666</c:v>
                </c:pt>
                <c:pt idx="151">
                  <c:v>221255.49319444445</c:v>
                </c:pt>
                <c:pt idx="152">
                  <c:v>222132.78364583335</c:v>
                </c:pt>
                <c:pt idx="153">
                  <c:v>229096.09012152778</c:v>
                </c:pt>
                <c:pt idx="154">
                  <c:v>234684.03857638888</c:v>
                </c:pt>
                <c:pt idx="155">
                  <c:v>236543.65638888889</c:v>
                </c:pt>
                <c:pt idx="156">
                  <c:v>236473.09680555554</c:v>
                </c:pt>
                <c:pt idx="157">
                  <c:v>238313.20927083332</c:v>
                </c:pt>
                <c:pt idx="158">
                  <c:v>243308.35269097221</c:v>
                </c:pt>
                <c:pt idx="159">
                  <c:v>247036.26345486112</c:v>
                </c:pt>
                <c:pt idx="160">
                  <c:v>249703.45892361112</c:v>
                </c:pt>
                <c:pt idx="161">
                  <c:v>252891.39609374999</c:v>
                </c:pt>
                <c:pt idx="162">
                  <c:v>255703.18619791666</c:v>
                </c:pt>
                <c:pt idx="163">
                  <c:v>254300.85713541668</c:v>
                </c:pt>
                <c:pt idx="164">
                  <c:v>253185.96906249999</c:v>
                </c:pt>
                <c:pt idx="165">
                  <c:v>250452.03152777778</c:v>
                </c:pt>
                <c:pt idx="166">
                  <c:v>243307.49720486111</c:v>
                </c:pt>
                <c:pt idx="167">
                  <c:v>235924.6292361111</c:v>
                </c:pt>
                <c:pt idx="168">
                  <c:v>238055.59133680555</c:v>
                </c:pt>
                <c:pt idx="169">
                  <c:v>239859.95822916666</c:v>
                </c:pt>
                <c:pt idx="170">
                  <c:v>243680.1212673611</c:v>
                </c:pt>
                <c:pt idx="171">
                  <c:v>246662.89565972221</c:v>
                </c:pt>
                <c:pt idx="172">
                  <c:v>260665.74782986112</c:v>
                </c:pt>
                <c:pt idx="173">
                  <c:v>266837.7263888889</c:v>
                </c:pt>
                <c:pt idx="174">
                  <c:v>269096.56128472224</c:v>
                </c:pt>
                <c:pt idx="175">
                  <c:v>269649.44305555557</c:v>
                </c:pt>
                <c:pt idx="176">
                  <c:v>269594.53204861109</c:v>
                </c:pt>
                <c:pt idx="177">
                  <c:v>269205.44885416667</c:v>
                </c:pt>
                <c:pt idx="178">
                  <c:v>269687.18256944447</c:v>
                </c:pt>
                <c:pt idx="179">
                  <c:v>269321.52458333335</c:v>
                </c:pt>
                <c:pt idx="180">
                  <c:v>268089.69902777777</c:v>
                </c:pt>
                <c:pt idx="181">
                  <c:v>264658.68729166669</c:v>
                </c:pt>
                <c:pt idx="182">
                  <c:v>264340.09999999998</c:v>
                </c:pt>
                <c:pt idx="183">
                  <c:v>263333.04072916665</c:v>
                </c:pt>
                <c:pt idx="184">
                  <c:v>262988.15625</c:v>
                </c:pt>
                <c:pt idx="185">
                  <c:v>262991.91180555557</c:v>
                </c:pt>
                <c:pt idx="186">
                  <c:v>262992.7421875</c:v>
                </c:pt>
                <c:pt idx="187">
                  <c:v>262138.010625</c:v>
                </c:pt>
                <c:pt idx="188">
                  <c:v>261689.64982638889</c:v>
                </c:pt>
                <c:pt idx="189">
                  <c:v>258750.20185763889</c:v>
                </c:pt>
                <c:pt idx="190">
                  <c:v>252966.72692708333</c:v>
                </c:pt>
                <c:pt idx="191">
                  <c:v>248073.84319444443</c:v>
                </c:pt>
                <c:pt idx="192">
                  <c:v>247282.453125</c:v>
                </c:pt>
                <c:pt idx="193">
                  <c:v>247282.453125</c:v>
                </c:pt>
                <c:pt idx="194">
                  <c:v>249482.06986111111</c:v>
                </c:pt>
                <c:pt idx="195">
                  <c:v>253027.06156249999</c:v>
                </c:pt>
                <c:pt idx="196">
                  <c:v>257780.32520833332</c:v>
                </c:pt>
                <c:pt idx="197">
                  <c:v>266004.49968750001</c:v>
                </c:pt>
                <c:pt idx="198">
                  <c:v>266338.98013888887</c:v>
                </c:pt>
                <c:pt idx="199">
                  <c:v>267368.95368055557</c:v>
                </c:pt>
                <c:pt idx="200">
                  <c:v>267989.06972222222</c:v>
                </c:pt>
                <c:pt idx="201">
                  <c:v>268759.94184027775</c:v>
                </c:pt>
                <c:pt idx="202">
                  <c:v>263458.52383680554</c:v>
                </c:pt>
                <c:pt idx="203">
                  <c:v>249074.86359374999</c:v>
                </c:pt>
                <c:pt idx="204">
                  <c:v>236815.70677083332</c:v>
                </c:pt>
                <c:pt idx="205">
                  <c:v>231138.99140624999</c:v>
                </c:pt>
                <c:pt idx="206">
                  <c:v>230387.03894097221</c:v>
                </c:pt>
                <c:pt idx="207">
                  <c:v>230462.015625</c:v>
                </c:pt>
                <c:pt idx="208">
                  <c:v>230462.015625</c:v>
                </c:pt>
                <c:pt idx="209">
                  <c:v>230459.97118055556</c:v>
                </c:pt>
                <c:pt idx="210">
                  <c:v>230434.77118055554</c:v>
                </c:pt>
                <c:pt idx="211">
                  <c:v>230432.015625</c:v>
                </c:pt>
                <c:pt idx="212">
                  <c:v>230432.015625</c:v>
                </c:pt>
                <c:pt idx="213">
                  <c:v>229249.35217013888</c:v>
                </c:pt>
                <c:pt idx="214">
                  <c:v>228093.40625</c:v>
                </c:pt>
                <c:pt idx="215">
                  <c:v>228093.40625</c:v>
                </c:pt>
                <c:pt idx="216">
                  <c:v>228061.74312500001</c:v>
                </c:pt>
                <c:pt idx="217">
                  <c:v>228390.56980902777</c:v>
                </c:pt>
                <c:pt idx="218">
                  <c:v>230471.2290451389</c:v>
                </c:pt>
                <c:pt idx="219">
                  <c:v>233455.19625000001</c:v>
                </c:pt>
                <c:pt idx="220">
                  <c:v>246227.56791666665</c:v>
                </c:pt>
                <c:pt idx="221">
                  <c:v>259885.17604166668</c:v>
                </c:pt>
                <c:pt idx="222">
                  <c:v>261379.34343750001</c:v>
                </c:pt>
                <c:pt idx="223">
                  <c:v>262293.6875</c:v>
                </c:pt>
                <c:pt idx="224">
                  <c:v>262909.84638888889</c:v>
                </c:pt>
                <c:pt idx="225">
                  <c:v>263446.89795138891</c:v>
                </c:pt>
                <c:pt idx="226">
                  <c:v>266147.18923611112</c:v>
                </c:pt>
                <c:pt idx="227">
                  <c:v>269786.06736111111</c:v>
                </c:pt>
                <c:pt idx="228">
                  <c:v>271947.5363888889</c:v>
                </c:pt>
                <c:pt idx="229">
                  <c:v>278135.01628472219</c:v>
                </c:pt>
                <c:pt idx="230">
                  <c:v>282022.06444444443</c:v>
                </c:pt>
                <c:pt idx="231">
                  <c:v>283618.87145833333</c:v>
                </c:pt>
                <c:pt idx="232">
                  <c:v>287683.07392361108</c:v>
                </c:pt>
                <c:pt idx="233">
                  <c:v>290084.12461805553</c:v>
                </c:pt>
                <c:pt idx="234">
                  <c:v>292761.60836805555</c:v>
                </c:pt>
                <c:pt idx="235">
                  <c:v>293625.4976736111</c:v>
                </c:pt>
                <c:pt idx="236">
                  <c:v>292079.10399305553</c:v>
                </c:pt>
                <c:pt idx="237">
                  <c:v>289547.88302083331</c:v>
                </c:pt>
                <c:pt idx="238">
                  <c:v>283401.88656249997</c:v>
                </c:pt>
                <c:pt idx="239">
                  <c:v>280486.93059027777</c:v>
                </c:pt>
                <c:pt idx="240">
                  <c:v>274581.29142361111</c:v>
                </c:pt>
                <c:pt idx="241">
                  <c:v>272224.5570138889</c:v>
                </c:pt>
                <c:pt idx="242">
                  <c:v>275674.65493055555</c:v>
                </c:pt>
                <c:pt idx="243">
                  <c:v>281409.73052083334</c:v>
                </c:pt>
                <c:pt idx="244">
                  <c:v>296252.98975694447</c:v>
                </c:pt>
                <c:pt idx="245">
                  <c:v>306391.15833333333</c:v>
                </c:pt>
                <c:pt idx="246">
                  <c:v>307822.99270833336</c:v>
                </c:pt>
                <c:pt idx="247">
                  <c:v>308274.79729166668</c:v>
                </c:pt>
                <c:pt idx="248">
                  <c:v>308356.92524305556</c:v>
                </c:pt>
                <c:pt idx="249">
                  <c:v>306658.56920138886</c:v>
                </c:pt>
                <c:pt idx="250">
                  <c:v>303622.3545833333</c:v>
                </c:pt>
                <c:pt idx="251">
                  <c:v>306205.52836805553</c:v>
                </c:pt>
                <c:pt idx="252">
                  <c:v>305296.17552083335</c:v>
                </c:pt>
                <c:pt idx="253">
                  <c:v>303329.93802083336</c:v>
                </c:pt>
                <c:pt idx="254">
                  <c:v>304584.9559722222</c:v>
                </c:pt>
                <c:pt idx="255">
                  <c:v>305368.30256944447</c:v>
                </c:pt>
                <c:pt idx="256">
                  <c:v>307318.77402777778</c:v>
                </c:pt>
                <c:pt idx="257">
                  <c:v>310070.45503472222</c:v>
                </c:pt>
                <c:pt idx="258">
                  <c:v>312601.91163194447</c:v>
                </c:pt>
                <c:pt idx="259">
                  <c:v>313614.59125</c:v>
                </c:pt>
                <c:pt idx="260">
                  <c:v>311777.54430555558</c:v>
                </c:pt>
                <c:pt idx="261">
                  <c:v>305721.60204861109</c:v>
                </c:pt>
                <c:pt idx="262">
                  <c:v>301780.52743055555</c:v>
                </c:pt>
                <c:pt idx="263">
                  <c:v>299282.65069444443</c:v>
                </c:pt>
                <c:pt idx="264">
                  <c:v>299577.5262847222</c:v>
                </c:pt>
                <c:pt idx="265">
                  <c:v>299539.13236111111</c:v>
                </c:pt>
                <c:pt idx="266">
                  <c:v>300097.893125</c:v>
                </c:pt>
                <c:pt idx="267">
                  <c:v>300857.6667361111</c:v>
                </c:pt>
                <c:pt idx="268">
                  <c:v>303957.67118055554</c:v>
                </c:pt>
                <c:pt idx="269">
                  <c:v>307630.25600694446</c:v>
                </c:pt>
                <c:pt idx="270">
                  <c:v>310551.35281249997</c:v>
                </c:pt>
                <c:pt idx="271">
                  <c:v>313112.8460763889</c:v>
                </c:pt>
                <c:pt idx="272">
                  <c:v>312122.92843750003</c:v>
                </c:pt>
                <c:pt idx="273">
                  <c:v>306702.52163194446</c:v>
                </c:pt>
                <c:pt idx="274">
                  <c:v>299732.44621527777</c:v>
                </c:pt>
                <c:pt idx="275">
                  <c:v>288716.93444444443</c:v>
                </c:pt>
                <c:pt idx="276">
                  <c:v>283083.06843749998</c:v>
                </c:pt>
                <c:pt idx="277">
                  <c:v>280847.01093749999</c:v>
                </c:pt>
                <c:pt idx="278">
                  <c:v>280926.77177083335</c:v>
                </c:pt>
                <c:pt idx="279">
                  <c:v>281061.99190972222</c:v>
                </c:pt>
                <c:pt idx="280">
                  <c:v>279235.86715277779</c:v>
                </c:pt>
                <c:pt idx="281">
                  <c:v>279249.90138888889</c:v>
                </c:pt>
                <c:pt idx="282">
                  <c:v>279633.33586805558</c:v>
                </c:pt>
                <c:pt idx="283">
                  <c:v>279248.55034722225</c:v>
                </c:pt>
                <c:pt idx="284">
                  <c:v>278928.98663194443</c:v>
                </c:pt>
                <c:pt idx="285">
                  <c:v>269436.67746527778</c:v>
                </c:pt>
                <c:pt idx="286">
                  <c:v>257227.34954861112</c:v>
                </c:pt>
                <c:pt idx="287">
                  <c:v>243728.88399305556</c:v>
                </c:pt>
                <c:pt idx="288">
                  <c:v>243012.828125</c:v>
                </c:pt>
                <c:pt idx="289">
                  <c:v>242929.09226562499</c:v>
                </c:pt>
                <c:pt idx="290">
                  <c:v>242924.21875</c:v>
                </c:pt>
                <c:pt idx="291">
                  <c:v>243135.46875</c:v>
                </c:pt>
                <c:pt idx="292">
                  <c:v>246944.99772569444</c:v>
                </c:pt>
                <c:pt idx="293">
                  <c:v>250740.0704861111</c:v>
                </c:pt>
                <c:pt idx="294">
                  <c:v>254050.97013020833</c:v>
                </c:pt>
                <c:pt idx="295">
                  <c:v>254834.40703993055</c:v>
                </c:pt>
                <c:pt idx="296">
                  <c:v>254278.38719618056</c:v>
                </c:pt>
                <c:pt idx="297">
                  <c:v>247393.9376736111</c:v>
                </c:pt>
                <c:pt idx="298">
                  <c:v>236794.91325520835</c:v>
                </c:pt>
                <c:pt idx="299">
                  <c:v>228137.75521701388</c:v>
                </c:pt>
                <c:pt idx="300">
                  <c:v>222819.41237847222</c:v>
                </c:pt>
                <c:pt idx="301">
                  <c:v>211864.76364583333</c:v>
                </c:pt>
                <c:pt idx="302">
                  <c:v>204792.20833333334</c:v>
                </c:pt>
                <c:pt idx="303">
                  <c:v>202025.56184027778</c:v>
                </c:pt>
                <c:pt idx="304">
                  <c:v>201100.00703124999</c:v>
                </c:pt>
                <c:pt idx="305">
                  <c:v>199714.515625</c:v>
                </c:pt>
                <c:pt idx="306">
                  <c:v>195626.22046006945</c:v>
                </c:pt>
                <c:pt idx="307">
                  <c:v>192260.98840277779</c:v>
                </c:pt>
                <c:pt idx="308">
                  <c:v>179532.88561631946</c:v>
                </c:pt>
                <c:pt idx="309">
                  <c:v>169316.48357638888</c:v>
                </c:pt>
                <c:pt idx="310">
                  <c:v>165527.9815625</c:v>
                </c:pt>
                <c:pt idx="311">
                  <c:v>163905.09096354168</c:v>
                </c:pt>
                <c:pt idx="312">
                  <c:v>154397.87879340278</c:v>
                </c:pt>
                <c:pt idx="313">
                  <c:v>148626.96959201389</c:v>
                </c:pt>
                <c:pt idx="314">
                  <c:v>149728.81583333333</c:v>
                </c:pt>
                <c:pt idx="315">
                  <c:v>154842.72472222222</c:v>
                </c:pt>
                <c:pt idx="316">
                  <c:v>166573.56278645832</c:v>
                </c:pt>
                <c:pt idx="317">
                  <c:v>173374.55670138888</c:v>
                </c:pt>
                <c:pt idx="318">
                  <c:v>177654.73197048611</c:v>
                </c:pt>
                <c:pt idx="319">
                  <c:v>179474.92677951389</c:v>
                </c:pt>
                <c:pt idx="320">
                  <c:v>179709.26076388889</c:v>
                </c:pt>
                <c:pt idx="321">
                  <c:v>179534.81565972223</c:v>
                </c:pt>
                <c:pt idx="322">
                  <c:v>177648.98838541665</c:v>
                </c:pt>
                <c:pt idx="323">
                  <c:v>175895.36615451387</c:v>
                </c:pt>
                <c:pt idx="324">
                  <c:v>175043.07673611111</c:v>
                </c:pt>
                <c:pt idx="325">
                  <c:v>179322.95634548611</c:v>
                </c:pt>
                <c:pt idx="326">
                  <c:v>183776.758671875</c:v>
                </c:pt>
                <c:pt idx="327">
                  <c:v>201898.91051215277</c:v>
                </c:pt>
                <c:pt idx="328">
                  <c:v>213942.90865451389</c:v>
                </c:pt>
                <c:pt idx="329">
                  <c:v>214545.81285590277</c:v>
                </c:pt>
                <c:pt idx="330">
                  <c:v>214461.10214409721</c:v>
                </c:pt>
                <c:pt idx="331">
                  <c:v>211626.72515625</c:v>
                </c:pt>
                <c:pt idx="332">
                  <c:v>210896.48886284721</c:v>
                </c:pt>
                <c:pt idx="333">
                  <c:v>206671.10313368056</c:v>
                </c:pt>
                <c:pt idx="334">
                  <c:v>202065.09202256944</c:v>
                </c:pt>
                <c:pt idx="335">
                  <c:v>192182.55502604166</c:v>
                </c:pt>
                <c:pt idx="336">
                  <c:v>191143.9375</c:v>
                </c:pt>
                <c:pt idx="337">
                  <c:v>192204.48254340279</c:v>
                </c:pt>
                <c:pt idx="338">
                  <c:v>193409.16115451389</c:v>
                </c:pt>
                <c:pt idx="339">
                  <c:v>196771.79171006943</c:v>
                </c:pt>
                <c:pt idx="340">
                  <c:v>206310.93430555557</c:v>
                </c:pt>
                <c:pt idx="341">
                  <c:v>216582.7647482639</c:v>
                </c:pt>
                <c:pt idx="342">
                  <c:v>219444.34369791666</c:v>
                </c:pt>
                <c:pt idx="343">
                  <c:v>218378.98696180555</c:v>
                </c:pt>
                <c:pt idx="344">
                  <c:v>217782.16305555555</c:v>
                </c:pt>
                <c:pt idx="345">
                  <c:v>213284.18709201389</c:v>
                </c:pt>
                <c:pt idx="346">
                  <c:v>208467.32763888888</c:v>
                </c:pt>
                <c:pt idx="347">
                  <c:v>196035.44655381943</c:v>
                </c:pt>
                <c:pt idx="348">
                  <c:v>189112.83134548611</c:v>
                </c:pt>
                <c:pt idx="349">
                  <c:v>190676.453125</c:v>
                </c:pt>
                <c:pt idx="350">
                  <c:v>190681.94270833334</c:v>
                </c:pt>
                <c:pt idx="351">
                  <c:v>191475.22712673611</c:v>
                </c:pt>
                <c:pt idx="352">
                  <c:v>199727.13217881945</c:v>
                </c:pt>
                <c:pt idx="353">
                  <c:v>208839.05276041667</c:v>
                </c:pt>
                <c:pt idx="354">
                  <c:v>211380.90446180556</c:v>
                </c:pt>
                <c:pt idx="355">
                  <c:v>211946.47391493057</c:v>
                </c:pt>
                <c:pt idx="356">
                  <c:v>212720.4629079861</c:v>
                </c:pt>
                <c:pt idx="357">
                  <c:v>212832.69527777779</c:v>
                </c:pt>
                <c:pt idx="358">
                  <c:v>210627.69190104166</c:v>
                </c:pt>
                <c:pt idx="359">
                  <c:v>213064.29472222223</c:v>
                </c:pt>
                <c:pt idx="360">
                  <c:v>214549.75944444444</c:v>
                </c:pt>
                <c:pt idx="361">
                  <c:v>220955.47154513889</c:v>
                </c:pt>
                <c:pt idx="362">
                  <c:v>226914.63242187499</c:v>
                </c:pt>
                <c:pt idx="363">
                  <c:v>232592.69040798611</c:v>
                </c:pt>
                <c:pt idx="364">
                  <c:v>239571.18063368055</c:v>
                </c:pt>
                <c:pt idx="365">
                  <c:v>242981.51656250001</c:v>
                </c:pt>
                <c:pt idx="366">
                  <c:v>245490.32392361111</c:v>
                </c:pt>
                <c:pt idx="367">
                  <c:v>250470.64301215278</c:v>
                </c:pt>
                <c:pt idx="368">
                  <c:v>252065.39293402777</c:v>
                </c:pt>
                <c:pt idx="369">
                  <c:v>248900.19223958332</c:v>
                </c:pt>
                <c:pt idx="370">
                  <c:v>241680.28269097224</c:v>
                </c:pt>
                <c:pt idx="371">
                  <c:v>233524.76921006944</c:v>
                </c:pt>
                <c:pt idx="372">
                  <c:v>223838.97998263888</c:v>
                </c:pt>
                <c:pt idx="373">
                  <c:v>214410.34848958332</c:v>
                </c:pt>
                <c:pt idx="374">
                  <c:v>210058.627109375</c:v>
                </c:pt>
                <c:pt idx="375">
                  <c:v>210789.94895833332</c:v>
                </c:pt>
                <c:pt idx="376">
                  <c:v>212646.12638020833</c:v>
                </c:pt>
                <c:pt idx="377">
                  <c:v>213676.06523437501</c:v>
                </c:pt>
                <c:pt idx="378">
                  <c:v>212819.13034722224</c:v>
                </c:pt>
                <c:pt idx="379">
                  <c:v>211724.04497395834</c:v>
                </c:pt>
                <c:pt idx="380">
                  <c:v>210977.789921875</c:v>
                </c:pt>
                <c:pt idx="381">
                  <c:v>211410.56954861112</c:v>
                </c:pt>
                <c:pt idx="382">
                  <c:v>210502.97321180557</c:v>
                </c:pt>
                <c:pt idx="383">
                  <c:v>209415.11394965279</c:v>
                </c:pt>
                <c:pt idx="384">
                  <c:v>209946.15631944445</c:v>
                </c:pt>
                <c:pt idx="385">
                  <c:v>207851.10960937501</c:v>
                </c:pt>
                <c:pt idx="386">
                  <c:v>208002.49909722223</c:v>
                </c:pt>
                <c:pt idx="387">
                  <c:v>212120.29228298611</c:v>
                </c:pt>
                <c:pt idx="388">
                  <c:v>215886.68526041668</c:v>
                </c:pt>
                <c:pt idx="389">
                  <c:v>219543.16686631946</c:v>
                </c:pt>
                <c:pt idx="390">
                  <c:v>223758.55013020834</c:v>
                </c:pt>
                <c:pt idx="391">
                  <c:v>224401.95890624999</c:v>
                </c:pt>
                <c:pt idx="392">
                  <c:v>225524.33328993057</c:v>
                </c:pt>
                <c:pt idx="393">
                  <c:v>223896.30232638889</c:v>
                </c:pt>
                <c:pt idx="394">
                  <c:v>223769.22252604167</c:v>
                </c:pt>
                <c:pt idx="395">
                  <c:v>223669.274296875</c:v>
                </c:pt>
                <c:pt idx="396">
                  <c:v>221705.13536458334</c:v>
                </c:pt>
                <c:pt idx="397">
                  <c:v>221759.796328125</c:v>
                </c:pt>
                <c:pt idx="398">
                  <c:v>222055.69312499999</c:v>
                </c:pt>
                <c:pt idx="399">
                  <c:v>224249.67014756944</c:v>
                </c:pt>
                <c:pt idx="400">
                  <c:v>224529.41640625001</c:v>
                </c:pt>
                <c:pt idx="401">
                  <c:v>223044.7477170139</c:v>
                </c:pt>
                <c:pt idx="402">
                  <c:v>225360.76850694444</c:v>
                </c:pt>
                <c:pt idx="403">
                  <c:v>220058.59617187499</c:v>
                </c:pt>
                <c:pt idx="404">
                  <c:v>212300.14880208333</c:v>
                </c:pt>
                <c:pt idx="405">
                  <c:v>200761.32608506945</c:v>
                </c:pt>
                <c:pt idx="406">
                  <c:v>193198.66517361111</c:v>
                </c:pt>
                <c:pt idx="407">
                  <c:v>187919.65927083333</c:v>
                </c:pt>
                <c:pt idx="408">
                  <c:v>178246.79751736112</c:v>
                </c:pt>
                <c:pt idx="409">
                  <c:v>174864.51556423612</c:v>
                </c:pt>
                <c:pt idx="410">
                  <c:v>175054.57750000001</c:v>
                </c:pt>
                <c:pt idx="411">
                  <c:v>177295.59480902777</c:v>
                </c:pt>
                <c:pt idx="412">
                  <c:v>179359.49635416668</c:v>
                </c:pt>
                <c:pt idx="413">
                  <c:v>188474.47865451389</c:v>
                </c:pt>
                <c:pt idx="414">
                  <c:v>194272.83785590279</c:v>
                </c:pt>
                <c:pt idx="415">
                  <c:v>195909.23322916665</c:v>
                </c:pt>
                <c:pt idx="416">
                  <c:v>192079.14105902778</c:v>
                </c:pt>
                <c:pt idx="417">
                  <c:v>191012.84666666668</c:v>
                </c:pt>
                <c:pt idx="418">
                  <c:v>188278.66731770834</c:v>
                </c:pt>
                <c:pt idx="419">
                  <c:v>181371.96296006945</c:v>
                </c:pt>
                <c:pt idx="420">
                  <c:v>177494.30177951389</c:v>
                </c:pt>
                <c:pt idx="421">
                  <c:v>167123.16453124999</c:v>
                </c:pt>
                <c:pt idx="422">
                  <c:v>165341.66396701388</c:v>
                </c:pt>
                <c:pt idx="423">
                  <c:v>168152.51058159722</c:v>
                </c:pt>
                <c:pt idx="424">
                  <c:v>174976.341953125</c:v>
                </c:pt>
                <c:pt idx="425">
                  <c:v>177663.1875</c:v>
                </c:pt>
                <c:pt idx="426">
                  <c:v>177593.18834201389</c:v>
                </c:pt>
                <c:pt idx="427">
                  <c:v>174205.10322916668</c:v>
                </c:pt>
                <c:pt idx="428">
                  <c:v>169879.06507812499</c:v>
                </c:pt>
                <c:pt idx="429">
                  <c:v>165388.08960069445</c:v>
                </c:pt>
                <c:pt idx="430">
                  <c:v>157732.13040798611</c:v>
                </c:pt>
                <c:pt idx="431">
                  <c:v>143947.3517361111</c:v>
                </c:pt>
                <c:pt idx="432">
                  <c:v>141533.796875</c:v>
                </c:pt>
                <c:pt idx="433">
                  <c:v>141447.00891493054</c:v>
                </c:pt>
                <c:pt idx="434">
                  <c:v>144836.66092881944</c:v>
                </c:pt>
                <c:pt idx="435">
                  <c:v>150088.20186631943</c:v>
                </c:pt>
                <c:pt idx="436">
                  <c:v>156262.40406249999</c:v>
                </c:pt>
                <c:pt idx="437">
                  <c:v>161852.15086805556</c:v>
                </c:pt>
                <c:pt idx="438">
                  <c:v>163648.84318576389</c:v>
                </c:pt>
                <c:pt idx="439">
                  <c:v>164017.32803819445</c:v>
                </c:pt>
                <c:pt idx="440">
                  <c:v>164928.69978298611</c:v>
                </c:pt>
                <c:pt idx="441">
                  <c:v>164901.03125</c:v>
                </c:pt>
                <c:pt idx="442">
                  <c:v>165067.25578993055</c:v>
                </c:pt>
                <c:pt idx="443">
                  <c:v>171590.61294270834</c:v>
                </c:pt>
                <c:pt idx="444">
                  <c:v>176917.18668402778</c:v>
                </c:pt>
                <c:pt idx="445">
                  <c:v>177548.93307291667</c:v>
                </c:pt>
                <c:pt idx="446">
                  <c:v>184295.55017361112</c:v>
                </c:pt>
                <c:pt idx="447">
                  <c:v>192630.92780381945</c:v>
                </c:pt>
                <c:pt idx="448">
                  <c:v>201797.37666666668</c:v>
                </c:pt>
                <c:pt idx="449">
                  <c:v>205848.5</c:v>
                </c:pt>
                <c:pt idx="450">
                  <c:v>207597.68611111111</c:v>
                </c:pt>
                <c:pt idx="451">
                  <c:v>208390.36338541665</c:v>
                </c:pt>
                <c:pt idx="452">
                  <c:v>210918.82050347223</c:v>
                </c:pt>
                <c:pt idx="453">
                  <c:v>211802.56015624999</c:v>
                </c:pt>
                <c:pt idx="454">
                  <c:v>210010.43510416665</c:v>
                </c:pt>
                <c:pt idx="455">
                  <c:v>214816.82788194445</c:v>
                </c:pt>
                <c:pt idx="456">
                  <c:v>213991.71506944444</c:v>
                </c:pt>
                <c:pt idx="457">
                  <c:v>213964.83329861111</c:v>
                </c:pt>
                <c:pt idx="458">
                  <c:v>218376.96239583334</c:v>
                </c:pt>
                <c:pt idx="459">
                  <c:v>224166.08374999999</c:v>
                </c:pt>
                <c:pt idx="460">
                  <c:v>234707.28675347223</c:v>
                </c:pt>
                <c:pt idx="461">
                  <c:v>238098.64824652777</c:v>
                </c:pt>
                <c:pt idx="462">
                  <c:v>240413.38008680556</c:v>
                </c:pt>
                <c:pt idx="463">
                  <c:v>241389.88376736111</c:v>
                </c:pt>
                <c:pt idx="464">
                  <c:v>241827.61467013889</c:v>
                </c:pt>
                <c:pt idx="465">
                  <c:v>244414.6898263889</c:v>
                </c:pt>
                <c:pt idx="466">
                  <c:v>244346.07769097222</c:v>
                </c:pt>
                <c:pt idx="467">
                  <c:v>241682.82114583332</c:v>
                </c:pt>
                <c:pt idx="468">
                  <c:v>239111.61473958334</c:v>
                </c:pt>
                <c:pt idx="469">
                  <c:v>237106.72751736111</c:v>
                </c:pt>
                <c:pt idx="470">
                  <c:v>236428.15440972222</c:v>
                </c:pt>
                <c:pt idx="471">
                  <c:v>236404.46164930557</c:v>
                </c:pt>
                <c:pt idx="472">
                  <c:v>237480.68282986112</c:v>
                </c:pt>
                <c:pt idx="473">
                  <c:v>241546.75098958332</c:v>
                </c:pt>
                <c:pt idx="474">
                  <c:v>243937.49199652777</c:v>
                </c:pt>
                <c:pt idx="475">
                  <c:v>238169.99855902776</c:v>
                </c:pt>
                <c:pt idx="476">
                  <c:v>229115.77923611112</c:v>
                </c:pt>
                <c:pt idx="477">
                  <c:v>218759.02817708332</c:v>
                </c:pt>
                <c:pt idx="478">
                  <c:v>202407.18875</c:v>
                </c:pt>
                <c:pt idx="479">
                  <c:v>192997.27473090278</c:v>
                </c:pt>
                <c:pt idx="480">
                  <c:v>188789.08893229166</c:v>
                </c:pt>
                <c:pt idx="481">
                  <c:v>187919.31664062501</c:v>
                </c:pt>
                <c:pt idx="482">
                  <c:v>188139.734375</c:v>
                </c:pt>
                <c:pt idx="483">
                  <c:v>190041.61589409722</c:v>
                </c:pt>
                <c:pt idx="484">
                  <c:v>200806.90300347222</c:v>
                </c:pt>
                <c:pt idx="485">
                  <c:v>213905.27796874999</c:v>
                </c:pt>
                <c:pt idx="486">
                  <c:v>220280.12690972222</c:v>
                </c:pt>
                <c:pt idx="487">
                  <c:v>225674.68078993054</c:v>
                </c:pt>
                <c:pt idx="488">
                  <c:v>228225.01098958333</c:v>
                </c:pt>
                <c:pt idx="489">
                  <c:v>226505.72855902778</c:v>
                </c:pt>
                <c:pt idx="490">
                  <c:v>227692.63555555555</c:v>
                </c:pt>
                <c:pt idx="491">
                  <c:v>229053.63927083334</c:v>
                </c:pt>
                <c:pt idx="492">
                  <c:v>232150.81670138889</c:v>
                </c:pt>
                <c:pt idx="493">
                  <c:v>235194.15844618055</c:v>
                </c:pt>
                <c:pt idx="494">
                  <c:v>235931.24126736113</c:v>
                </c:pt>
                <c:pt idx="495">
                  <c:v>234759.73799479168</c:v>
                </c:pt>
                <c:pt idx="496">
                  <c:v>233993.70467013889</c:v>
                </c:pt>
                <c:pt idx="497">
                  <c:v>235147.86309895833</c:v>
                </c:pt>
                <c:pt idx="498">
                  <c:v>237453.44090277777</c:v>
                </c:pt>
                <c:pt idx="499">
                  <c:v>235988.2318923611</c:v>
                </c:pt>
                <c:pt idx="500">
                  <c:v>228008.55842881944</c:v>
                </c:pt>
                <c:pt idx="501">
                  <c:v>222477.51240451389</c:v>
                </c:pt>
                <c:pt idx="502">
                  <c:v>218374.08835069445</c:v>
                </c:pt>
                <c:pt idx="503">
                  <c:v>215030.07578993056</c:v>
                </c:pt>
                <c:pt idx="504">
                  <c:v>209394.73104166667</c:v>
                </c:pt>
                <c:pt idx="505">
                  <c:v>208205.93011284721</c:v>
                </c:pt>
                <c:pt idx="506">
                  <c:v>213785.04571180555</c:v>
                </c:pt>
                <c:pt idx="507">
                  <c:v>214932.23874999999</c:v>
                </c:pt>
                <c:pt idx="508">
                  <c:v>224039.03690972223</c:v>
                </c:pt>
                <c:pt idx="509">
                  <c:v>240044.31844618055</c:v>
                </c:pt>
                <c:pt idx="510">
                  <c:v>245837.18275173611</c:v>
                </c:pt>
                <c:pt idx="511">
                  <c:v>248284.21875</c:v>
                </c:pt>
                <c:pt idx="512">
                  <c:v>248361.91502604168</c:v>
                </c:pt>
                <c:pt idx="513">
                  <c:v>247768.21073784723</c:v>
                </c:pt>
                <c:pt idx="514">
                  <c:v>247626.73105034721</c:v>
                </c:pt>
                <c:pt idx="515">
                  <c:v>247966.30814236111</c:v>
                </c:pt>
                <c:pt idx="516">
                  <c:v>247256.265625</c:v>
                </c:pt>
                <c:pt idx="517">
                  <c:v>248993.11359374999</c:v>
                </c:pt>
                <c:pt idx="518">
                  <c:v>251560.78606770834</c:v>
                </c:pt>
                <c:pt idx="519">
                  <c:v>251116.59309027778</c:v>
                </c:pt>
                <c:pt idx="520">
                  <c:v>251076.60527777777</c:v>
                </c:pt>
                <c:pt idx="521">
                  <c:v>252990.29089409721</c:v>
                </c:pt>
                <c:pt idx="522">
                  <c:v>253703.63479166667</c:v>
                </c:pt>
                <c:pt idx="523">
                  <c:v>252113.77964409723</c:v>
                </c:pt>
                <c:pt idx="524">
                  <c:v>246487.12756944445</c:v>
                </c:pt>
                <c:pt idx="525">
                  <c:v>240692.44882812499</c:v>
                </c:pt>
                <c:pt idx="526">
                  <c:v>226097.865234375</c:v>
                </c:pt>
                <c:pt idx="527">
                  <c:v>213329.63679687501</c:v>
                </c:pt>
                <c:pt idx="528">
                  <c:v>213283.515625</c:v>
                </c:pt>
                <c:pt idx="529">
                  <c:v>213283.515625</c:v>
                </c:pt>
                <c:pt idx="530">
                  <c:v>213283.515625</c:v>
                </c:pt>
                <c:pt idx="531">
                  <c:v>212526.11033854168</c:v>
                </c:pt>
                <c:pt idx="532">
                  <c:v>215692.51703125</c:v>
                </c:pt>
                <c:pt idx="533">
                  <c:v>217133.08680555556</c:v>
                </c:pt>
                <c:pt idx="534">
                  <c:v>219285.89377604166</c:v>
                </c:pt>
                <c:pt idx="535">
                  <c:v>218415.67494791668</c:v>
                </c:pt>
                <c:pt idx="536">
                  <c:v>217918.77272569443</c:v>
                </c:pt>
                <c:pt idx="537">
                  <c:v>213875.31422743056</c:v>
                </c:pt>
                <c:pt idx="538">
                  <c:v>212571.01481770835</c:v>
                </c:pt>
                <c:pt idx="539">
                  <c:v>209334.1328298611</c:v>
                </c:pt>
                <c:pt idx="540">
                  <c:v>198804.74073784723</c:v>
                </c:pt>
                <c:pt idx="541">
                  <c:v>197781.125</c:v>
                </c:pt>
                <c:pt idx="542">
                  <c:v>197739.13320312501</c:v>
                </c:pt>
                <c:pt idx="543">
                  <c:v>196727.06537326387</c:v>
                </c:pt>
                <c:pt idx="544">
                  <c:v>196727.375</c:v>
                </c:pt>
                <c:pt idx="545">
                  <c:v>196807.72293402778</c:v>
                </c:pt>
                <c:pt idx="546">
                  <c:v>196955.17888888888</c:v>
                </c:pt>
                <c:pt idx="547">
                  <c:v>189887.67479166668</c:v>
                </c:pt>
                <c:pt idx="548">
                  <c:v>181233.87230902776</c:v>
                </c:pt>
                <c:pt idx="549">
                  <c:v>172334.44438368056</c:v>
                </c:pt>
                <c:pt idx="550">
                  <c:v>165558.99178819446</c:v>
                </c:pt>
                <c:pt idx="551">
                  <c:v>160021.58227430555</c:v>
                </c:pt>
                <c:pt idx="552">
                  <c:v>160270.49760416665</c:v>
                </c:pt>
                <c:pt idx="553">
                  <c:v>162130.94343750001</c:v>
                </c:pt>
                <c:pt idx="554">
                  <c:v>162157.97072916667</c:v>
                </c:pt>
                <c:pt idx="555">
                  <c:v>164147.1839236111</c:v>
                </c:pt>
                <c:pt idx="556">
                  <c:v>169109.43885416666</c:v>
                </c:pt>
                <c:pt idx="557">
                  <c:v>176249.09243055555</c:v>
                </c:pt>
                <c:pt idx="558">
                  <c:v>179444.21986111111</c:v>
                </c:pt>
                <c:pt idx="559">
                  <c:v>185435.84751736111</c:v>
                </c:pt>
                <c:pt idx="560">
                  <c:v>192938.52318576389</c:v>
                </c:pt>
                <c:pt idx="561">
                  <c:v>194891.76767361112</c:v>
                </c:pt>
                <c:pt idx="562">
                  <c:v>195842.12053819443</c:v>
                </c:pt>
                <c:pt idx="563">
                  <c:v>196069.87143229166</c:v>
                </c:pt>
                <c:pt idx="564">
                  <c:v>197675.68508680555</c:v>
                </c:pt>
                <c:pt idx="565">
                  <c:v>198179.49859375</c:v>
                </c:pt>
                <c:pt idx="566">
                  <c:v>198176.72127604167</c:v>
                </c:pt>
                <c:pt idx="567">
                  <c:v>198265.29265625001</c:v>
                </c:pt>
                <c:pt idx="568">
                  <c:v>198246.48125000001</c:v>
                </c:pt>
                <c:pt idx="569">
                  <c:v>198240.99687500001</c:v>
                </c:pt>
                <c:pt idx="570">
                  <c:v>198172.8009375</c:v>
                </c:pt>
                <c:pt idx="571">
                  <c:v>194555.70228298611</c:v>
                </c:pt>
                <c:pt idx="572">
                  <c:v>186102.29699652779</c:v>
                </c:pt>
                <c:pt idx="573">
                  <c:v>177988.75865451389</c:v>
                </c:pt>
                <c:pt idx="574">
                  <c:v>165506.84755208335</c:v>
                </c:pt>
                <c:pt idx="575">
                  <c:v>154425.27117187501</c:v>
                </c:pt>
                <c:pt idx="576">
                  <c:v>149938.16302951387</c:v>
                </c:pt>
                <c:pt idx="577">
                  <c:v>147892.64026909723</c:v>
                </c:pt>
                <c:pt idx="578">
                  <c:v>149671.640625</c:v>
                </c:pt>
                <c:pt idx="579">
                  <c:v>149985.77933159721</c:v>
                </c:pt>
                <c:pt idx="580">
                  <c:v>156071.99657118056</c:v>
                </c:pt>
                <c:pt idx="581">
                  <c:v>164325.20040798612</c:v>
                </c:pt>
                <c:pt idx="582">
                  <c:v>168355.17633680557</c:v>
                </c:pt>
                <c:pt idx="583">
                  <c:v>168958.77875</c:v>
                </c:pt>
                <c:pt idx="584">
                  <c:v>171021.14474826388</c:v>
                </c:pt>
                <c:pt idx="585">
                  <c:v>169443.17041666666</c:v>
                </c:pt>
                <c:pt idx="586">
                  <c:v>167930.94329861112</c:v>
                </c:pt>
                <c:pt idx="587">
                  <c:v>168462.29609374999</c:v>
                </c:pt>
                <c:pt idx="588">
                  <c:v>169087.83138020834</c:v>
                </c:pt>
                <c:pt idx="589">
                  <c:v>176997.80390624999</c:v>
                </c:pt>
                <c:pt idx="590">
                  <c:v>178838.50415798611</c:v>
                </c:pt>
                <c:pt idx="591">
                  <c:v>182947.23486979166</c:v>
                </c:pt>
                <c:pt idx="592">
                  <c:v>189806.35275173612</c:v>
                </c:pt>
                <c:pt idx="593">
                  <c:v>195587.13869791667</c:v>
                </c:pt>
                <c:pt idx="594">
                  <c:v>195336.63512152777</c:v>
                </c:pt>
                <c:pt idx="595">
                  <c:v>194848.43285590276</c:v>
                </c:pt>
                <c:pt idx="596">
                  <c:v>194707.00365451389</c:v>
                </c:pt>
                <c:pt idx="597">
                  <c:v>188277.51412326389</c:v>
                </c:pt>
                <c:pt idx="598">
                  <c:v>186430.8181857639</c:v>
                </c:pt>
                <c:pt idx="599">
                  <c:v>185838.95531250001</c:v>
                </c:pt>
                <c:pt idx="600">
                  <c:v>185852.02640624999</c:v>
                </c:pt>
                <c:pt idx="601">
                  <c:v>185970.47238715278</c:v>
                </c:pt>
                <c:pt idx="602">
                  <c:v>189350.48076388889</c:v>
                </c:pt>
                <c:pt idx="603">
                  <c:v>197278.75933159722</c:v>
                </c:pt>
                <c:pt idx="604">
                  <c:v>213853.30838541666</c:v>
                </c:pt>
                <c:pt idx="605">
                  <c:v>225854.46685763888</c:v>
                </c:pt>
                <c:pt idx="606">
                  <c:v>228041.44236111111</c:v>
                </c:pt>
                <c:pt idx="607">
                  <c:v>230538.4939670139</c:v>
                </c:pt>
                <c:pt idx="608">
                  <c:v>231646.32984374999</c:v>
                </c:pt>
                <c:pt idx="609">
                  <c:v>233309.41484375001</c:v>
                </c:pt>
                <c:pt idx="610">
                  <c:v>230901.55249131945</c:v>
                </c:pt>
                <c:pt idx="611">
                  <c:v>229126.99600694445</c:v>
                </c:pt>
                <c:pt idx="612">
                  <c:v>223596.32282118057</c:v>
                </c:pt>
                <c:pt idx="613">
                  <c:v>223847.97097222222</c:v>
                </c:pt>
                <c:pt idx="614">
                  <c:v>221128.71541666667</c:v>
                </c:pt>
                <c:pt idx="615">
                  <c:v>222822.42328993056</c:v>
                </c:pt>
                <c:pt idx="616">
                  <c:v>223410.70342881946</c:v>
                </c:pt>
                <c:pt idx="617">
                  <c:v>223025.92496527778</c:v>
                </c:pt>
                <c:pt idx="618">
                  <c:v>222766.78433159721</c:v>
                </c:pt>
                <c:pt idx="619">
                  <c:v>219946.97529513889</c:v>
                </c:pt>
                <c:pt idx="620">
                  <c:v>216828.68373263889</c:v>
                </c:pt>
                <c:pt idx="621">
                  <c:v>214673.25801215277</c:v>
                </c:pt>
                <c:pt idx="622">
                  <c:v>207955.93875868057</c:v>
                </c:pt>
                <c:pt idx="623">
                  <c:v>198631.76176215278</c:v>
                </c:pt>
                <c:pt idx="624">
                  <c:v>190524.53442708333</c:v>
                </c:pt>
                <c:pt idx="625">
                  <c:v>185182.74383680554</c:v>
                </c:pt>
                <c:pt idx="626">
                  <c:v>185270.52815972222</c:v>
                </c:pt>
                <c:pt idx="627">
                  <c:v>188925.11421875001</c:v>
                </c:pt>
                <c:pt idx="628">
                  <c:v>197635.12425347223</c:v>
                </c:pt>
                <c:pt idx="629">
                  <c:v>210119.04361111112</c:v>
                </c:pt>
                <c:pt idx="630">
                  <c:v>212010.77135416667</c:v>
                </c:pt>
                <c:pt idx="631">
                  <c:v>213210.45196180555</c:v>
                </c:pt>
                <c:pt idx="632">
                  <c:v>216944.03112847221</c:v>
                </c:pt>
                <c:pt idx="633">
                  <c:v>221933.51050347224</c:v>
                </c:pt>
                <c:pt idx="634">
                  <c:v>224250.49479166666</c:v>
                </c:pt>
                <c:pt idx="635">
                  <c:v>230896.83847222221</c:v>
                </c:pt>
                <c:pt idx="636">
                  <c:v>236646.41338541667</c:v>
                </c:pt>
                <c:pt idx="637">
                  <c:v>238650.3178125</c:v>
                </c:pt>
                <c:pt idx="638">
                  <c:v>246446.00166666668</c:v>
                </c:pt>
                <c:pt idx="639">
                  <c:v>250393.07522569445</c:v>
                </c:pt>
                <c:pt idx="640">
                  <c:v>253315.75119791666</c:v>
                </c:pt>
                <c:pt idx="641">
                  <c:v>255039.45640625001</c:v>
                </c:pt>
                <c:pt idx="642">
                  <c:v>255236.92208333334</c:v>
                </c:pt>
                <c:pt idx="643">
                  <c:v>252529.64480902778</c:v>
                </c:pt>
                <c:pt idx="644">
                  <c:v>251186.81718750001</c:v>
                </c:pt>
                <c:pt idx="645">
                  <c:v>248233.67444444445</c:v>
                </c:pt>
                <c:pt idx="646">
                  <c:v>242932.49562500001</c:v>
                </c:pt>
                <c:pt idx="647">
                  <c:v>236337.74496527779</c:v>
                </c:pt>
                <c:pt idx="648">
                  <c:v>235034.1523611111</c:v>
                </c:pt>
                <c:pt idx="649">
                  <c:v>234435.25244791666</c:v>
                </c:pt>
                <c:pt idx="650">
                  <c:v>237001.68078125</c:v>
                </c:pt>
                <c:pt idx="651">
                  <c:v>241480.22173611113</c:v>
                </c:pt>
                <c:pt idx="652">
                  <c:v>247602.12373263889</c:v>
                </c:pt>
                <c:pt idx="653">
                  <c:v>253153.82465277778</c:v>
                </c:pt>
                <c:pt idx="654">
                  <c:v>255175.06406249999</c:v>
                </c:pt>
                <c:pt idx="655">
                  <c:v>255253.71875</c:v>
                </c:pt>
                <c:pt idx="656">
                  <c:v>255254.27986111111</c:v>
                </c:pt>
                <c:pt idx="657">
                  <c:v>255271.30324652776</c:v>
                </c:pt>
                <c:pt idx="658">
                  <c:v>254535.18692708333</c:v>
                </c:pt>
                <c:pt idx="659">
                  <c:v>243502.50817708333</c:v>
                </c:pt>
                <c:pt idx="660">
                  <c:v>236709.06105902776</c:v>
                </c:pt>
                <c:pt idx="661">
                  <c:v>233982.9428125</c:v>
                </c:pt>
                <c:pt idx="662">
                  <c:v>229587.166875</c:v>
                </c:pt>
                <c:pt idx="663">
                  <c:v>228021.58923611112</c:v>
                </c:pt>
                <c:pt idx="664">
                  <c:v>227970.03298611112</c:v>
                </c:pt>
                <c:pt idx="665">
                  <c:v>227972.79409722221</c:v>
                </c:pt>
                <c:pt idx="666">
                  <c:v>229129.25628472221</c:v>
                </c:pt>
                <c:pt idx="667">
                  <c:v>230552.49005208333</c:v>
                </c:pt>
                <c:pt idx="668">
                  <c:v>227798.01043402779</c:v>
                </c:pt>
                <c:pt idx="669">
                  <c:v>219952.41595486112</c:v>
                </c:pt>
                <c:pt idx="670">
                  <c:v>210481.30635416668</c:v>
                </c:pt>
                <c:pt idx="671">
                  <c:v>205433.19913194445</c:v>
                </c:pt>
                <c:pt idx="672">
                  <c:v>195528.95017361111</c:v>
                </c:pt>
                <c:pt idx="673">
                  <c:v>190863.79756944443</c:v>
                </c:pt>
                <c:pt idx="674">
                  <c:v>192668.76984374999</c:v>
                </c:pt>
                <c:pt idx="675">
                  <c:v>193371.38194444444</c:v>
                </c:pt>
                <c:pt idx="676">
                  <c:v>198837.65312500001</c:v>
                </c:pt>
                <c:pt idx="677">
                  <c:v>206499.62361111111</c:v>
                </c:pt>
                <c:pt idx="678">
                  <c:v>210081.79286458335</c:v>
                </c:pt>
                <c:pt idx="679">
                  <c:v>210095.13385416666</c:v>
                </c:pt>
                <c:pt idx="680">
                  <c:v>208345.09237847221</c:v>
                </c:pt>
                <c:pt idx="681">
                  <c:v>203832.49630208334</c:v>
                </c:pt>
                <c:pt idx="682">
                  <c:v>203122.27642361113</c:v>
                </c:pt>
                <c:pt idx="683">
                  <c:v>195799.71756944444</c:v>
                </c:pt>
                <c:pt idx="684">
                  <c:v>186266.9261111111</c:v>
                </c:pt>
                <c:pt idx="685">
                  <c:v>182531.14491319444</c:v>
                </c:pt>
                <c:pt idx="686">
                  <c:v>179814.61777777778</c:v>
                </c:pt>
                <c:pt idx="687">
                  <c:v>177412.671875</c:v>
                </c:pt>
                <c:pt idx="688">
                  <c:v>177435.87406249999</c:v>
                </c:pt>
                <c:pt idx="689">
                  <c:v>177468.328125</c:v>
                </c:pt>
                <c:pt idx="690">
                  <c:v>177468.328125</c:v>
                </c:pt>
                <c:pt idx="691">
                  <c:v>171400.79989583333</c:v>
                </c:pt>
                <c:pt idx="692">
                  <c:v>160523.21274305554</c:v>
                </c:pt>
                <c:pt idx="693">
                  <c:v>156422.28493055556</c:v>
                </c:pt>
                <c:pt idx="694">
                  <c:v>146710.92232638889</c:v>
                </c:pt>
                <c:pt idx="695">
                  <c:v>143162.29710069444</c:v>
                </c:pt>
                <c:pt idx="696">
                  <c:v>139302.10810763889</c:v>
                </c:pt>
                <c:pt idx="697">
                  <c:v>138304.95993055555</c:v>
                </c:pt>
                <c:pt idx="698">
                  <c:v>136100.8400173611</c:v>
                </c:pt>
                <c:pt idx="699">
                  <c:v>137066.9414236111</c:v>
                </c:pt>
                <c:pt idx="700">
                  <c:v>137985.67178819445</c:v>
                </c:pt>
                <c:pt idx="701">
                  <c:v>138667.59958333333</c:v>
                </c:pt>
                <c:pt idx="702">
                  <c:v>140960.13366319446</c:v>
                </c:pt>
                <c:pt idx="703">
                  <c:v>140092.2903125</c:v>
                </c:pt>
                <c:pt idx="704">
                  <c:v>142316.37859375001</c:v>
                </c:pt>
                <c:pt idx="705">
                  <c:v>144515.67878472223</c:v>
                </c:pt>
                <c:pt idx="706">
                  <c:v>146007.92583333334</c:v>
                </c:pt>
                <c:pt idx="707">
                  <c:v>147047.35934027779</c:v>
                </c:pt>
                <c:pt idx="708">
                  <c:v>147110.25131944445</c:v>
                </c:pt>
                <c:pt idx="709">
                  <c:v>146472.48739583333</c:v>
                </c:pt>
                <c:pt idx="710">
                  <c:v>148387.50687499999</c:v>
                </c:pt>
                <c:pt idx="711">
                  <c:v>155638.81947916668</c:v>
                </c:pt>
                <c:pt idx="712">
                  <c:v>167814.09248263889</c:v>
                </c:pt>
                <c:pt idx="713">
                  <c:v>171169.28125</c:v>
                </c:pt>
                <c:pt idx="714">
                  <c:v>171875.81968750001</c:v>
                </c:pt>
                <c:pt idx="715">
                  <c:v>172268.16944444444</c:v>
                </c:pt>
                <c:pt idx="716">
                  <c:v>172288.83333333334</c:v>
                </c:pt>
                <c:pt idx="717">
                  <c:v>169965.95111111112</c:v>
                </c:pt>
                <c:pt idx="718">
                  <c:v>166733.52239583334</c:v>
                </c:pt>
                <c:pt idx="719">
                  <c:v>162456.02696180556</c:v>
                </c:pt>
                <c:pt idx="720">
                  <c:v>159900.09125</c:v>
                </c:pt>
                <c:pt idx="721">
                  <c:v>156118.87208333332</c:v>
                </c:pt>
                <c:pt idx="722">
                  <c:v>153705.671875</c:v>
                </c:pt>
                <c:pt idx="723">
                  <c:v>153705.671875</c:v>
                </c:pt>
                <c:pt idx="724">
                  <c:v>154380.86666666667</c:v>
                </c:pt>
                <c:pt idx="725">
                  <c:v>153765.29956597224</c:v>
                </c:pt>
                <c:pt idx="726">
                  <c:v>153684.170625</c:v>
                </c:pt>
                <c:pt idx="727">
                  <c:v>156924.88802083334</c:v>
                </c:pt>
                <c:pt idx="728">
                  <c:v>158432.78125</c:v>
                </c:pt>
                <c:pt idx="729">
                  <c:v>158432.78125</c:v>
                </c:pt>
                <c:pt idx="730">
                  <c:v>160100.91819444444</c:v>
                </c:pt>
                <c:pt idx="731">
                  <c:v>160692.44256944445</c:v>
                </c:pt>
                <c:pt idx="732">
                  <c:v>168388.73993055554</c:v>
                </c:pt>
                <c:pt idx="733">
                  <c:v>177319.02366319444</c:v>
                </c:pt>
                <c:pt idx="734">
                  <c:v>182379.3096875</c:v>
                </c:pt>
                <c:pt idx="735">
                  <c:v>193570.15815972222</c:v>
                </c:pt>
                <c:pt idx="736">
                  <c:v>202814.53720486112</c:v>
                </c:pt>
                <c:pt idx="737">
                  <c:v>205648.69458333333</c:v>
                </c:pt>
                <c:pt idx="738">
                  <c:v>208749.24583333332</c:v>
                </c:pt>
                <c:pt idx="739">
                  <c:v>209618.28093750001</c:v>
                </c:pt>
                <c:pt idx="740">
                  <c:v>210206.68210069445</c:v>
                </c:pt>
                <c:pt idx="741">
                  <c:v>210352.19881944446</c:v>
                </c:pt>
                <c:pt idx="742">
                  <c:v>207813.33630208333</c:v>
                </c:pt>
                <c:pt idx="743">
                  <c:v>207050.5113888889</c:v>
                </c:pt>
                <c:pt idx="744">
                  <c:v>208558.2954513889</c:v>
                </c:pt>
                <c:pt idx="745">
                  <c:v>209783.68649305555</c:v>
                </c:pt>
                <c:pt idx="746">
                  <c:v>215230.57901041667</c:v>
                </c:pt>
                <c:pt idx="747">
                  <c:v>228510.1417013889</c:v>
                </c:pt>
                <c:pt idx="748">
                  <c:v>243775.27305555556</c:v>
                </c:pt>
                <c:pt idx="749">
                  <c:v>251505.9871875</c:v>
                </c:pt>
                <c:pt idx="750">
                  <c:v>256473.40039930557</c:v>
                </c:pt>
                <c:pt idx="751">
                  <c:v>259053.57907986111</c:v>
                </c:pt>
                <c:pt idx="752">
                  <c:v>259913.32512152777</c:v>
                </c:pt>
                <c:pt idx="753">
                  <c:v>256351.73373263888</c:v>
                </c:pt>
                <c:pt idx="754">
                  <c:v>250522.97812499999</c:v>
                </c:pt>
                <c:pt idx="755">
                  <c:v>246539.29960069444</c:v>
                </c:pt>
                <c:pt idx="756">
                  <c:v>235820.97770833335</c:v>
                </c:pt>
                <c:pt idx="757">
                  <c:v>231233.24583333332</c:v>
                </c:pt>
                <c:pt idx="758">
                  <c:v>231173.2954513889</c:v>
                </c:pt>
                <c:pt idx="759">
                  <c:v>230544.53305555554</c:v>
                </c:pt>
                <c:pt idx="760">
                  <c:v>231204.74930555557</c:v>
                </c:pt>
                <c:pt idx="761">
                  <c:v>232160.16505208332</c:v>
                </c:pt>
                <c:pt idx="762">
                  <c:v>232520.86302083332</c:v>
                </c:pt>
                <c:pt idx="763">
                  <c:v>232477.92328125</c:v>
                </c:pt>
                <c:pt idx="764">
                  <c:v>228184.78786458334</c:v>
                </c:pt>
                <c:pt idx="765">
                  <c:v>217536.84822916667</c:v>
                </c:pt>
                <c:pt idx="766">
                  <c:v>204913.80300347222</c:v>
                </c:pt>
                <c:pt idx="767">
                  <c:v>199912.30800347222</c:v>
                </c:pt>
                <c:pt idx="768">
                  <c:v>198519.82663194445</c:v>
                </c:pt>
                <c:pt idx="769">
                  <c:v>197613.12772569444</c:v>
                </c:pt>
                <c:pt idx="770">
                  <c:v>199330.17265625001</c:v>
                </c:pt>
                <c:pt idx="771">
                  <c:v>203813.37621527776</c:v>
                </c:pt>
                <c:pt idx="772">
                  <c:v>209470.13633680556</c:v>
                </c:pt>
                <c:pt idx="773">
                  <c:v>215530.01866319444</c:v>
                </c:pt>
                <c:pt idx="774">
                  <c:v>215340.24958333332</c:v>
                </c:pt>
                <c:pt idx="775">
                  <c:v>217469.96621527779</c:v>
                </c:pt>
                <c:pt idx="776">
                  <c:v>219077.50135416666</c:v>
                </c:pt>
                <c:pt idx="777">
                  <c:v>216477.71970486111</c:v>
                </c:pt>
                <c:pt idx="778">
                  <c:v>207826.74371527779</c:v>
                </c:pt>
                <c:pt idx="779">
                  <c:v>202053.32527777777</c:v>
                </c:pt>
                <c:pt idx="780">
                  <c:v>199831.86722222221</c:v>
                </c:pt>
                <c:pt idx="781">
                  <c:v>196954.34019097223</c:v>
                </c:pt>
                <c:pt idx="782">
                  <c:v>194653.18381944444</c:v>
                </c:pt>
                <c:pt idx="783">
                  <c:v>196280.59185763888</c:v>
                </c:pt>
                <c:pt idx="784">
                  <c:v>198436.80779513888</c:v>
                </c:pt>
                <c:pt idx="785">
                  <c:v>201816.82769097222</c:v>
                </c:pt>
                <c:pt idx="786">
                  <c:v>208103.09588541667</c:v>
                </c:pt>
                <c:pt idx="787">
                  <c:v>202814.58664930557</c:v>
                </c:pt>
                <c:pt idx="788">
                  <c:v>192501.1846701389</c:v>
                </c:pt>
                <c:pt idx="789">
                  <c:v>189224.21913194444</c:v>
                </c:pt>
                <c:pt idx="790">
                  <c:v>179076.86911458333</c:v>
                </c:pt>
                <c:pt idx="791">
                  <c:v>168627.97706163194</c:v>
                </c:pt>
                <c:pt idx="792">
                  <c:v>164042.3089236111</c:v>
                </c:pt>
                <c:pt idx="793">
                  <c:v>161273.79027777776</c:v>
                </c:pt>
                <c:pt idx="794">
                  <c:v>162723.13489583333</c:v>
                </c:pt>
                <c:pt idx="795">
                  <c:v>165393.2840625</c:v>
                </c:pt>
                <c:pt idx="796">
                  <c:v>167608.02270833333</c:v>
                </c:pt>
                <c:pt idx="797">
                  <c:v>184813.13888888888</c:v>
                </c:pt>
                <c:pt idx="798">
                  <c:v>193531.80381944444</c:v>
                </c:pt>
                <c:pt idx="799">
                  <c:v>194435.93687500001</c:v>
                </c:pt>
                <c:pt idx="800">
                  <c:v>194142.62295138888</c:v>
                </c:pt>
                <c:pt idx="801">
                  <c:v>185695.22883680556</c:v>
                </c:pt>
                <c:pt idx="802">
                  <c:v>182832.03524305555</c:v>
                </c:pt>
                <c:pt idx="803">
                  <c:v>179280.64907986112</c:v>
                </c:pt>
                <c:pt idx="804">
                  <c:v>174736.87046875001</c:v>
                </c:pt>
                <c:pt idx="805">
                  <c:v>172525.90935763888</c:v>
                </c:pt>
                <c:pt idx="806">
                  <c:v>170632.29137152777</c:v>
                </c:pt>
                <c:pt idx="807">
                  <c:v>168922.43611111111</c:v>
                </c:pt>
                <c:pt idx="808">
                  <c:v>165693.11348958334</c:v>
                </c:pt>
                <c:pt idx="809">
                  <c:v>164107.60590277778</c:v>
                </c:pt>
                <c:pt idx="810">
                  <c:v>162937.91743055556</c:v>
                </c:pt>
                <c:pt idx="811">
                  <c:v>155778.05675347222</c:v>
                </c:pt>
                <c:pt idx="812">
                  <c:v>145881.5584375</c:v>
                </c:pt>
                <c:pt idx="813">
                  <c:v>144541.67541666667</c:v>
                </c:pt>
                <c:pt idx="814">
                  <c:v>143328.73359374999</c:v>
                </c:pt>
                <c:pt idx="815">
                  <c:v>142783.765625</c:v>
                </c:pt>
                <c:pt idx="816">
                  <c:v>142102.93663194444</c:v>
                </c:pt>
                <c:pt idx="817">
                  <c:v>141033.0625</c:v>
                </c:pt>
                <c:pt idx="818">
                  <c:v>141033.0625</c:v>
                </c:pt>
                <c:pt idx="819">
                  <c:v>141033.0625</c:v>
                </c:pt>
                <c:pt idx="820">
                  <c:v>143281.07656250001</c:v>
                </c:pt>
                <c:pt idx="821">
                  <c:v>146685.02288194443</c:v>
                </c:pt>
                <c:pt idx="822">
                  <c:v>151021.63496527777</c:v>
                </c:pt>
                <c:pt idx="823">
                  <c:v>152831.78805555555</c:v>
                </c:pt>
                <c:pt idx="824">
                  <c:v>154944.59420138889</c:v>
                </c:pt>
                <c:pt idx="825">
                  <c:v>159447.80083333334</c:v>
                </c:pt>
                <c:pt idx="826">
                  <c:v>161819.87798611113</c:v>
                </c:pt>
                <c:pt idx="827">
                  <c:v>160645.18675347223</c:v>
                </c:pt>
                <c:pt idx="828">
                  <c:v>162445.86001736112</c:v>
                </c:pt>
                <c:pt idx="829">
                  <c:v>167514.48793402777</c:v>
                </c:pt>
                <c:pt idx="830">
                  <c:v>178823.75921875</c:v>
                </c:pt>
                <c:pt idx="831">
                  <c:v>192304.34103298612</c:v>
                </c:pt>
                <c:pt idx="832">
                  <c:v>199500.44347222222</c:v>
                </c:pt>
                <c:pt idx="833">
                  <c:v>207070.08559027777</c:v>
                </c:pt>
                <c:pt idx="834">
                  <c:v>214289.85786458335</c:v>
                </c:pt>
                <c:pt idx="835">
                  <c:v>212135.01218749999</c:v>
                </c:pt>
                <c:pt idx="836">
                  <c:v>205610.57786458332</c:v>
                </c:pt>
                <c:pt idx="837">
                  <c:v>202098.55347222224</c:v>
                </c:pt>
                <c:pt idx="838">
                  <c:v>198199.25663194444</c:v>
                </c:pt>
                <c:pt idx="839">
                  <c:v>196119.89347222223</c:v>
                </c:pt>
                <c:pt idx="840">
                  <c:v>196145.94515625</c:v>
                </c:pt>
                <c:pt idx="841">
                  <c:v>196979.390625</c:v>
                </c:pt>
                <c:pt idx="842">
                  <c:v>202161.43105902779</c:v>
                </c:pt>
                <c:pt idx="843">
                  <c:v>214458.76569444445</c:v>
                </c:pt>
                <c:pt idx="844">
                  <c:v>226522.19789930555</c:v>
                </c:pt>
                <c:pt idx="845">
                  <c:v>231283.70652777777</c:v>
                </c:pt>
                <c:pt idx="846">
                  <c:v>233605.72645833335</c:v>
                </c:pt>
                <c:pt idx="847">
                  <c:v>234323.67527777777</c:v>
                </c:pt>
                <c:pt idx="848">
                  <c:v>235756.74875</c:v>
                </c:pt>
                <c:pt idx="849">
                  <c:v>235677.43772569444</c:v>
                </c:pt>
                <c:pt idx="850">
                  <c:v>230712.92109374999</c:v>
                </c:pt>
                <c:pt idx="851">
                  <c:v>226552.13260416666</c:v>
                </c:pt>
                <c:pt idx="852">
                  <c:v>225526.33277777777</c:v>
                </c:pt>
                <c:pt idx="853">
                  <c:v>225458.15013888889</c:v>
                </c:pt>
                <c:pt idx="854">
                  <c:v>225474.4339236111</c:v>
                </c:pt>
                <c:pt idx="855">
                  <c:v>224777.49222222221</c:v>
                </c:pt>
                <c:pt idx="856">
                  <c:v>225887.26730902778</c:v>
                </c:pt>
                <c:pt idx="857">
                  <c:v>226747.35902777777</c:v>
                </c:pt>
                <c:pt idx="858">
                  <c:v>226797.73902777777</c:v>
                </c:pt>
                <c:pt idx="859">
                  <c:v>225183.58315972221</c:v>
                </c:pt>
                <c:pt idx="860">
                  <c:v>218359.09</c:v>
                </c:pt>
                <c:pt idx="861">
                  <c:v>197193.31416666668</c:v>
                </c:pt>
                <c:pt idx="862">
                  <c:v>178467.59777777779</c:v>
                </c:pt>
                <c:pt idx="863">
                  <c:v>171795.38421875</c:v>
                </c:pt>
                <c:pt idx="864">
                  <c:v>173102.47875000001</c:v>
                </c:pt>
                <c:pt idx="865">
                  <c:v>171419.109375</c:v>
                </c:pt>
                <c:pt idx="866">
                  <c:v>173253.33777777778</c:v>
                </c:pt>
                <c:pt idx="867">
                  <c:v>173778.94062499999</c:v>
                </c:pt>
                <c:pt idx="868">
                  <c:v>175513.07201388889</c:v>
                </c:pt>
                <c:pt idx="869">
                  <c:v>180554.53767361111</c:v>
                </c:pt>
                <c:pt idx="870">
                  <c:v>182626.765625</c:v>
                </c:pt>
                <c:pt idx="871">
                  <c:v>182125.96423611112</c:v>
                </c:pt>
                <c:pt idx="872">
                  <c:v>181107.2757638889</c:v>
                </c:pt>
                <c:pt idx="873">
                  <c:v>170421.32984374999</c:v>
                </c:pt>
                <c:pt idx="874">
                  <c:v>168077.13506944446</c:v>
                </c:pt>
                <c:pt idx="875">
                  <c:v>166560.58677083332</c:v>
                </c:pt>
                <c:pt idx="876">
                  <c:v>165880.01788194446</c:v>
                </c:pt>
                <c:pt idx="877">
                  <c:v>165441.97760416666</c:v>
                </c:pt>
                <c:pt idx="878">
                  <c:v>168475.50607638888</c:v>
                </c:pt>
                <c:pt idx="879">
                  <c:v>177001.33930555556</c:v>
                </c:pt>
                <c:pt idx="880">
                  <c:v>184548.15934027778</c:v>
                </c:pt>
                <c:pt idx="881">
                  <c:v>189121.02836805556</c:v>
                </c:pt>
                <c:pt idx="882">
                  <c:v>200704.63135416666</c:v>
                </c:pt>
                <c:pt idx="883">
                  <c:v>202100.19736111112</c:v>
                </c:pt>
                <c:pt idx="884">
                  <c:v>192187.72708333333</c:v>
                </c:pt>
                <c:pt idx="885">
                  <c:v>190666.80355902779</c:v>
                </c:pt>
                <c:pt idx="886">
                  <c:v>183063.01887152778</c:v>
                </c:pt>
                <c:pt idx="887">
                  <c:v>171838.0221875</c:v>
                </c:pt>
                <c:pt idx="888">
                  <c:v>162511.89690972221</c:v>
                </c:pt>
                <c:pt idx="889">
                  <c:v>158790.671875</c:v>
                </c:pt>
                <c:pt idx="890">
                  <c:v>158790.671875</c:v>
                </c:pt>
                <c:pt idx="891">
                  <c:v>158790.671875</c:v>
                </c:pt>
                <c:pt idx="892">
                  <c:v>159717.68928819444</c:v>
                </c:pt>
                <c:pt idx="893">
                  <c:v>167334.82961805555</c:v>
                </c:pt>
                <c:pt idx="894">
                  <c:v>169807.59375</c:v>
                </c:pt>
                <c:pt idx="895">
                  <c:v>170133.53078125001</c:v>
                </c:pt>
                <c:pt idx="896">
                  <c:v>171391.0115625</c:v>
                </c:pt>
                <c:pt idx="897">
                  <c:v>170070.04098958333</c:v>
                </c:pt>
                <c:pt idx="898">
                  <c:v>166246.27461805556</c:v>
                </c:pt>
                <c:pt idx="899">
                  <c:v>165169.41437499999</c:v>
                </c:pt>
                <c:pt idx="900">
                  <c:v>162280.36387152778</c:v>
                </c:pt>
                <c:pt idx="901">
                  <c:v>162172.17326388889</c:v>
                </c:pt>
                <c:pt idx="902">
                  <c:v>162152.58149305556</c:v>
                </c:pt>
                <c:pt idx="903">
                  <c:v>162239.8125</c:v>
                </c:pt>
                <c:pt idx="904">
                  <c:v>162280.71527777778</c:v>
                </c:pt>
                <c:pt idx="905">
                  <c:v>162433.5625</c:v>
                </c:pt>
                <c:pt idx="906">
                  <c:v>162433.5625</c:v>
                </c:pt>
                <c:pt idx="907">
                  <c:v>160107.01567708334</c:v>
                </c:pt>
                <c:pt idx="908">
                  <c:v>153526.72973958333</c:v>
                </c:pt>
                <c:pt idx="909">
                  <c:v>150555.39776041667</c:v>
                </c:pt>
                <c:pt idx="910">
                  <c:v>149905.86270833333</c:v>
                </c:pt>
                <c:pt idx="911">
                  <c:v>148312.5625</c:v>
                </c:pt>
                <c:pt idx="912">
                  <c:v>148312.5625</c:v>
                </c:pt>
                <c:pt idx="913">
                  <c:v>148287.69364583332</c:v>
                </c:pt>
                <c:pt idx="914">
                  <c:v>156456.22769097221</c:v>
                </c:pt>
                <c:pt idx="915">
                  <c:v>167029.38677083334</c:v>
                </c:pt>
                <c:pt idx="916">
                  <c:v>178447.25942708334</c:v>
                </c:pt>
                <c:pt idx="917">
                  <c:v>197718.78251736111</c:v>
                </c:pt>
                <c:pt idx="918">
                  <c:v>202689.37875</c:v>
                </c:pt>
                <c:pt idx="919">
                  <c:v>204968.67217013889</c:v>
                </c:pt>
                <c:pt idx="920">
                  <c:v>209289.64019097222</c:v>
                </c:pt>
                <c:pt idx="921">
                  <c:v>209938.50760416666</c:v>
                </c:pt>
                <c:pt idx="922">
                  <c:v>211032.69427083334</c:v>
                </c:pt>
                <c:pt idx="923">
                  <c:v>221348.53824652778</c:v>
                </c:pt>
                <c:pt idx="924">
                  <c:v>228426.10079861112</c:v>
                </c:pt>
                <c:pt idx="925">
                  <c:v>230302.42020833332</c:v>
                </c:pt>
                <c:pt idx="926">
                  <c:v>231896.68871527776</c:v>
                </c:pt>
                <c:pt idx="927">
                  <c:v>233172.37611111111</c:v>
                </c:pt>
                <c:pt idx="928">
                  <c:v>233240.51175347221</c:v>
                </c:pt>
                <c:pt idx="929">
                  <c:v>232724.53368055556</c:v>
                </c:pt>
                <c:pt idx="930">
                  <c:v>231405.4375</c:v>
                </c:pt>
                <c:pt idx="931">
                  <c:v>230990.12635416666</c:v>
                </c:pt>
                <c:pt idx="932">
                  <c:v>228700.90756944445</c:v>
                </c:pt>
                <c:pt idx="933">
                  <c:v>226622.15680555557</c:v>
                </c:pt>
                <c:pt idx="934">
                  <c:v>219971.38730902778</c:v>
                </c:pt>
                <c:pt idx="935">
                  <c:v>215292.09375</c:v>
                </c:pt>
                <c:pt idx="936">
                  <c:v>215831.66041666668</c:v>
                </c:pt>
                <c:pt idx="937">
                  <c:v>217216.59375</c:v>
                </c:pt>
                <c:pt idx="938">
                  <c:v>217216.59375</c:v>
                </c:pt>
                <c:pt idx="939">
                  <c:v>220618.76114583333</c:v>
                </c:pt>
                <c:pt idx="940">
                  <c:v>225216.17536458332</c:v>
                </c:pt>
                <c:pt idx="941">
                  <c:v>236795.08892361113</c:v>
                </c:pt>
                <c:pt idx="942">
                  <c:v>246454.97090277777</c:v>
                </c:pt>
                <c:pt idx="943">
                  <c:v>261097.90489583334</c:v>
                </c:pt>
                <c:pt idx="944">
                  <c:v>263300.16760416667</c:v>
                </c:pt>
                <c:pt idx="945">
                  <c:v>262215.35798611114</c:v>
                </c:pt>
                <c:pt idx="946">
                  <c:v>265466.13267361111</c:v>
                </c:pt>
                <c:pt idx="947">
                  <c:v>266097.49638888892</c:v>
                </c:pt>
                <c:pt idx="948">
                  <c:v>263038.24446180556</c:v>
                </c:pt>
                <c:pt idx="949">
                  <c:v>261372.03383680555</c:v>
                </c:pt>
                <c:pt idx="950">
                  <c:v>259730.56600694446</c:v>
                </c:pt>
                <c:pt idx="951">
                  <c:v>258932.26866319444</c:v>
                </c:pt>
                <c:pt idx="952">
                  <c:v>259708.12503472221</c:v>
                </c:pt>
                <c:pt idx="953">
                  <c:v>260358.0856076389</c:v>
                </c:pt>
                <c:pt idx="954">
                  <c:v>264269.6468576389</c:v>
                </c:pt>
                <c:pt idx="955">
                  <c:v>262526.12935763889</c:v>
                </c:pt>
                <c:pt idx="956">
                  <c:v>256135.47244791666</c:v>
                </c:pt>
                <c:pt idx="957">
                  <c:v>251243.49428819446</c:v>
                </c:pt>
                <c:pt idx="958">
                  <c:v>250116.2203298611</c:v>
                </c:pt>
                <c:pt idx="959">
                  <c:v>246817.17535590279</c:v>
                </c:pt>
                <c:pt idx="960">
                  <c:v>244342.36894965277</c:v>
                </c:pt>
                <c:pt idx="961">
                  <c:v>244633.59755208335</c:v>
                </c:pt>
                <c:pt idx="962">
                  <c:v>245066.74118055555</c:v>
                </c:pt>
                <c:pt idx="963">
                  <c:v>253365.66112847222</c:v>
                </c:pt>
                <c:pt idx="964">
                  <c:v>267067.08430555556</c:v>
                </c:pt>
                <c:pt idx="965">
                  <c:v>275817.17300347221</c:v>
                </c:pt>
                <c:pt idx="966">
                  <c:v>279117.30151041667</c:v>
                </c:pt>
                <c:pt idx="967">
                  <c:v>283746.39107638889</c:v>
                </c:pt>
                <c:pt idx="968">
                  <c:v>286233.35427083331</c:v>
                </c:pt>
                <c:pt idx="969">
                  <c:v>289827.90388888889</c:v>
                </c:pt>
                <c:pt idx="970">
                  <c:v>295523.12791666668</c:v>
                </c:pt>
                <c:pt idx="971">
                  <c:v>294339.8991840278</c:v>
                </c:pt>
                <c:pt idx="972">
                  <c:v>293350.18505208334</c:v>
                </c:pt>
                <c:pt idx="973">
                  <c:v>290571.33835069445</c:v>
                </c:pt>
                <c:pt idx="974">
                  <c:v>289018.5816840278</c:v>
                </c:pt>
                <c:pt idx="975">
                  <c:v>288963.90541666665</c:v>
                </c:pt>
                <c:pt idx="976">
                  <c:v>292664.61704861111</c:v>
                </c:pt>
                <c:pt idx="977">
                  <c:v>296927.00744791667</c:v>
                </c:pt>
                <c:pt idx="978">
                  <c:v>303118.00444444444</c:v>
                </c:pt>
                <c:pt idx="979">
                  <c:v>305844.64328125003</c:v>
                </c:pt>
                <c:pt idx="980">
                  <c:v>304544.97781249997</c:v>
                </c:pt>
                <c:pt idx="981">
                  <c:v>301228.74571180553</c:v>
                </c:pt>
                <c:pt idx="982">
                  <c:v>294318.37277777778</c:v>
                </c:pt>
                <c:pt idx="983">
                  <c:v>289387.00532986113</c:v>
                </c:pt>
                <c:pt idx="984">
                  <c:v>285709.96472222224</c:v>
                </c:pt>
                <c:pt idx="985">
                  <c:v>285269.51805555553</c:v>
                </c:pt>
                <c:pt idx="986">
                  <c:v>286860.10126736108</c:v>
                </c:pt>
                <c:pt idx="987">
                  <c:v>291151.17059027776</c:v>
                </c:pt>
                <c:pt idx="988">
                  <c:v>296513.90645833331</c:v>
                </c:pt>
                <c:pt idx="989">
                  <c:v>301043.4442534722</c:v>
                </c:pt>
                <c:pt idx="990">
                  <c:v>310723.20376736112</c:v>
                </c:pt>
                <c:pt idx="991">
                  <c:v>317662.85246527777</c:v>
                </c:pt>
                <c:pt idx="992">
                  <c:v>321132.08322916669</c:v>
                </c:pt>
                <c:pt idx="993">
                  <c:v>323697.1260590278</c:v>
                </c:pt>
                <c:pt idx="994">
                  <c:v>325628.74319444445</c:v>
                </c:pt>
                <c:pt idx="995">
                  <c:v>322525.52239583334</c:v>
                </c:pt>
                <c:pt idx="996">
                  <c:v>314883.38241319446</c:v>
                </c:pt>
                <c:pt idx="997">
                  <c:v>316678.48227430554</c:v>
                </c:pt>
                <c:pt idx="998">
                  <c:v>316724.62972222222</c:v>
                </c:pt>
                <c:pt idx="999">
                  <c:v>318809.26822916669</c:v>
                </c:pt>
                <c:pt idx="1000">
                  <c:v>321210.97114583332</c:v>
                </c:pt>
                <c:pt idx="1001">
                  <c:v>322683.57980902778</c:v>
                </c:pt>
                <c:pt idx="1002">
                  <c:v>326205.69454861112</c:v>
                </c:pt>
                <c:pt idx="1003">
                  <c:v>327092.27387152775</c:v>
                </c:pt>
                <c:pt idx="1004">
                  <c:v>325309.19682291668</c:v>
                </c:pt>
                <c:pt idx="1005">
                  <c:v>324400.07696180558</c:v>
                </c:pt>
                <c:pt idx="1006">
                  <c:v>321225.93684027781</c:v>
                </c:pt>
                <c:pt idx="1007">
                  <c:v>314917.70114583336</c:v>
                </c:pt>
                <c:pt idx="1008">
                  <c:v>311468.0355034722</c:v>
                </c:pt>
                <c:pt idx="1009">
                  <c:v>310770.12119791668</c:v>
                </c:pt>
                <c:pt idx="1010">
                  <c:v>311203.99444444443</c:v>
                </c:pt>
                <c:pt idx="1011">
                  <c:v>314118.91631944443</c:v>
                </c:pt>
                <c:pt idx="1012">
                  <c:v>317157.13331597223</c:v>
                </c:pt>
                <c:pt idx="1013">
                  <c:v>321894.35800347221</c:v>
                </c:pt>
                <c:pt idx="1014">
                  <c:v>331000.04315972223</c:v>
                </c:pt>
                <c:pt idx="1015">
                  <c:v>335319.95124999998</c:v>
                </c:pt>
                <c:pt idx="1016">
                  <c:v>337685.47546875</c:v>
                </c:pt>
                <c:pt idx="1017">
                  <c:v>337256.66776041669</c:v>
                </c:pt>
                <c:pt idx="1018">
                  <c:v>336589.79321180558</c:v>
                </c:pt>
                <c:pt idx="1019">
                  <c:v>336487.75881944445</c:v>
                </c:pt>
                <c:pt idx="1020">
                  <c:v>335244.01416666666</c:v>
                </c:pt>
                <c:pt idx="1021">
                  <c:v>334990.82685763889</c:v>
                </c:pt>
                <c:pt idx="1022">
                  <c:v>332886.01750000002</c:v>
                </c:pt>
                <c:pt idx="1023">
                  <c:v>333589.20750000002</c:v>
                </c:pt>
                <c:pt idx="1024">
                  <c:v>334466.19760416669</c:v>
                </c:pt>
                <c:pt idx="1025">
                  <c:v>336169.10567708331</c:v>
                </c:pt>
                <c:pt idx="1026">
                  <c:v>338689.52881944447</c:v>
                </c:pt>
                <c:pt idx="1027">
                  <c:v>338058.65727430553</c:v>
                </c:pt>
                <c:pt idx="1028">
                  <c:v>334719.78203125001</c:v>
                </c:pt>
                <c:pt idx="1029">
                  <c:v>332730.44796875003</c:v>
                </c:pt>
                <c:pt idx="1030">
                  <c:v>328314.02600694442</c:v>
                </c:pt>
                <c:pt idx="1031">
                  <c:v>324490.02906249999</c:v>
                </c:pt>
                <c:pt idx="1032">
                  <c:v>320910.87836805556</c:v>
                </c:pt>
                <c:pt idx="1033">
                  <c:v>321004.18229166669</c:v>
                </c:pt>
                <c:pt idx="1034">
                  <c:v>320214.20156249998</c:v>
                </c:pt>
                <c:pt idx="1035">
                  <c:v>322382.14217013889</c:v>
                </c:pt>
                <c:pt idx="1036">
                  <c:v>318848.73284722224</c:v>
                </c:pt>
                <c:pt idx="1037">
                  <c:v>319829.25357638887</c:v>
                </c:pt>
                <c:pt idx="1038">
                  <c:v>323852.31593749998</c:v>
                </c:pt>
                <c:pt idx="1039">
                  <c:v>327114.97187499999</c:v>
                </c:pt>
                <c:pt idx="1040">
                  <c:v>332826.58939236111</c:v>
                </c:pt>
                <c:pt idx="1041">
                  <c:v>341889.55399305554</c:v>
                </c:pt>
                <c:pt idx="1042">
                  <c:v>340294.66439236113</c:v>
                </c:pt>
                <c:pt idx="1043">
                  <c:v>341803.81137152779</c:v>
                </c:pt>
                <c:pt idx="1044">
                  <c:v>341404.20359375002</c:v>
                </c:pt>
                <c:pt idx="1045">
                  <c:v>337742.98734375002</c:v>
                </c:pt>
                <c:pt idx="1046">
                  <c:v>333865.56045138888</c:v>
                </c:pt>
                <c:pt idx="1047">
                  <c:v>330931.03434027778</c:v>
                </c:pt>
                <c:pt idx="1048">
                  <c:v>331525.21107638889</c:v>
                </c:pt>
                <c:pt idx="1049">
                  <c:v>333168.32467013889</c:v>
                </c:pt>
                <c:pt idx="1050">
                  <c:v>334723.09663194447</c:v>
                </c:pt>
                <c:pt idx="1051">
                  <c:v>334769.67041666666</c:v>
                </c:pt>
                <c:pt idx="1052">
                  <c:v>332913.4248958333</c:v>
                </c:pt>
                <c:pt idx="1053">
                  <c:v>333290.28904513887</c:v>
                </c:pt>
                <c:pt idx="1054">
                  <c:v>332237.30072916666</c:v>
                </c:pt>
                <c:pt idx="1055">
                  <c:v>331797.56767361111</c:v>
                </c:pt>
                <c:pt idx="1056">
                  <c:v>331461.70651041664</c:v>
                </c:pt>
                <c:pt idx="1057">
                  <c:v>330809.54239583336</c:v>
                </c:pt>
                <c:pt idx="1058">
                  <c:v>330677.43946180557</c:v>
                </c:pt>
                <c:pt idx="1059">
                  <c:v>330555.70819444442</c:v>
                </c:pt>
                <c:pt idx="1060">
                  <c:v>330451.25616319443</c:v>
                </c:pt>
                <c:pt idx="1061">
                  <c:v>331057.39281250001</c:v>
                </c:pt>
                <c:pt idx="1062">
                  <c:v>332809.61340277776</c:v>
                </c:pt>
                <c:pt idx="1063">
                  <c:v>334729.61819444445</c:v>
                </c:pt>
                <c:pt idx="1064">
                  <c:v>337139.60763888888</c:v>
                </c:pt>
                <c:pt idx="1065">
                  <c:v>335852.69130208332</c:v>
                </c:pt>
                <c:pt idx="1066">
                  <c:v>332834.36223958334</c:v>
                </c:pt>
                <c:pt idx="1067">
                  <c:v>333645.31928819447</c:v>
                </c:pt>
                <c:pt idx="1068">
                  <c:v>335820.92109374999</c:v>
                </c:pt>
                <c:pt idx="1069">
                  <c:v>334619.38765624998</c:v>
                </c:pt>
                <c:pt idx="1070">
                  <c:v>331908.6662152778</c:v>
                </c:pt>
                <c:pt idx="1071">
                  <c:v>333144.08534722222</c:v>
                </c:pt>
                <c:pt idx="1072">
                  <c:v>334082.78911458334</c:v>
                </c:pt>
                <c:pt idx="1073">
                  <c:v>338536.69352430553</c:v>
                </c:pt>
                <c:pt idx="1074">
                  <c:v>348098.72260416666</c:v>
                </c:pt>
                <c:pt idx="1075">
                  <c:v>347633.50498263887</c:v>
                </c:pt>
                <c:pt idx="1076">
                  <c:v>346987.61107638892</c:v>
                </c:pt>
                <c:pt idx="1077">
                  <c:v>348098.61855902779</c:v>
                </c:pt>
                <c:pt idx="1078">
                  <c:v>344316.44836805557</c:v>
                </c:pt>
                <c:pt idx="1079">
                  <c:v>342604.67057291669</c:v>
                </c:pt>
                <c:pt idx="1080">
                  <c:v>338123.06718750001</c:v>
                </c:pt>
                <c:pt idx="1081">
                  <c:v>329725.58234374999</c:v>
                </c:pt>
                <c:pt idx="1082">
                  <c:v>295278.98460069444</c:v>
                </c:pt>
                <c:pt idx="1083">
                  <c:v>288906.49241319444</c:v>
                </c:pt>
                <c:pt idx="1084">
                  <c:v>283394.84298611112</c:v>
                </c:pt>
                <c:pt idx="1085">
                  <c:v>281633.97907986114</c:v>
                </c:pt>
                <c:pt idx="1086">
                  <c:v>275848.93369791668</c:v>
                </c:pt>
                <c:pt idx="1087">
                  <c:v>267122.94063368056</c:v>
                </c:pt>
                <c:pt idx="1088">
                  <c:v>261211.80661458333</c:v>
                </c:pt>
                <c:pt idx="1089">
                  <c:v>256473.24065972221</c:v>
                </c:pt>
                <c:pt idx="1090">
                  <c:v>257874.56755208335</c:v>
                </c:pt>
                <c:pt idx="1091">
                  <c:v>259651.65879340278</c:v>
                </c:pt>
                <c:pt idx="1092">
                  <c:v>260363.44966145835</c:v>
                </c:pt>
                <c:pt idx="1093">
                  <c:v>259271.8792795139</c:v>
                </c:pt>
                <c:pt idx="1094">
                  <c:v>260872.169765625</c:v>
                </c:pt>
                <c:pt idx="1095">
                  <c:v>264031.23575520836</c:v>
                </c:pt>
                <c:pt idx="1096">
                  <c:v>260024.59519097224</c:v>
                </c:pt>
                <c:pt idx="1097">
                  <c:v>265747.85425347224</c:v>
                </c:pt>
                <c:pt idx="1098">
                  <c:v>270979.08840277779</c:v>
                </c:pt>
                <c:pt idx="1099">
                  <c:v>271706.52407986112</c:v>
                </c:pt>
                <c:pt idx="1100">
                  <c:v>274889.78706597222</c:v>
                </c:pt>
                <c:pt idx="1101">
                  <c:v>273098.14374999999</c:v>
                </c:pt>
                <c:pt idx="1102">
                  <c:v>272753.16953125002</c:v>
                </c:pt>
                <c:pt idx="1103">
                  <c:v>272686.73600694444</c:v>
                </c:pt>
                <c:pt idx="1104">
                  <c:v>271471.46592013887</c:v>
                </c:pt>
                <c:pt idx="1105">
                  <c:v>273850.89163194445</c:v>
                </c:pt>
                <c:pt idx="1106">
                  <c:v>274905.92123263888</c:v>
                </c:pt>
                <c:pt idx="1107">
                  <c:v>274742.02630208334</c:v>
                </c:pt>
                <c:pt idx="1108">
                  <c:v>273812.27791666664</c:v>
                </c:pt>
                <c:pt idx="1109">
                  <c:v>273665.99602430558</c:v>
                </c:pt>
                <c:pt idx="1110">
                  <c:v>273784.73814236111</c:v>
                </c:pt>
                <c:pt idx="1111">
                  <c:v>276122.95958333334</c:v>
                </c:pt>
                <c:pt idx="1112">
                  <c:v>274552.5394097222</c:v>
                </c:pt>
                <c:pt idx="1113">
                  <c:v>276364.69534722221</c:v>
                </c:pt>
                <c:pt idx="1114">
                  <c:v>267950.01704861113</c:v>
                </c:pt>
                <c:pt idx="1115">
                  <c:v>271127.28215277777</c:v>
                </c:pt>
                <c:pt idx="1116">
                  <c:v>267574.17255208333</c:v>
                </c:pt>
                <c:pt idx="1117">
                  <c:v>266018.40342013887</c:v>
                </c:pt>
                <c:pt idx="1118">
                  <c:v>271355.9005902778</c:v>
                </c:pt>
                <c:pt idx="1119">
                  <c:v>269771.52505208331</c:v>
                </c:pt>
                <c:pt idx="1120">
                  <c:v>273394.76482638891</c:v>
                </c:pt>
                <c:pt idx="1121">
                  <c:v>277331.4522048611</c:v>
                </c:pt>
                <c:pt idx="1122">
                  <c:v>281609.52854166669</c:v>
                </c:pt>
                <c:pt idx="1123">
                  <c:v>284361.16204861109</c:v>
                </c:pt>
                <c:pt idx="1124">
                  <c:v>283503.81243055558</c:v>
                </c:pt>
                <c:pt idx="1125">
                  <c:v>283604.56624999997</c:v>
                </c:pt>
                <c:pt idx="1126">
                  <c:v>280910.91961805557</c:v>
                </c:pt>
                <c:pt idx="1127">
                  <c:v>277519.76178819442</c:v>
                </c:pt>
                <c:pt idx="1128">
                  <c:v>276691.22355902777</c:v>
                </c:pt>
                <c:pt idx="1129">
                  <c:v>275840.6697222222</c:v>
                </c:pt>
                <c:pt idx="1130">
                  <c:v>276234.29498263891</c:v>
                </c:pt>
                <c:pt idx="1131">
                  <c:v>275933.51467013889</c:v>
                </c:pt>
                <c:pt idx="1132">
                  <c:v>273836.9616840278</c:v>
                </c:pt>
                <c:pt idx="1133">
                  <c:v>271495.79282986111</c:v>
                </c:pt>
                <c:pt idx="1134">
                  <c:v>273067.82519097225</c:v>
                </c:pt>
                <c:pt idx="1135">
                  <c:v>279775.450625</c:v>
                </c:pt>
                <c:pt idx="1136">
                  <c:v>281578.40097222221</c:v>
                </c:pt>
                <c:pt idx="1137">
                  <c:v>280122.32984374999</c:v>
                </c:pt>
                <c:pt idx="1138">
                  <c:v>279611.12317708333</c:v>
                </c:pt>
                <c:pt idx="1139">
                  <c:v>280479.86031249998</c:v>
                </c:pt>
                <c:pt idx="1140">
                  <c:v>282487.15814236109</c:v>
                </c:pt>
                <c:pt idx="1141">
                  <c:v>284628.60840277775</c:v>
                </c:pt>
                <c:pt idx="1142">
                  <c:v>285975.36413194443</c:v>
                </c:pt>
                <c:pt idx="1143">
                  <c:v>287950.07616319443</c:v>
                </c:pt>
                <c:pt idx="1144">
                  <c:v>289252.62263888889</c:v>
                </c:pt>
                <c:pt idx="1145">
                  <c:v>289262.8725</c:v>
                </c:pt>
                <c:pt idx="1146">
                  <c:v>295972.09411458333</c:v>
                </c:pt>
                <c:pt idx="1147">
                  <c:v>297125.97704861109</c:v>
                </c:pt>
                <c:pt idx="1148">
                  <c:v>298975.71267361112</c:v>
                </c:pt>
                <c:pt idx="1149">
                  <c:v>303294.40121527779</c:v>
                </c:pt>
                <c:pt idx="1150">
                  <c:v>302584.17590277776</c:v>
                </c:pt>
                <c:pt idx="1151">
                  <c:v>302458.41784722224</c:v>
                </c:pt>
                <c:pt idx="1152">
                  <c:v>304525.26583333331</c:v>
                </c:pt>
                <c:pt idx="1153">
                  <c:v>304868.27993055555</c:v>
                </c:pt>
                <c:pt idx="1154">
                  <c:v>305295.86145833333</c:v>
                </c:pt>
                <c:pt idx="1155">
                  <c:v>307084.72487847222</c:v>
                </c:pt>
                <c:pt idx="1156">
                  <c:v>307572.39991319447</c:v>
                </c:pt>
                <c:pt idx="1157">
                  <c:v>308841.04703125003</c:v>
                </c:pt>
                <c:pt idx="1158">
                  <c:v>309327.3878125</c:v>
                </c:pt>
                <c:pt idx="1159">
                  <c:v>312200.6092013889</c:v>
                </c:pt>
                <c:pt idx="1160">
                  <c:v>312274.85166666668</c:v>
                </c:pt>
                <c:pt idx="1161">
                  <c:v>313744.67692708335</c:v>
                </c:pt>
                <c:pt idx="1162">
                  <c:v>314769.82836805558</c:v>
                </c:pt>
                <c:pt idx="1163">
                  <c:v>314585.68694444443</c:v>
                </c:pt>
                <c:pt idx="1164">
                  <c:v>316789.87057291664</c:v>
                </c:pt>
                <c:pt idx="1165">
                  <c:v>315962.92467013886</c:v>
                </c:pt>
                <c:pt idx="1166">
                  <c:v>315755.13748263888</c:v>
                </c:pt>
                <c:pt idx="1167">
                  <c:v>317834.59562500002</c:v>
                </c:pt>
                <c:pt idx="1168">
                  <c:v>318969.78739583335</c:v>
                </c:pt>
                <c:pt idx="1169">
                  <c:v>320084.92890624999</c:v>
                </c:pt>
                <c:pt idx="1170">
                  <c:v>322651.44256944442</c:v>
                </c:pt>
                <c:pt idx="1171">
                  <c:v>321184.92996527778</c:v>
                </c:pt>
                <c:pt idx="1172">
                  <c:v>321574.67781249998</c:v>
                </c:pt>
                <c:pt idx="1173">
                  <c:v>321287.10394097224</c:v>
                </c:pt>
                <c:pt idx="1174">
                  <c:v>320989.36267361109</c:v>
                </c:pt>
                <c:pt idx="1175">
                  <c:v>318965.2794965278</c:v>
                </c:pt>
                <c:pt idx="1176">
                  <c:v>318639.33402777778</c:v>
                </c:pt>
                <c:pt idx="1177">
                  <c:v>319749.38406249997</c:v>
                </c:pt>
                <c:pt idx="1178">
                  <c:v>319889.29213541665</c:v>
                </c:pt>
                <c:pt idx="1179">
                  <c:v>321758.71953125001</c:v>
                </c:pt>
                <c:pt idx="1180">
                  <c:v>321347.65824652778</c:v>
                </c:pt>
                <c:pt idx="1181">
                  <c:v>320057.56967013888</c:v>
                </c:pt>
                <c:pt idx="1182">
                  <c:v>320529.75562499999</c:v>
                </c:pt>
                <c:pt idx="1183">
                  <c:v>321294.84487847221</c:v>
                </c:pt>
                <c:pt idx="1184">
                  <c:v>322216.78491319442</c:v>
                </c:pt>
                <c:pt idx="1185">
                  <c:v>323620.52420138888</c:v>
                </c:pt>
                <c:pt idx="1186">
                  <c:v>316526.53109374997</c:v>
                </c:pt>
                <c:pt idx="1187">
                  <c:v>300247.78003472224</c:v>
                </c:pt>
                <c:pt idx="1188">
                  <c:v>294916.41864583333</c:v>
                </c:pt>
                <c:pt idx="1189">
                  <c:v>287736.70074652776</c:v>
                </c:pt>
                <c:pt idx="1190">
                  <c:v>283106.81628472224</c:v>
                </c:pt>
                <c:pt idx="1191">
                  <c:v>279544.42897569446</c:v>
                </c:pt>
                <c:pt idx="1192">
                  <c:v>277064.1935590278</c:v>
                </c:pt>
                <c:pt idx="1193">
                  <c:v>270318.49392361112</c:v>
                </c:pt>
                <c:pt idx="1194">
                  <c:v>267690.15671875002</c:v>
                </c:pt>
                <c:pt idx="1195">
                  <c:v>266969.50619791669</c:v>
                </c:pt>
                <c:pt idx="1196">
                  <c:v>267031.46567708335</c:v>
                </c:pt>
                <c:pt idx="1197">
                  <c:v>266605.33619791665</c:v>
                </c:pt>
                <c:pt idx="1198">
                  <c:v>267365.15302083333</c:v>
                </c:pt>
                <c:pt idx="1199">
                  <c:v>268421.05875000003</c:v>
                </c:pt>
                <c:pt idx="1200">
                  <c:v>266042.98939236114</c:v>
                </c:pt>
                <c:pt idx="1201">
                  <c:v>266161.05208333331</c:v>
                </c:pt>
                <c:pt idx="1202">
                  <c:v>268661.92708333331</c:v>
                </c:pt>
                <c:pt idx="1203">
                  <c:v>265203.47618055553</c:v>
                </c:pt>
                <c:pt idx="1204">
                  <c:v>265222.9073090278</c:v>
                </c:pt>
                <c:pt idx="1205">
                  <c:v>268641.84451388888</c:v>
                </c:pt>
                <c:pt idx="1206">
                  <c:v>268973.24171874998</c:v>
                </c:pt>
                <c:pt idx="1207">
                  <c:v>269908.28210069443</c:v>
                </c:pt>
                <c:pt idx="1208">
                  <c:v>269218.36156250001</c:v>
                </c:pt>
                <c:pt idx="1209">
                  <c:v>257730.87627604167</c:v>
                </c:pt>
                <c:pt idx="1210">
                  <c:v>250101.40417534721</c:v>
                </c:pt>
                <c:pt idx="1211">
                  <c:v>247673.83171875001</c:v>
                </c:pt>
                <c:pt idx="1212">
                  <c:v>240381.84874131944</c:v>
                </c:pt>
                <c:pt idx="1213">
                  <c:v>231508.71563368055</c:v>
                </c:pt>
                <c:pt idx="1214">
                  <c:v>225353.114375</c:v>
                </c:pt>
                <c:pt idx="1215">
                  <c:v>225387.21875</c:v>
                </c:pt>
                <c:pt idx="1216">
                  <c:v>224522.43277777778</c:v>
                </c:pt>
                <c:pt idx="1217">
                  <c:v>218851.98342881945</c:v>
                </c:pt>
                <c:pt idx="1218">
                  <c:v>214906.88311631946</c:v>
                </c:pt>
                <c:pt idx="1219">
                  <c:v>209183.91595486112</c:v>
                </c:pt>
                <c:pt idx="1220">
                  <c:v>207979.56220486111</c:v>
                </c:pt>
                <c:pt idx="1221">
                  <c:v>208724.8125</c:v>
                </c:pt>
                <c:pt idx="1222">
                  <c:v>207869.82275173612</c:v>
                </c:pt>
                <c:pt idx="1223">
                  <c:v>207831.88408854167</c:v>
                </c:pt>
                <c:pt idx="1224">
                  <c:v>207527.80039062499</c:v>
                </c:pt>
                <c:pt idx="1225">
                  <c:v>207093.078125</c:v>
                </c:pt>
                <c:pt idx="1226">
                  <c:v>208395.744140625</c:v>
                </c:pt>
                <c:pt idx="1227">
                  <c:v>207095.16875000001</c:v>
                </c:pt>
                <c:pt idx="1228">
                  <c:v>206293.625</c:v>
                </c:pt>
                <c:pt idx="1229">
                  <c:v>206293.625</c:v>
                </c:pt>
                <c:pt idx="1230">
                  <c:v>206366.03855034724</c:v>
                </c:pt>
                <c:pt idx="1231">
                  <c:v>205279.45811631944</c:v>
                </c:pt>
                <c:pt idx="1232">
                  <c:v>204760.04014756944</c:v>
                </c:pt>
                <c:pt idx="1233">
                  <c:v>204778.190859375</c:v>
                </c:pt>
                <c:pt idx="1234">
                  <c:v>204692.875</c:v>
                </c:pt>
                <c:pt idx="1235">
                  <c:v>204613.07733506945</c:v>
                </c:pt>
                <c:pt idx="1236">
                  <c:v>204604.265625</c:v>
                </c:pt>
                <c:pt idx="1237">
                  <c:v>203636.36152777777</c:v>
                </c:pt>
                <c:pt idx="1238">
                  <c:v>203755.015625</c:v>
                </c:pt>
                <c:pt idx="1239">
                  <c:v>203755.015625</c:v>
                </c:pt>
                <c:pt idx="1240">
                  <c:v>203755.015625</c:v>
                </c:pt>
                <c:pt idx="1241">
                  <c:v>202317.76987847223</c:v>
                </c:pt>
                <c:pt idx="1242">
                  <c:v>202490.14404513888</c:v>
                </c:pt>
                <c:pt idx="1243">
                  <c:v>206209.74351562501</c:v>
                </c:pt>
                <c:pt idx="1244">
                  <c:v>205951.22631944445</c:v>
                </c:pt>
                <c:pt idx="1245">
                  <c:v>206566.66010416666</c:v>
                </c:pt>
                <c:pt idx="1246">
                  <c:v>207250.89598958334</c:v>
                </c:pt>
                <c:pt idx="1247">
                  <c:v>207554.92334201388</c:v>
                </c:pt>
                <c:pt idx="1248">
                  <c:v>208430.12850694446</c:v>
                </c:pt>
                <c:pt idx="1249">
                  <c:v>208878.45829861111</c:v>
                </c:pt>
                <c:pt idx="1250">
                  <c:v>209329.359375</c:v>
                </c:pt>
                <c:pt idx="1251">
                  <c:v>208712.40150173611</c:v>
                </c:pt>
                <c:pt idx="1252">
                  <c:v>211756.71855034723</c:v>
                </c:pt>
                <c:pt idx="1253">
                  <c:v>216057.72394965278</c:v>
                </c:pt>
                <c:pt idx="1254">
                  <c:v>215691.91999131945</c:v>
                </c:pt>
                <c:pt idx="1255">
                  <c:v>215698.171875</c:v>
                </c:pt>
                <c:pt idx="1256">
                  <c:v>215619.17317708334</c:v>
                </c:pt>
                <c:pt idx="1257">
                  <c:v>212165.80680555556</c:v>
                </c:pt>
                <c:pt idx="1258">
                  <c:v>210779.78302083333</c:v>
                </c:pt>
                <c:pt idx="1259">
                  <c:v>209074.17001736112</c:v>
                </c:pt>
                <c:pt idx="1260">
                  <c:v>206875.02142361112</c:v>
                </c:pt>
                <c:pt idx="1261">
                  <c:v>209640.63027777779</c:v>
                </c:pt>
                <c:pt idx="1262">
                  <c:v>208551.484375</c:v>
                </c:pt>
                <c:pt idx="1263">
                  <c:v>210905.43268229166</c:v>
                </c:pt>
                <c:pt idx="1264">
                  <c:v>211905.24947916667</c:v>
                </c:pt>
                <c:pt idx="1265">
                  <c:v>211277.93823784724</c:v>
                </c:pt>
                <c:pt idx="1266">
                  <c:v>211676.015625</c:v>
                </c:pt>
                <c:pt idx="1267">
                  <c:v>210395.40276909721</c:v>
                </c:pt>
                <c:pt idx="1268">
                  <c:v>209538.56395833334</c:v>
                </c:pt>
                <c:pt idx="1269">
                  <c:v>205494.25165798611</c:v>
                </c:pt>
                <c:pt idx="1270">
                  <c:v>199865.56718750001</c:v>
                </c:pt>
                <c:pt idx="1271">
                  <c:v>198517.55962673613</c:v>
                </c:pt>
                <c:pt idx="1272">
                  <c:v>191333.52071180556</c:v>
                </c:pt>
                <c:pt idx="1273">
                  <c:v>190226.766875</c:v>
                </c:pt>
                <c:pt idx="1274">
                  <c:v>189896.09609375001</c:v>
                </c:pt>
                <c:pt idx="1275">
                  <c:v>188837.34680555554</c:v>
                </c:pt>
                <c:pt idx="1276">
                  <c:v>192297.10868923611</c:v>
                </c:pt>
                <c:pt idx="1277">
                  <c:v>200949.56086805556</c:v>
                </c:pt>
                <c:pt idx="1278">
                  <c:v>205273.51160590278</c:v>
                </c:pt>
                <c:pt idx="1279">
                  <c:v>205385.0625</c:v>
                </c:pt>
                <c:pt idx="1280">
                  <c:v>203735.90926215277</c:v>
                </c:pt>
                <c:pt idx="1281">
                  <c:v>192929.21136284721</c:v>
                </c:pt>
                <c:pt idx="1282">
                  <c:v>187573.07491319443</c:v>
                </c:pt>
                <c:pt idx="1283">
                  <c:v>185897.35113715279</c:v>
                </c:pt>
                <c:pt idx="1284">
                  <c:v>182187.95293402777</c:v>
                </c:pt>
                <c:pt idx="1285">
                  <c:v>179328.28537326388</c:v>
                </c:pt>
                <c:pt idx="1286">
                  <c:v>176550.98409722222</c:v>
                </c:pt>
                <c:pt idx="1287">
                  <c:v>174505.09414062501</c:v>
                </c:pt>
                <c:pt idx="1288">
                  <c:v>172396.31078993055</c:v>
                </c:pt>
                <c:pt idx="1289">
                  <c:v>171142.15625</c:v>
                </c:pt>
                <c:pt idx="1290">
                  <c:v>171231.29843749999</c:v>
                </c:pt>
                <c:pt idx="1291">
                  <c:v>168014.53826388888</c:v>
                </c:pt>
                <c:pt idx="1292">
                  <c:v>167792.19253472221</c:v>
                </c:pt>
                <c:pt idx="1293">
                  <c:v>167178.65244791665</c:v>
                </c:pt>
                <c:pt idx="1294">
                  <c:v>166683.96875</c:v>
                </c:pt>
                <c:pt idx="1295">
                  <c:v>168184.10147569445</c:v>
                </c:pt>
                <c:pt idx="1296">
                  <c:v>164856.57933159723</c:v>
                </c:pt>
                <c:pt idx="1297">
                  <c:v>164498.56368923612</c:v>
                </c:pt>
                <c:pt idx="1298">
                  <c:v>161980.75546006946</c:v>
                </c:pt>
                <c:pt idx="1299">
                  <c:v>162295.68604166666</c:v>
                </c:pt>
                <c:pt idx="1300">
                  <c:v>166975.25854166667</c:v>
                </c:pt>
                <c:pt idx="1301">
                  <c:v>174137.37946180557</c:v>
                </c:pt>
                <c:pt idx="1302">
                  <c:v>175905.96651909722</c:v>
                </c:pt>
                <c:pt idx="1303">
                  <c:v>175035.66579861112</c:v>
                </c:pt>
                <c:pt idx="1304">
                  <c:v>173601.24195312499</c:v>
                </c:pt>
                <c:pt idx="1305">
                  <c:v>175503.47484375001</c:v>
                </c:pt>
                <c:pt idx="1306">
                  <c:v>176290.5992361111</c:v>
                </c:pt>
                <c:pt idx="1307">
                  <c:v>177350.6867795139</c:v>
                </c:pt>
                <c:pt idx="1308">
                  <c:v>179057.46875</c:v>
                </c:pt>
                <c:pt idx="1309">
                  <c:v>181230.54809027776</c:v>
                </c:pt>
                <c:pt idx="1310">
                  <c:v>189320.325625</c:v>
                </c:pt>
                <c:pt idx="1311">
                  <c:v>194720.768984375</c:v>
                </c:pt>
                <c:pt idx="1312">
                  <c:v>195349.644375</c:v>
                </c:pt>
                <c:pt idx="1313">
                  <c:v>194548.59317708333</c:v>
                </c:pt>
                <c:pt idx="1314">
                  <c:v>195718.09437499999</c:v>
                </c:pt>
                <c:pt idx="1315">
                  <c:v>194659.72312499999</c:v>
                </c:pt>
                <c:pt idx="1316">
                  <c:v>191587.11660590279</c:v>
                </c:pt>
                <c:pt idx="1317">
                  <c:v>179552.14532118055</c:v>
                </c:pt>
                <c:pt idx="1318">
                  <c:v>173133.95399305556</c:v>
                </c:pt>
                <c:pt idx="1319">
                  <c:v>167601.3185329861</c:v>
                </c:pt>
                <c:pt idx="1320">
                  <c:v>158067.28333333333</c:v>
                </c:pt>
                <c:pt idx="1321">
                  <c:v>156659.24506076387</c:v>
                </c:pt>
                <c:pt idx="1322">
                  <c:v>156354.23546006944</c:v>
                </c:pt>
                <c:pt idx="1323">
                  <c:v>157379.41152777779</c:v>
                </c:pt>
                <c:pt idx="1324">
                  <c:v>165503.19053819444</c:v>
                </c:pt>
                <c:pt idx="1325">
                  <c:v>181673.86989583334</c:v>
                </c:pt>
                <c:pt idx="1326">
                  <c:v>191816.60158854167</c:v>
                </c:pt>
                <c:pt idx="1327">
                  <c:v>189870.44431423611</c:v>
                </c:pt>
                <c:pt idx="1328">
                  <c:v>192124.11493923611</c:v>
                </c:pt>
                <c:pt idx="1329">
                  <c:v>188740.54809027776</c:v>
                </c:pt>
                <c:pt idx="1330">
                  <c:v>190830.41008680555</c:v>
                </c:pt>
                <c:pt idx="1331">
                  <c:v>189942.85413194445</c:v>
                </c:pt>
                <c:pt idx="1332">
                  <c:v>190026.32881076389</c:v>
                </c:pt>
                <c:pt idx="1333">
                  <c:v>190721.27073784723</c:v>
                </c:pt>
                <c:pt idx="1334">
                  <c:v>191874.75136284722</c:v>
                </c:pt>
                <c:pt idx="1335">
                  <c:v>192999.26502604166</c:v>
                </c:pt>
                <c:pt idx="1336">
                  <c:v>193553.24790798611</c:v>
                </c:pt>
                <c:pt idx="1337">
                  <c:v>192682.82941840278</c:v>
                </c:pt>
                <c:pt idx="1338">
                  <c:v>196190.96052083332</c:v>
                </c:pt>
                <c:pt idx="1339">
                  <c:v>198102.35785590278</c:v>
                </c:pt>
                <c:pt idx="1340">
                  <c:v>198657.8882986111</c:v>
                </c:pt>
                <c:pt idx="1341">
                  <c:v>195704.86934027777</c:v>
                </c:pt>
                <c:pt idx="1342">
                  <c:v>191078.17118923611</c:v>
                </c:pt>
                <c:pt idx="1343">
                  <c:v>183159.351015625</c:v>
                </c:pt>
                <c:pt idx="1344">
                  <c:v>185864.04980902778</c:v>
                </c:pt>
                <c:pt idx="1345">
                  <c:v>185290.75</c:v>
                </c:pt>
                <c:pt idx="1346">
                  <c:v>186203.62131076388</c:v>
                </c:pt>
                <c:pt idx="1347">
                  <c:v>191410.84661458334</c:v>
                </c:pt>
                <c:pt idx="1348">
                  <c:v>198010.89693576389</c:v>
                </c:pt>
                <c:pt idx="1349">
                  <c:v>202992.49572916667</c:v>
                </c:pt>
                <c:pt idx="1350">
                  <c:v>209467.99624131946</c:v>
                </c:pt>
                <c:pt idx="1351">
                  <c:v>211332.62401909722</c:v>
                </c:pt>
                <c:pt idx="1352">
                  <c:v>206977.08111111113</c:v>
                </c:pt>
                <c:pt idx="1353">
                  <c:v>203041.37419270835</c:v>
                </c:pt>
                <c:pt idx="1354">
                  <c:v>201191.53039930554</c:v>
                </c:pt>
                <c:pt idx="1355">
                  <c:v>199743.72934895832</c:v>
                </c:pt>
                <c:pt idx="1356">
                  <c:v>199777.10295138889</c:v>
                </c:pt>
                <c:pt idx="1357">
                  <c:v>200953.44980902778</c:v>
                </c:pt>
                <c:pt idx="1358">
                  <c:v>201382.87541666668</c:v>
                </c:pt>
                <c:pt idx="1359">
                  <c:v>201354.89236111112</c:v>
                </c:pt>
                <c:pt idx="1360">
                  <c:v>201062.38312499999</c:v>
                </c:pt>
                <c:pt idx="1361">
                  <c:v>199777.69815104167</c:v>
                </c:pt>
                <c:pt idx="1362">
                  <c:v>201642.753046875</c:v>
                </c:pt>
                <c:pt idx="1363">
                  <c:v>201191.30335937499</c:v>
                </c:pt>
                <c:pt idx="1364">
                  <c:v>194270.60491319443</c:v>
                </c:pt>
                <c:pt idx="1365">
                  <c:v>188756.6179079861</c:v>
                </c:pt>
                <c:pt idx="1366">
                  <c:v>181407.12499131943</c:v>
                </c:pt>
                <c:pt idx="1367">
                  <c:v>178626.30399305557</c:v>
                </c:pt>
                <c:pt idx="1368">
                  <c:v>173594.75098090278</c:v>
                </c:pt>
                <c:pt idx="1369">
                  <c:v>174955.18194444446</c:v>
                </c:pt>
                <c:pt idx="1370">
                  <c:v>173734.92383680557</c:v>
                </c:pt>
                <c:pt idx="1371">
                  <c:v>172297.8226388889</c:v>
                </c:pt>
                <c:pt idx="1372">
                  <c:v>178795.05710069445</c:v>
                </c:pt>
                <c:pt idx="1373">
                  <c:v>184352.32771701389</c:v>
                </c:pt>
                <c:pt idx="1374">
                  <c:v>184986.64399305556</c:v>
                </c:pt>
                <c:pt idx="1375">
                  <c:v>181059.77782986112</c:v>
                </c:pt>
                <c:pt idx="1376">
                  <c:v>179669.140625</c:v>
                </c:pt>
                <c:pt idx="1377">
                  <c:v>175987.36516493055</c:v>
                </c:pt>
                <c:pt idx="1378">
                  <c:v>176109.19750000001</c:v>
                </c:pt>
                <c:pt idx="1379">
                  <c:v>175292.73039062499</c:v>
                </c:pt>
                <c:pt idx="1380">
                  <c:v>176150.67364583333</c:v>
                </c:pt>
                <c:pt idx="1381">
                  <c:v>178729.04856770832</c:v>
                </c:pt>
                <c:pt idx="1382">
                  <c:v>181301.80438368054</c:v>
                </c:pt>
                <c:pt idx="1383">
                  <c:v>181369.89101562501</c:v>
                </c:pt>
                <c:pt idx="1384">
                  <c:v>181143.76457465277</c:v>
                </c:pt>
                <c:pt idx="1385">
                  <c:v>181395.13763020834</c:v>
                </c:pt>
                <c:pt idx="1386">
                  <c:v>181250.28797743056</c:v>
                </c:pt>
                <c:pt idx="1387">
                  <c:v>179829.30167534723</c:v>
                </c:pt>
                <c:pt idx="1388">
                  <c:v>176498.80915798611</c:v>
                </c:pt>
                <c:pt idx="1389">
                  <c:v>173376.55973090278</c:v>
                </c:pt>
                <c:pt idx="1390">
                  <c:v>175273.02943576389</c:v>
                </c:pt>
                <c:pt idx="1391">
                  <c:v>168480.42784722222</c:v>
                </c:pt>
                <c:pt idx="1392">
                  <c:v>161247.26311631943</c:v>
                </c:pt>
                <c:pt idx="1393">
                  <c:v>157928.5625</c:v>
                </c:pt>
                <c:pt idx="1394">
                  <c:v>157928.5625</c:v>
                </c:pt>
                <c:pt idx="1395">
                  <c:v>158430.16532986111</c:v>
                </c:pt>
                <c:pt idx="1396">
                  <c:v>164057.50303819444</c:v>
                </c:pt>
                <c:pt idx="1397">
                  <c:v>170901.10213541667</c:v>
                </c:pt>
                <c:pt idx="1398">
                  <c:v>171422.15625</c:v>
                </c:pt>
                <c:pt idx="1399">
                  <c:v>171063.24029513888</c:v>
                </c:pt>
                <c:pt idx="1400">
                  <c:v>171016.625</c:v>
                </c:pt>
                <c:pt idx="1401">
                  <c:v>169567.875</c:v>
                </c:pt>
                <c:pt idx="1402">
                  <c:v>169148.31118055555</c:v>
                </c:pt>
                <c:pt idx="1403">
                  <c:v>169419.42795138888</c:v>
                </c:pt>
                <c:pt idx="1404">
                  <c:v>169209.3125</c:v>
                </c:pt>
                <c:pt idx="1405">
                  <c:v>170910.49197916666</c:v>
                </c:pt>
                <c:pt idx="1406">
                  <c:v>176006.67047743057</c:v>
                </c:pt>
                <c:pt idx="1407">
                  <c:v>176194.859375</c:v>
                </c:pt>
                <c:pt idx="1408">
                  <c:v>176194.859375</c:v>
                </c:pt>
                <c:pt idx="1409">
                  <c:v>176194.859375</c:v>
                </c:pt>
                <c:pt idx="1410">
                  <c:v>176017.77327256944</c:v>
                </c:pt>
                <c:pt idx="1411">
                  <c:v>175198.23637152778</c:v>
                </c:pt>
                <c:pt idx="1412">
                  <c:v>175504.64165798613</c:v>
                </c:pt>
                <c:pt idx="1413">
                  <c:v>176164.30767361113</c:v>
                </c:pt>
                <c:pt idx="1414">
                  <c:v>175843.34589409723</c:v>
                </c:pt>
                <c:pt idx="1415">
                  <c:v>171841.84388020833</c:v>
                </c:pt>
                <c:pt idx="1416">
                  <c:v>168021.31041666667</c:v>
                </c:pt>
                <c:pt idx="1417">
                  <c:v>169630.84811631945</c:v>
                </c:pt>
                <c:pt idx="1418">
                  <c:v>174561.52381944444</c:v>
                </c:pt>
                <c:pt idx="1419">
                  <c:v>176537.85541666666</c:v>
                </c:pt>
                <c:pt idx="1420">
                  <c:v>178194.02981770833</c:v>
                </c:pt>
                <c:pt idx="1421">
                  <c:v>186361.09067708332</c:v>
                </c:pt>
                <c:pt idx="1422">
                  <c:v>191117.11403645834</c:v>
                </c:pt>
                <c:pt idx="1423">
                  <c:v>192417.43147569444</c:v>
                </c:pt>
                <c:pt idx="1424">
                  <c:v>195735.59406249999</c:v>
                </c:pt>
                <c:pt idx="1425">
                  <c:v>200608.47741319446</c:v>
                </c:pt>
                <c:pt idx="1426">
                  <c:v>206342.81597222222</c:v>
                </c:pt>
                <c:pt idx="1427">
                  <c:v>213719.50076388888</c:v>
                </c:pt>
                <c:pt idx="1428">
                  <c:v>210574.08156250001</c:v>
                </c:pt>
                <c:pt idx="1429">
                  <c:v>210876.22030381946</c:v>
                </c:pt>
                <c:pt idx="1430">
                  <c:v>211316.05439236111</c:v>
                </c:pt>
                <c:pt idx="1431">
                  <c:v>210690.37321180556</c:v>
                </c:pt>
                <c:pt idx="1432">
                  <c:v>210414.00622395833</c:v>
                </c:pt>
                <c:pt idx="1433">
                  <c:v>211459.41464409721</c:v>
                </c:pt>
                <c:pt idx="1434">
                  <c:v>211806.53367187499</c:v>
                </c:pt>
                <c:pt idx="1435">
                  <c:v>211838.24380208334</c:v>
                </c:pt>
                <c:pt idx="1436">
                  <c:v>209237.42678819445</c:v>
                </c:pt>
                <c:pt idx="1437">
                  <c:v>206957.27939236112</c:v>
                </c:pt>
                <c:pt idx="1438">
                  <c:v>204421.666875</c:v>
                </c:pt>
                <c:pt idx="1439">
                  <c:v>197086.2943923611</c:v>
                </c:pt>
                <c:pt idx="1440">
                  <c:v>196325.56024305554</c:v>
                </c:pt>
                <c:pt idx="1441">
                  <c:v>195312.7890625</c:v>
                </c:pt>
                <c:pt idx="1442">
                  <c:v>199157.03933159722</c:v>
                </c:pt>
                <c:pt idx="1443">
                  <c:v>198796.22160590277</c:v>
                </c:pt>
                <c:pt idx="1444">
                  <c:v>201017.67082465277</c:v>
                </c:pt>
                <c:pt idx="1445">
                  <c:v>210844.09363715278</c:v>
                </c:pt>
                <c:pt idx="1446">
                  <c:v>215075.68911458334</c:v>
                </c:pt>
                <c:pt idx="1447">
                  <c:v>220228.31026909722</c:v>
                </c:pt>
                <c:pt idx="1448">
                  <c:v>217076.95309027779</c:v>
                </c:pt>
                <c:pt idx="1449">
                  <c:v>213674.84226562499</c:v>
                </c:pt>
                <c:pt idx="1450">
                  <c:v>210407.06409722223</c:v>
                </c:pt>
                <c:pt idx="1451">
                  <c:v>206277.75068576389</c:v>
                </c:pt>
                <c:pt idx="1452">
                  <c:v>206827.59268229167</c:v>
                </c:pt>
                <c:pt idx="1453">
                  <c:v>207752.79890625001</c:v>
                </c:pt>
                <c:pt idx="1454">
                  <c:v>207942.00635416666</c:v>
                </c:pt>
                <c:pt idx="1455">
                  <c:v>207999.3242361111</c:v>
                </c:pt>
                <c:pt idx="1456">
                  <c:v>208024.516484375</c:v>
                </c:pt>
                <c:pt idx="1457">
                  <c:v>208554.61</c:v>
                </c:pt>
                <c:pt idx="1458">
                  <c:v>209130.14651909721</c:v>
                </c:pt>
                <c:pt idx="1459">
                  <c:v>209812.64803819446</c:v>
                </c:pt>
                <c:pt idx="1460">
                  <c:v>208319.61939236111</c:v>
                </c:pt>
                <c:pt idx="1461">
                  <c:v>202020.88535590278</c:v>
                </c:pt>
                <c:pt idx="1462">
                  <c:v>193297.03266493056</c:v>
                </c:pt>
                <c:pt idx="1463">
                  <c:v>182981.22413194444</c:v>
                </c:pt>
                <c:pt idx="1464">
                  <c:v>171719.80072916666</c:v>
                </c:pt>
                <c:pt idx="1465">
                  <c:v>167216.07076388889</c:v>
                </c:pt>
                <c:pt idx="1466">
                  <c:v>170470.55758680555</c:v>
                </c:pt>
                <c:pt idx="1467">
                  <c:v>171980.55104166668</c:v>
                </c:pt>
                <c:pt idx="1468">
                  <c:v>183348.19612847222</c:v>
                </c:pt>
                <c:pt idx="1469">
                  <c:v>201957.57907986111</c:v>
                </c:pt>
                <c:pt idx="1470">
                  <c:v>204495.17260416667</c:v>
                </c:pt>
                <c:pt idx="1471">
                  <c:v>205366.40625</c:v>
                </c:pt>
                <c:pt idx="1472">
                  <c:v>203504.06902777779</c:v>
                </c:pt>
                <c:pt idx="1473">
                  <c:v>202561.12402777778</c:v>
                </c:pt>
                <c:pt idx="1474">
                  <c:v>199929.99894097223</c:v>
                </c:pt>
                <c:pt idx="1475">
                  <c:v>199489.84885416666</c:v>
                </c:pt>
                <c:pt idx="1476">
                  <c:v>200239.06961805557</c:v>
                </c:pt>
                <c:pt idx="1477">
                  <c:v>199342.57020833335</c:v>
                </c:pt>
                <c:pt idx="1478">
                  <c:v>199416.8643576389</c:v>
                </c:pt>
                <c:pt idx="1479">
                  <c:v>199266.90062500001</c:v>
                </c:pt>
                <c:pt idx="1480">
                  <c:v>199317.16312499999</c:v>
                </c:pt>
                <c:pt idx="1481">
                  <c:v>201356.68769097223</c:v>
                </c:pt>
                <c:pt idx="1482">
                  <c:v>201186.68407986112</c:v>
                </c:pt>
                <c:pt idx="1483">
                  <c:v>197097.37876736111</c:v>
                </c:pt>
                <c:pt idx="1484">
                  <c:v>187908.45835069445</c:v>
                </c:pt>
                <c:pt idx="1485">
                  <c:v>173694.13428819444</c:v>
                </c:pt>
                <c:pt idx="1486">
                  <c:v>149166.00529513889</c:v>
                </c:pt>
                <c:pt idx="1487">
                  <c:v>137926.99437500001</c:v>
                </c:pt>
                <c:pt idx="1488">
                  <c:v>137950.90625</c:v>
                </c:pt>
                <c:pt idx="1489">
                  <c:v>137338.52934027778</c:v>
                </c:pt>
                <c:pt idx="1490">
                  <c:v>136039.875</c:v>
                </c:pt>
                <c:pt idx="1491">
                  <c:v>138816.14758680554</c:v>
                </c:pt>
                <c:pt idx="1492">
                  <c:v>148201.79598958333</c:v>
                </c:pt>
                <c:pt idx="1493">
                  <c:v>167511.37362847221</c:v>
                </c:pt>
                <c:pt idx="1494">
                  <c:v>172379.52713541666</c:v>
                </c:pt>
                <c:pt idx="1495">
                  <c:v>173573.14541666667</c:v>
                </c:pt>
                <c:pt idx="1496">
                  <c:v>173792.09472222222</c:v>
                </c:pt>
                <c:pt idx="1497">
                  <c:v>167399.046875</c:v>
                </c:pt>
                <c:pt idx="1498">
                  <c:v>168663.48946180556</c:v>
                </c:pt>
                <c:pt idx="1499">
                  <c:v>158620.95156250001</c:v>
                </c:pt>
                <c:pt idx="1500">
                  <c:v>144949.33921875001</c:v>
                </c:pt>
                <c:pt idx="1501">
                  <c:v>141446.43034722222</c:v>
                </c:pt>
                <c:pt idx="1502">
                  <c:v>139960.22612847222</c:v>
                </c:pt>
                <c:pt idx="1503">
                  <c:v>139058.08229166668</c:v>
                </c:pt>
                <c:pt idx="1504">
                  <c:v>139025.984375</c:v>
                </c:pt>
                <c:pt idx="1505">
                  <c:v>139025.984375</c:v>
                </c:pt>
                <c:pt idx="1506">
                  <c:v>139095.70480902778</c:v>
                </c:pt>
                <c:pt idx="1507">
                  <c:v>138141.53211805556</c:v>
                </c:pt>
                <c:pt idx="1508">
                  <c:v>135804.06401041665</c:v>
                </c:pt>
                <c:pt idx="1509">
                  <c:v>134291.18265624999</c:v>
                </c:pt>
                <c:pt idx="1510">
                  <c:v>130521.12803819444</c:v>
                </c:pt>
                <c:pt idx="1511">
                  <c:v>125781.71638020834</c:v>
                </c:pt>
                <c:pt idx="1512">
                  <c:v>123328.13118923611</c:v>
                </c:pt>
                <c:pt idx="1513">
                  <c:v>124342.06993923611</c:v>
                </c:pt>
                <c:pt idx="1514">
                  <c:v>125578.17854166667</c:v>
                </c:pt>
                <c:pt idx="1515">
                  <c:v>128095.59854166667</c:v>
                </c:pt>
                <c:pt idx="1516">
                  <c:v>133559.66840277778</c:v>
                </c:pt>
                <c:pt idx="1517">
                  <c:v>146700.78744791666</c:v>
                </c:pt>
                <c:pt idx="1518">
                  <c:v>149940.65451388888</c:v>
                </c:pt>
                <c:pt idx="1519">
                  <c:v>150037.8671701389</c:v>
                </c:pt>
                <c:pt idx="1520">
                  <c:v>151344.06817708333</c:v>
                </c:pt>
                <c:pt idx="1521">
                  <c:v>150102.70619791668</c:v>
                </c:pt>
                <c:pt idx="1522">
                  <c:v>150217.3672048611</c:v>
                </c:pt>
                <c:pt idx="1523">
                  <c:v>150245.33614583334</c:v>
                </c:pt>
                <c:pt idx="1524">
                  <c:v>145234.98361111112</c:v>
                </c:pt>
                <c:pt idx="1525">
                  <c:v>144225.18628472224</c:v>
                </c:pt>
                <c:pt idx="1526">
                  <c:v>149077.76980902778</c:v>
                </c:pt>
                <c:pt idx="1527">
                  <c:v>150599.96701388888</c:v>
                </c:pt>
                <c:pt idx="1528">
                  <c:v>151856.28562499999</c:v>
                </c:pt>
                <c:pt idx="1529">
                  <c:v>157161.12237847221</c:v>
                </c:pt>
                <c:pt idx="1530">
                  <c:v>158335.265625</c:v>
                </c:pt>
                <c:pt idx="1531">
                  <c:v>158569.27159722222</c:v>
                </c:pt>
                <c:pt idx="1532">
                  <c:v>159900.68859375</c:v>
                </c:pt>
                <c:pt idx="1533">
                  <c:v>163058.08605902779</c:v>
                </c:pt>
                <c:pt idx="1534">
                  <c:v>161889.4152951389</c:v>
                </c:pt>
                <c:pt idx="1535">
                  <c:v>163094.40402777778</c:v>
                </c:pt>
                <c:pt idx="1536">
                  <c:v>155995.29852430554</c:v>
                </c:pt>
                <c:pt idx="1537">
                  <c:v>157958.81555555554</c:v>
                </c:pt>
                <c:pt idx="1538">
                  <c:v>161279.8934375</c:v>
                </c:pt>
                <c:pt idx="1539">
                  <c:v>166649.8215625</c:v>
                </c:pt>
                <c:pt idx="1540">
                  <c:v>171689.70300347221</c:v>
                </c:pt>
                <c:pt idx="1541">
                  <c:v>179258.95887152778</c:v>
                </c:pt>
                <c:pt idx="1542">
                  <c:v>182004.64402777777</c:v>
                </c:pt>
                <c:pt idx="1543">
                  <c:v>183327.54697916665</c:v>
                </c:pt>
                <c:pt idx="1544">
                  <c:v>182633.7952951389</c:v>
                </c:pt>
                <c:pt idx="1545">
                  <c:v>182377.84375</c:v>
                </c:pt>
                <c:pt idx="1546">
                  <c:v>182499.50381944445</c:v>
                </c:pt>
                <c:pt idx="1547">
                  <c:v>184779.61088541665</c:v>
                </c:pt>
                <c:pt idx="1548">
                  <c:v>183772.00309027778</c:v>
                </c:pt>
                <c:pt idx="1549">
                  <c:v>182252.45425347221</c:v>
                </c:pt>
                <c:pt idx="1550">
                  <c:v>181107.3529861111</c:v>
                </c:pt>
                <c:pt idx="1551">
                  <c:v>183239.13083333333</c:v>
                </c:pt>
                <c:pt idx="1552">
                  <c:v>184094.8125</c:v>
                </c:pt>
                <c:pt idx="1553">
                  <c:v>184094.8125</c:v>
                </c:pt>
                <c:pt idx="1554">
                  <c:v>184958.46791666668</c:v>
                </c:pt>
                <c:pt idx="1555">
                  <c:v>185648.98310763889</c:v>
                </c:pt>
                <c:pt idx="1556">
                  <c:v>178151.33551215279</c:v>
                </c:pt>
                <c:pt idx="1557">
                  <c:v>169548.93524305554</c:v>
                </c:pt>
                <c:pt idx="1558">
                  <c:v>157511.70848958334</c:v>
                </c:pt>
                <c:pt idx="1559">
                  <c:v>139670.66427083334</c:v>
                </c:pt>
                <c:pt idx="1560">
                  <c:v>126772.79114583334</c:v>
                </c:pt>
                <c:pt idx="1561">
                  <c:v>120879.389375</c:v>
                </c:pt>
                <c:pt idx="1562">
                  <c:v>120770.25614583334</c:v>
                </c:pt>
                <c:pt idx="1563">
                  <c:v>122906.7578125</c:v>
                </c:pt>
                <c:pt idx="1564">
                  <c:v>129855.06098090278</c:v>
                </c:pt>
                <c:pt idx="1565">
                  <c:v>149076.85395833335</c:v>
                </c:pt>
                <c:pt idx="1566">
                  <c:v>151096.15604166666</c:v>
                </c:pt>
                <c:pt idx="1567">
                  <c:v>150356.71005208333</c:v>
                </c:pt>
                <c:pt idx="1568">
                  <c:v>151857.85552083334</c:v>
                </c:pt>
                <c:pt idx="1569">
                  <c:v>152360.44201388888</c:v>
                </c:pt>
                <c:pt idx="1570">
                  <c:v>149674.77121527778</c:v>
                </c:pt>
                <c:pt idx="1571">
                  <c:v>148829.08491319444</c:v>
                </c:pt>
                <c:pt idx="1572">
                  <c:v>147668.25828124999</c:v>
                </c:pt>
                <c:pt idx="1573">
                  <c:v>148421.33333333334</c:v>
                </c:pt>
                <c:pt idx="1574">
                  <c:v>148626.78125</c:v>
                </c:pt>
                <c:pt idx="1575">
                  <c:v>148234.59145833334</c:v>
                </c:pt>
                <c:pt idx="1576">
                  <c:v>149761.140625</c:v>
                </c:pt>
                <c:pt idx="1577">
                  <c:v>149760.96621527779</c:v>
                </c:pt>
                <c:pt idx="1578">
                  <c:v>150439.61041666666</c:v>
                </c:pt>
                <c:pt idx="1579">
                  <c:v>151059.24050347222</c:v>
                </c:pt>
                <c:pt idx="1580">
                  <c:v>147822.02694444446</c:v>
                </c:pt>
                <c:pt idx="1581">
                  <c:v>147097.06425347223</c:v>
                </c:pt>
                <c:pt idx="1582">
                  <c:v>133040.90637152779</c:v>
                </c:pt>
                <c:pt idx="1583">
                  <c:v>125122.48832465278</c:v>
                </c:pt>
                <c:pt idx="1584">
                  <c:v>125781.03139756944</c:v>
                </c:pt>
                <c:pt idx="1585">
                  <c:v>127864.45096354166</c:v>
                </c:pt>
                <c:pt idx="1586">
                  <c:v>130359.29609375</c:v>
                </c:pt>
                <c:pt idx="1587">
                  <c:v>134840.81576388888</c:v>
                </c:pt>
                <c:pt idx="1588">
                  <c:v>140906.38272569445</c:v>
                </c:pt>
                <c:pt idx="1589">
                  <c:v>156552.1356423611</c:v>
                </c:pt>
                <c:pt idx="1590">
                  <c:v>160997.87921874999</c:v>
                </c:pt>
                <c:pt idx="1591">
                  <c:v>160595.63876736112</c:v>
                </c:pt>
                <c:pt idx="1592">
                  <c:v>161941.37788194444</c:v>
                </c:pt>
                <c:pt idx="1593">
                  <c:v>162765.82760416667</c:v>
                </c:pt>
                <c:pt idx="1594">
                  <c:v>163367.83017361112</c:v>
                </c:pt>
                <c:pt idx="1595">
                  <c:v>159844.02262152778</c:v>
                </c:pt>
                <c:pt idx="1596">
                  <c:v>157303.58996527779</c:v>
                </c:pt>
                <c:pt idx="1597">
                  <c:v>155550.57421875</c:v>
                </c:pt>
                <c:pt idx="1598">
                  <c:v>153452.33315972221</c:v>
                </c:pt>
                <c:pt idx="1599">
                  <c:v>153143.453125</c:v>
                </c:pt>
                <c:pt idx="1600">
                  <c:v>152556.78355902777</c:v>
                </c:pt>
                <c:pt idx="1601">
                  <c:v>149557.49531249999</c:v>
                </c:pt>
                <c:pt idx="1602">
                  <c:v>149355.9375</c:v>
                </c:pt>
                <c:pt idx="1603">
                  <c:v>147755.11249999999</c:v>
                </c:pt>
                <c:pt idx="1604">
                  <c:v>138984.99454861111</c:v>
                </c:pt>
                <c:pt idx="1605">
                  <c:v>136949.91717013888</c:v>
                </c:pt>
                <c:pt idx="1606">
                  <c:v>127802.25040798611</c:v>
                </c:pt>
                <c:pt idx="1607">
                  <c:v>122760.90816840278</c:v>
                </c:pt>
                <c:pt idx="1608">
                  <c:v>120156.44336805555</c:v>
                </c:pt>
                <c:pt idx="1609">
                  <c:v>120932.6640625</c:v>
                </c:pt>
                <c:pt idx="1610">
                  <c:v>119280.7532638889</c:v>
                </c:pt>
                <c:pt idx="1611">
                  <c:v>118888.84762152778</c:v>
                </c:pt>
                <c:pt idx="1612">
                  <c:v>124359.54914930556</c:v>
                </c:pt>
                <c:pt idx="1613">
                  <c:v>128158.66263020833</c:v>
                </c:pt>
                <c:pt idx="1614">
                  <c:v>133765.05065104167</c:v>
                </c:pt>
                <c:pt idx="1615">
                  <c:v>137819.55425347222</c:v>
                </c:pt>
                <c:pt idx="1616">
                  <c:v>141414.84330729165</c:v>
                </c:pt>
                <c:pt idx="1617">
                  <c:v>143217.80786458333</c:v>
                </c:pt>
                <c:pt idx="1618">
                  <c:v>144171.66819444444</c:v>
                </c:pt>
                <c:pt idx="1619">
                  <c:v>142330.05914930557</c:v>
                </c:pt>
                <c:pt idx="1620">
                  <c:v>139141.71331597221</c:v>
                </c:pt>
                <c:pt idx="1621">
                  <c:v>138810.22621527777</c:v>
                </c:pt>
                <c:pt idx="1622">
                  <c:v>139496.87883680555</c:v>
                </c:pt>
                <c:pt idx="1623">
                  <c:v>140007.16675347224</c:v>
                </c:pt>
                <c:pt idx="1624">
                  <c:v>141881.43720486111</c:v>
                </c:pt>
                <c:pt idx="1625">
                  <c:v>146101.28937499999</c:v>
                </c:pt>
                <c:pt idx="1626">
                  <c:v>145863.11272569443</c:v>
                </c:pt>
                <c:pt idx="1627">
                  <c:v>143480.62519097223</c:v>
                </c:pt>
                <c:pt idx="1628">
                  <c:v>138829.11984375</c:v>
                </c:pt>
                <c:pt idx="1629">
                  <c:v>133614.70456597224</c:v>
                </c:pt>
                <c:pt idx="1630">
                  <c:v>127786.90960069445</c:v>
                </c:pt>
                <c:pt idx="1631">
                  <c:v>127349.34282552083</c:v>
                </c:pt>
                <c:pt idx="1632">
                  <c:v>124450.00170138889</c:v>
                </c:pt>
                <c:pt idx="1633">
                  <c:v>123281.4375</c:v>
                </c:pt>
                <c:pt idx="1634">
                  <c:v>123281.4375</c:v>
                </c:pt>
                <c:pt idx="1635">
                  <c:v>124869.85262152778</c:v>
                </c:pt>
                <c:pt idx="1636">
                  <c:v>130155.37361979167</c:v>
                </c:pt>
                <c:pt idx="1637">
                  <c:v>137890.21394097223</c:v>
                </c:pt>
                <c:pt idx="1638">
                  <c:v>140579.33268229166</c:v>
                </c:pt>
                <c:pt idx="1639">
                  <c:v>140622.32187499999</c:v>
                </c:pt>
                <c:pt idx="1640">
                  <c:v>141250.97102430556</c:v>
                </c:pt>
                <c:pt idx="1641">
                  <c:v>146625.84414930554</c:v>
                </c:pt>
                <c:pt idx="1642">
                  <c:v>150393.93684027778</c:v>
                </c:pt>
                <c:pt idx="1643">
                  <c:v>151762.31014756946</c:v>
                </c:pt>
                <c:pt idx="1644">
                  <c:v>152611.78965277778</c:v>
                </c:pt>
                <c:pt idx="1645">
                  <c:v>157226.74631944444</c:v>
                </c:pt>
                <c:pt idx="1646">
                  <c:v>158956.25657118057</c:v>
                </c:pt>
                <c:pt idx="1647">
                  <c:v>159101.80677083333</c:v>
                </c:pt>
                <c:pt idx="1648">
                  <c:v>159010.07170138889</c:v>
                </c:pt>
                <c:pt idx="1649">
                  <c:v>158204.53582465279</c:v>
                </c:pt>
                <c:pt idx="1650">
                  <c:v>157838.26761284721</c:v>
                </c:pt>
                <c:pt idx="1651">
                  <c:v>157061.28619791666</c:v>
                </c:pt>
                <c:pt idx="1652">
                  <c:v>155953.93408854166</c:v>
                </c:pt>
                <c:pt idx="1653">
                  <c:v>154438.69614583332</c:v>
                </c:pt>
                <c:pt idx="1654">
                  <c:v>145057.65741319445</c:v>
                </c:pt>
                <c:pt idx="1655">
                  <c:v>135879.7844357639</c:v>
                </c:pt>
                <c:pt idx="1656">
                  <c:v>130709.64766493056</c:v>
                </c:pt>
                <c:pt idx="1657">
                  <c:v>130618.62096354166</c:v>
                </c:pt>
                <c:pt idx="1658">
                  <c:v>131135.45817708335</c:v>
                </c:pt>
                <c:pt idx="1659">
                  <c:v>133150.97184895835</c:v>
                </c:pt>
                <c:pt idx="1660">
                  <c:v>143869.87043402778</c:v>
                </c:pt>
                <c:pt idx="1661">
                  <c:v>155766.78662326388</c:v>
                </c:pt>
                <c:pt idx="1662">
                  <c:v>161240.74725694445</c:v>
                </c:pt>
                <c:pt idx="1663">
                  <c:v>166144.68385416668</c:v>
                </c:pt>
                <c:pt idx="1664">
                  <c:v>174626.61335937501</c:v>
                </c:pt>
                <c:pt idx="1665">
                  <c:v>181548.96680555557</c:v>
                </c:pt>
                <c:pt idx="1666">
                  <c:v>186874.18672743056</c:v>
                </c:pt>
                <c:pt idx="1667">
                  <c:v>195213.99402777778</c:v>
                </c:pt>
                <c:pt idx="1668">
                  <c:v>200204.83585069445</c:v>
                </c:pt>
                <c:pt idx="1669">
                  <c:v>203186.38399305556</c:v>
                </c:pt>
                <c:pt idx="1670">
                  <c:v>205733.71202256944</c:v>
                </c:pt>
                <c:pt idx="1671">
                  <c:v>203547.07184027779</c:v>
                </c:pt>
                <c:pt idx="1672">
                  <c:v>199393.96128472223</c:v>
                </c:pt>
                <c:pt idx="1673">
                  <c:v>197031.73063368056</c:v>
                </c:pt>
                <c:pt idx="1674">
                  <c:v>196628.42715277779</c:v>
                </c:pt>
                <c:pt idx="1675">
                  <c:v>196234.37884548612</c:v>
                </c:pt>
                <c:pt idx="1676">
                  <c:v>190697.2590451389</c:v>
                </c:pt>
                <c:pt idx="1677">
                  <c:v>183017.88039062501</c:v>
                </c:pt>
                <c:pt idx="1678">
                  <c:v>161086.63075520835</c:v>
                </c:pt>
                <c:pt idx="1679">
                  <c:v>144886.3125</c:v>
                </c:pt>
                <c:pt idx="1680">
                  <c:v>136595.91117187499</c:v>
                </c:pt>
                <c:pt idx="1681">
                  <c:v>136315.15625</c:v>
                </c:pt>
                <c:pt idx="1682">
                  <c:v>137146.495390625</c:v>
                </c:pt>
                <c:pt idx="1683">
                  <c:v>139540.55327256944</c:v>
                </c:pt>
                <c:pt idx="1684">
                  <c:v>141210.5497048611</c:v>
                </c:pt>
                <c:pt idx="1685">
                  <c:v>147982.78415798611</c:v>
                </c:pt>
                <c:pt idx="1686">
                  <c:v>151148.72236979168</c:v>
                </c:pt>
                <c:pt idx="1687">
                  <c:v>150408.78718750001</c:v>
                </c:pt>
                <c:pt idx="1688">
                  <c:v>152446.35872395834</c:v>
                </c:pt>
                <c:pt idx="1689">
                  <c:v>163433.64195312501</c:v>
                </c:pt>
                <c:pt idx="1690">
                  <c:v>169901.33492187501</c:v>
                </c:pt>
                <c:pt idx="1691">
                  <c:v>174184.20151041666</c:v>
                </c:pt>
                <c:pt idx="1692">
                  <c:v>177517.62758680555</c:v>
                </c:pt>
                <c:pt idx="1693">
                  <c:v>178417.37347222221</c:v>
                </c:pt>
                <c:pt idx="1694">
                  <c:v>178946.73375000001</c:v>
                </c:pt>
                <c:pt idx="1695">
                  <c:v>175894.01361979166</c:v>
                </c:pt>
                <c:pt idx="1696">
                  <c:v>170207.03363715278</c:v>
                </c:pt>
                <c:pt idx="1697">
                  <c:v>167660.60195312501</c:v>
                </c:pt>
                <c:pt idx="1698">
                  <c:v>165559.93239583334</c:v>
                </c:pt>
                <c:pt idx="1699">
                  <c:v>163818.42368923611</c:v>
                </c:pt>
                <c:pt idx="1700">
                  <c:v>157871.02878472224</c:v>
                </c:pt>
                <c:pt idx="1701">
                  <c:v>152124.81977430556</c:v>
                </c:pt>
                <c:pt idx="1702">
                  <c:v>147326.04598090277</c:v>
                </c:pt>
                <c:pt idx="1703">
                  <c:v>138225.92700520833</c:v>
                </c:pt>
                <c:pt idx="1704">
                  <c:v>132153.95183159722</c:v>
                </c:pt>
                <c:pt idx="1705">
                  <c:v>122294.26610243056</c:v>
                </c:pt>
                <c:pt idx="1706">
                  <c:v>119081.61731770834</c:v>
                </c:pt>
                <c:pt idx="1707">
                  <c:v>118971.953125</c:v>
                </c:pt>
                <c:pt idx="1708">
                  <c:v>119112.75692708333</c:v>
                </c:pt>
                <c:pt idx="1709">
                  <c:v>119472.40907118056</c:v>
                </c:pt>
                <c:pt idx="1710">
                  <c:v>120585.47373263889</c:v>
                </c:pt>
                <c:pt idx="1711">
                  <c:v>122215.11868923611</c:v>
                </c:pt>
                <c:pt idx="1712">
                  <c:v>126463.40686197917</c:v>
                </c:pt>
                <c:pt idx="1713">
                  <c:v>128981.46142795139</c:v>
                </c:pt>
                <c:pt idx="1714">
                  <c:v>132141.83407986112</c:v>
                </c:pt>
                <c:pt idx="1715">
                  <c:v>134492.56415798611</c:v>
                </c:pt>
                <c:pt idx="1716">
                  <c:v>138642.86555555556</c:v>
                </c:pt>
                <c:pt idx="1717">
                  <c:v>141269.32368055556</c:v>
                </c:pt>
                <c:pt idx="1718">
                  <c:v>142184.97169270832</c:v>
                </c:pt>
                <c:pt idx="1719">
                  <c:v>143561.10682291666</c:v>
                </c:pt>
                <c:pt idx="1720">
                  <c:v>145091.28694444444</c:v>
                </c:pt>
                <c:pt idx="1721">
                  <c:v>146476.13686631946</c:v>
                </c:pt>
                <c:pt idx="1722">
                  <c:v>146070.53497395833</c:v>
                </c:pt>
                <c:pt idx="1723">
                  <c:v>144504.19838541668</c:v>
                </c:pt>
                <c:pt idx="1724">
                  <c:v>138214.16203993055</c:v>
                </c:pt>
                <c:pt idx="1725">
                  <c:v>137026.88060763889</c:v>
                </c:pt>
                <c:pt idx="1726">
                  <c:v>136642.44648437499</c:v>
                </c:pt>
                <c:pt idx="1727">
                  <c:v>136595.31875000001</c:v>
                </c:pt>
                <c:pt idx="1728">
                  <c:v>128067.56832465278</c:v>
                </c:pt>
                <c:pt idx="1729">
                  <c:v>126879.921875</c:v>
                </c:pt>
                <c:pt idx="1730">
                  <c:v>126879.921875</c:v>
                </c:pt>
                <c:pt idx="1731">
                  <c:v>128631.58736111112</c:v>
                </c:pt>
                <c:pt idx="1732">
                  <c:v>130642.54822916667</c:v>
                </c:pt>
                <c:pt idx="1733">
                  <c:v>128060.591015625</c:v>
                </c:pt>
                <c:pt idx="1734">
                  <c:v>126170.58226562499</c:v>
                </c:pt>
                <c:pt idx="1735">
                  <c:v>125302.640625</c:v>
                </c:pt>
                <c:pt idx="1736">
                  <c:v>125465.98705295139</c:v>
                </c:pt>
                <c:pt idx="1737">
                  <c:v>127904.6443359375</c:v>
                </c:pt>
                <c:pt idx="1738">
                  <c:v>131920.60691840277</c:v>
                </c:pt>
                <c:pt idx="1739">
                  <c:v>133261.22634548612</c:v>
                </c:pt>
                <c:pt idx="1740">
                  <c:v>133307.41685763889</c:v>
                </c:pt>
                <c:pt idx="1741">
                  <c:v>133070.140625</c:v>
                </c:pt>
                <c:pt idx="1742">
                  <c:v>133395.57727430554</c:v>
                </c:pt>
                <c:pt idx="1743">
                  <c:v>135392.62276909722</c:v>
                </c:pt>
                <c:pt idx="1744">
                  <c:v>136131.65878472221</c:v>
                </c:pt>
                <c:pt idx="1745">
                  <c:v>136336.00679687501</c:v>
                </c:pt>
                <c:pt idx="1746">
                  <c:v>139900.82297743057</c:v>
                </c:pt>
                <c:pt idx="1747">
                  <c:v>148796.46467881944</c:v>
                </c:pt>
                <c:pt idx="1748">
                  <c:v>142031.7525</c:v>
                </c:pt>
                <c:pt idx="1749">
                  <c:v>136732.11936631944</c:v>
                </c:pt>
                <c:pt idx="1750">
                  <c:v>129557.22672309028</c:v>
                </c:pt>
                <c:pt idx="1751">
                  <c:v>122946.06551215278</c:v>
                </c:pt>
                <c:pt idx="1752">
                  <c:v>124371.55881944444</c:v>
                </c:pt>
                <c:pt idx="1753">
                  <c:v>135148.46898871526</c:v>
                </c:pt>
                <c:pt idx="1754">
                  <c:v>142540.62597222222</c:v>
                </c:pt>
                <c:pt idx="1755">
                  <c:v>148998.17018229168</c:v>
                </c:pt>
                <c:pt idx="1756">
                  <c:v>167452.01294270833</c:v>
                </c:pt>
                <c:pt idx="1757">
                  <c:v>176239.35921006944</c:v>
                </c:pt>
                <c:pt idx="1758">
                  <c:v>183615.40014756945</c:v>
                </c:pt>
                <c:pt idx="1759">
                  <c:v>188292.79796875</c:v>
                </c:pt>
                <c:pt idx="1760">
                  <c:v>194116.93542534721</c:v>
                </c:pt>
                <c:pt idx="1761">
                  <c:v>197446.56722222222</c:v>
                </c:pt>
                <c:pt idx="1762">
                  <c:v>202323.06497395833</c:v>
                </c:pt>
                <c:pt idx="1763">
                  <c:v>204269.70325520833</c:v>
                </c:pt>
                <c:pt idx="1764">
                  <c:v>208839.82565972224</c:v>
                </c:pt>
                <c:pt idx="1765">
                  <c:v>214337.74660590276</c:v>
                </c:pt>
                <c:pt idx="1766">
                  <c:v>218398.41606770834</c:v>
                </c:pt>
                <c:pt idx="1767">
                  <c:v>219834.64211805555</c:v>
                </c:pt>
                <c:pt idx="1768">
                  <c:v>221984.96930555557</c:v>
                </c:pt>
                <c:pt idx="1769">
                  <c:v>223590.37411458333</c:v>
                </c:pt>
                <c:pt idx="1770">
                  <c:v>225716.72485243055</c:v>
                </c:pt>
                <c:pt idx="1771">
                  <c:v>223006.01572916665</c:v>
                </c:pt>
                <c:pt idx="1772">
                  <c:v>215520.25597222222</c:v>
                </c:pt>
                <c:pt idx="1773">
                  <c:v>201317.44503472222</c:v>
                </c:pt>
                <c:pt idx="1774">
                  <c:v>179250.06708333333</c:v>
                </c:pt>
                <c:pt idx="1775">
                  <c:v>158421.19371527777</c:v>
                </c:pt>
                <c:pt idx="1776">
                  <c:v>145739.69545138889</c:v>
                </c:pt>
                <c:pt idx="1777">
                  <c:v>143221.421875</c:v>
                </c:pt>
                <c:pt idx="1778">
                  <c:v>143647.77590277776</c:v>
                </c:pt>
                <c:pt idx="1779">
                  <c:v>155087.01902777777</c:v>
                </c:pt>
                <c:pt idx="1780">
                  <c:v>170145.87368055555</c:v>
                </c:pt>
                <c:pt idx="1781">
                  <c:v>172069.60326388889</c:v>
                </c:pt>
                <c:pt idx="1782">
                  <c:v>175787.71663194444</c:v>
                </c:pt>
                <c:pt idx="1783">
                  <c:v>182537.38190972223</c:v>
                </c:pt>
                <c:pt idx="1784">
                  <c:v>183680.82802083335</c:v>
                </c:pt>
                <c:pt idx="1785">
                  <c:v>184811.68371527779</c:v>
                </c:pt>
                <c:pt idx="1786">
                  <c:v>184931.36107638889</c:v>
                </c:pt>
                <c:pt idx="1787">
                  <c:v>184107.24625</c:v>
                </c:pt>
                <c:pt idx="1788">
                  <c:v>184908.25203125001</c:v>
                </c:pt>
                <c:pt idx="1789">
                  <c:v>186691.43777777778</c:v>
                </c:pt>
                <c:pt idx="1790">
                  <c:v>187756.01076388889</c:v>
                </c:pt>
                <c:pt idx="1791">
                  <c:v>188311.47293402778</c:v>
                </c:pt>
                <c:pt idx="1792">
                  <c:v>188514.86472222224</c:v>
                </c:pt>
                <c:pt idx="1793">
                  <c:v>187580.02968750001</c:v>
                </c:pt>
                <c:pt idx="1794">
                  <c:v>185220.01614583333</c:v>
                </c:pt>
                <c:pt idx="1795">
                  <c:v>183521.65019097223</c:v>
                </c:pt>
                <c:pt idx="1796">
                  <c:v>178277.08920138888</c:v>
                </c:pt>
                <c:pt idx="1797">
                  <c:v>164497.46996527776</c:v>
                </c:pt>
                <c:pt idx="1798">
                  <c:v>143564.0984592014</c:v>
                </c:pt>
                <c:pt idx="1799">
                  <c:v>132107.47188368056</c:v>
                </c:pt>
                <c:pt idx="1800">
                  <c:v>129288.143359375</c:v>
                </c:pt>
                <c:pt idx="1801">
                  <c:v>128830.125</c:v>
                </c:pt>
                <c:pt idx="1802">
                  <c:v>128875.09857638889</c:v>
                </c:pt>
                <c:pt idx="1803">
                  <c:v>131651.00604166667</c:v>
                </c:pt>
                <c:pt idx="1804">
                  <c:v>146109.97914062499</c:v>
                </c:pt>
                <c:pt idx="1805">
                  <c:v>149264.93572916667</c:v>
                </c:pt>
                <c:pt idx="1806">
                  <c:v>147774.7096875</c:v>
                </c:pt>
                <c:pt idx="1807">
                  <c:v>147973.79046875</c:v>
                </c:pt>
                <c:pt idx="1808">
                  <c:v>150806.09208333332</c:v>
                </c:pt>
                <c:pt idx="1809">
                  <c:v>152520.70184895833</c:v>
                </c:pt>
                <c:pt idx="1810">
                  <c:v>154619.17736979167</c:v>
                </c:pt>
                <c:pt idx="1811">
                  <c:v>154618.75508680556</c:v>
                </c:pt>
                <c:pt idx="1812">
                  <c:v>152557.54342013889</c:v>
                </c:pt>
                <c:pt idx="1813">
                  <c:v>152479.5296267361</c:v>
                </c:pt>
                <c:pt idx="1814">
                  <c:v>153726.73645833333</c:v>
                </c:pt>
                <c:pt idx="1815">
                  <c:v>157755.270234375</c:v>
                </c:pt>
                <c:pt idx="1816">
                  <c:v>161359.33503472223</c:v>
                </c:pt>
                <c:pt idx="1817">
                  <c:v>162386.06276909722</c:v>
                </c:pt>
                <c:pt idx="1818">
                  <c:v>162069.92920138888</c:v>
                </c:pt>
                <c:pt idx="1819">
                  <c:v>163133.80761284722</c:v>
                </c:pt>
                <c:pt idx="1820">
                  <c:v>162285.05824652777</c:v>
                </c:pt>
                <c:pt idx="1821">
                  <c:v>159407.83967881944</c:v>
                </c:pt>
                <c:pt idx="1822">
                  <c:v>152927.85315104167</c:v>
                </c:pt>
                <c:pt idx="1823">
                  <c:v>144083.34067708332</c:v>
                </c:pt>
                <c:pt idx="1824">
                  <c:v>141707.5882204861</c:v>
                </c:pt>
                <c:pt idx="1825">
                  <c:v>140353.953125</c:v>
                </c:pt>
                <c:pt idx="1826">
                  <c:v>141787.95078993056</c:v>
                </c:pt>
                <c:pt idx="1827">
                  <c:v>154871.63735243055</c:v>
                </c:pt>
                <c:pt idx="1828">
                  <c:v>171099.83339409722</c:v>
                </c:pt>
                <c:pt idx="1829">
                  <c:v>179911.13384548613</c:v>
                </c:pt>
                <c:pt idx="1830">
                  <c:v>186515.90170138888</c:v>
                </c:pt>
                <c:pt idx="1831">
                  <c:v>186340.219609375</c:v>
                </c:pt>
                <c:pt idx="1832">
                  <c:v>190849.02335937499</c:v>
                </c:pt>
                <c:pt idx="1833">
                  <c:v>192568.86840277776</c:v>
                </c:pt>
                <c:pt idx="1834">
                  <c:v>196854.57760416667</c:v>
                </c:pt>
                <c:pt idx="1835">
                  <c:v>198961.3959375</c:v>
                </c:pt>
                <c:pt idx="1836">
                  <c:v>201503.4609201389</c:v>
                </c:pt>
                <c:pt idx="1837">
                  <c:v>203431.12334201389</c:v>
                </c:pt>
                <c:pt idx="1838">
                  <c:v>203932.77379340277</c:v>
                </c:pt>
                <c:pt idx="1839">
                  <c:v>206105.05495659722</c:v>
                </c:pt>
                <c:pt idx="1840">
                  <c:v>206694.47750868055</c:v>
                </c:pt>
                <c:pt idx="1841">
                  <c:v>207843.27951388888</c:v>
                </c:pt>
                <c:pt idx="1842">
                  <c:v>208664.6897829861</c:v>
                </c:pt>
                <c:pt idx="1843">
                  <c:v>211371.68907118056</c:v>
                </c:pt>
                <c:pt idx="1844">
                  <c:v>208145.01397569446</c:v>
                </c:pt>
                <c:pt idx="1845">
                  <c:v>204806.72536458334</c:v>
                </c:pt>
                <c:pt idx="1846">
                  <c:v>199221.05752604167</c:v>
                </c:pt>
                <c:pt idx="1847">
                  <c:v>194259.24505208334</c:v>
                </c:pt>
                <c:pt idx="1848">
                  <c:v>194547.34833333333</c:v>
                </c:pt>
                <c:pt idx="1849">
                  <c:v>195151.18723958332</c:v>
                </c:pt>
                <c:pt idx="1850">
                  <c:v>199237.58836805556</c:v>
                </c:pt>
                <c:pt idx="1851">
                  <c:v>206365.9989236111</c:v>
                </c:pt>
                <c:pt idx="1852">
                  <c:v>216457.88393229168</c:v>
                </c:pt>
                <c:pt idx="1853">
                  <c:v>218988.16604166667</c:v>
                </c:pt>
                <c:pt idx="1854">
                  <c:v>219667.69104166667</c:v>
                </c:pt>
                <c:pt idx="1855">
                  <c:v>220608.90968750001</c:v>
                </c:pt>
                <c:pt idx="1856">
                  <c:v>220146.41587673611</c:v>
                </c:pt>
                <c:pt idx="1857">
                  <c:v>218994.67326388889</c:v>
                </c:pt>
                <c:pt idx="1858">
                  <c:v>218189.13924479167</c:v>
                </c:pt>
                <c:pt idx="1859">
                  <c:v>217185.68934027778</c:v>
                </c:pt>
                <c:pt idx="1860">
                  <c:v>216329.23041666666</c:v>
                </c:pt>
                <c:pt idx="1861">
                  <c:v>217168.17401041667</c:v>
                </c:pt>
                <c:pt idx="1862">
                  <c:v>217514.13322048611</c:v>
                </c:pt>
                <c:pt idx="1863">
                  <c:v>217626.05453125</c:v>
                </c:pt>
                <c:pt idx="1864">
                  <c:v>217856.93919270832</c:v>
                </c:pt>
                <c:pt idx="1865">
                  <c:v>218695.00454861112</c:v>
                </c:pt>
                <c:pt idx="1866">
                  <c:v>219058.328125</c:v>
                </c:pt>
                <c:pt idx="1867">
                  <c:v>217728.86737847223</c:v>
                </c:pt>
                <c:pt idx="1868">
                  <c:v>214100.19940972223</c:v>
                </c:pt>
                <c:pt idx="1869">
                  <c:v>204695.36283854165</c:v>
                </c:pt>
                <c:pt idx="1870">
                  <c:v>194475.38633680556</c:v>
                </c:pt>
                <c:pt idx="1871">
                  <c:v>185939.46464409723</c:v>
                </c:pt>
                <c:pt idx="1872">
                  <c:v>183276.640625</c:v>
                </c:pt>
                <c:pt idx="1873">
                  <c:v>183938.55002604166</c:v>
                </c:pt>
                <c:pt idx="1874">
                  <c:v>183568.71526041668</c:v>
                </c:pt>
                <c:pt idx="1875">
                  <c:v>183823.94751736111</c:v>
                </c:pt>
                <c:pt idx="1876">
                  <c:v>187631.73928819445</c:v>
                </c:pt>
                <c:pt idx="1877">
                  <c:v>189452.28394965277</c:v>
                </c:pt>
                <c:pt idx="1878">
                  <c:v>189789.68046875001</c:v>
                </c:pt>
                <c:pt idx="1879">
                  <c:v>188821.15328125001</c:v>
                </c:pt>
                <c:pt idx="1880">
                  <c:v>178376.80256944444</c:v>
                </c:pt>
                <c:pt idx="1881">
                  <c:v>170432.75732638888</c:v>
                </c:pt>
                <c:pt idx="1882">
                  <c:v>168700.20142361111</c:v>
                </c:pt>
                <c:pt idx="1883">
                  <c:v>166892.35300347224</c:v>
                </c:pt>
                <c:pt idx="1884">
                  <c:v>161918.95857638889</c:v>
                </c:pt>
                <c:pt idx="1885">
                  <c:v>159296.69153645833</c:v>
                </c:pt>
                <c:pt idx="1886">
                  <c:v>159360.11013888888</c:v>
                </c:pt>
                <c:pt idx="1887">
                  <c:v>159049.42171006944</c:v>
                </c:pt>
                <c:pt idx="1888">
                  <c:v>159107.31063368055</c:v>
                </c:pt>
                <c:pt idx="1889">
                  <c:v>161194.03361979168</c:v>
                </c:pt>
                <c:pt idx="1890">
                  <c:v>161756.14423611111</c:v>
                </c:pt>
                <c:pt idx="1891">
                  <c:v>158544.61432291666</c:v>
                </c:pt>
                <c:pt idx="1892">
                  <c:v>143158.28600694446</c:v>
                </c:pt>
                <c:pt idx="1893">
                  <c:v>130825.98115451389</c:v>
                </c:pt>
                <c:pt idx="1894">
                  <c:v>123262.69421875</c:v>
                </c:pt>
                <c:pt idx="1895">
                  <c:v>120046.875</c:v>
                </c:pt>
                <c:pt idx="1896">
                  <c:v>118733.125</c:v>
                </c:pt>
                <c:pt idx="1897">
                  <c:v>118733.125</c:v>
                </c:pt>
                <c:pt idx="1898">
                  <c:v>118974.04127604167</c:v>
                </c:pt>
                <c:pt idx="1899">
                  <c:v>121052.45696180555</c:v>
                </c:pt>
                <c:pt idx="1900">
                  <c:v>124115.6921875</c:v>
                </c:pt>
                <c:pt idx="1901">
                  <c:v>125265.265625</c:v>
                </c:pt>
                <c:pt idx="1902">
                  <c:v>125265.265625</c:v>
                </c:pt>
                <c:pt idx="1903">
                  <c:v>125265.265625</c:v>
                </c:pt>
                <c:pt idx="1904">
                  <c:v>125700.79887152778</c:v>
                </c:pt>
                <c:pt idx="1905">
                  <c:v>127791.24996527778</c:v>
                </c:pt>
                <c:pt idx="1906">
                  <c:v>130628.08066840278</c:v>
                </c:pt>
                <c:pt idx="1907">
                  <c:v>131796.79942708334</c:v>
                </c:pt>
                <c:pt idx="1908">
                  <c:v>131542.69100694446</c:v>
                </c:pt>
                <c:pt idx="1909">
                  <c:v>131822.32375000001</c:v>
                </c:pt>
                <c:pt idx="1910">
                  <c:v>131602.30171875001</c:v>
                </c:pt>
                <c:pt idx="1911">
                  <c:v>132531.63559895832</c:v>
                </c:pt>
                <c:pt idx="1912">
                  <c:v>132072.828125</c:v>
                </c:pt>
                <c:pt idx="1913">
                  <c:v>132072.828125</c:v>
                </c:pt>
                <c:pt idx="1914">
                  <c:v>131687.65598090278</c:v>
                </c:pt>
                <c:pt idx="1915">
                  <c:v>129294.44206597222</c:v>
                </c:pt>
                <c:pt idx="1916">
                  <c:v>124717.60427083333</c:v>
                </c:pt>
                <c:pt idx="1917">
                  <c:v>120273.16838541666</c:v>
                </c:pt>
                <c:pt idx="1918">
                  <c:v>111819.63754340277</c:v>
                </c:pt>
                <c:pt idx="1919">
                  <c:v>109599.39723090277</c:v>
                </c:pt>
                <c:pt idx="1920">
                  <c:v>113568.69890625001</c:v>
                </c:pt>
                <c:pt idx="1921">
                  <c:v>116522.42276909722</c:v>
                </c:pt>
                <c:pt idx="1922">
                  <c:v>120440.751875</c:v>
                </c:pt>
                <c:pt idx="1923">
                  <c:v>126867.09045138888</c:v>
                </c:pt>
                <c:pt idx="1924">
                  <c:v>133258.54695312501</c:v>
                </c:pt>
                <c:pt idx="1925">
                  <c:v>138874.74404513888</c:v>
                </c:pt>
                <c:pt idx="1926">
                  <c:v>143260.95927083332</c:v>
                </c:pt>
                <c:pt idx="1927">
                  <c:v>144672.29905381944</c:v>
                </c:pt>
                <c:pt idx="1928">
                  <c:v>148038.61271701389</c:v>
                </c:pt>
                <c:pt idx="1929">
                  <c:v>150697.57089409721</c:v>
                </c:pt>
                <c:pt idx="1930">
                  <c:v>150527.11385416667</c:v>
                </c:pt>
                <c:pt idx="1931">
                  <c:v>149942.27048611111</c:v>
                </c:pt>
                <c:pt idx="1932">
                  <c:v>149591.69001736111</c:v>
                </c:pt>
                <c:pt idx="1933">
                  <c:v>152435.92347222223</c:v>
                </c:pt>
                <c:pt idx="1934">
                  <c:v>156634.48828125</c:v>
                </c:pt>
                <c:pt idx="1935">
                  <c:v>154964.11871527779</c:v>
                </c:pt>
                <c:pt idx="1936">
                  <c:v>159796.78770833334</c:v>
                </c:pt>
                <c:pt idx="1937">
                  <c:v>159368.13586805554</c:v>
                </c:pt>
                <c:pt idx="1938">
                  <c:v>156599.49453993054</c:v>
                </c:pt>
                <c:pt idx="1939">
                  <c:v>155581.88700520832</c:v>
                </c:pt>
                <c:pt idx="1940">
                  <c:v>154380.7112673611</c:v>
                </c:pt>
                <c:pt idx="1941">
                  <c:v>147793.94701388889</c:v>
                </c:pt>
                <c:pt idx="1942">
                  <c:v>145058.421875</c:v>
                </c:pt>
                <c:pt idx="1943">
                  <c:v>145068.85760416667</c:v>
                </c:pt>
                <c:pt idx="1944">
                  <c:v>148425.61683159723</c:v>
                </c:pt>
                <c:pt idx="1945">
                  <c:v>153138.25027777778</c:v>
                </c:pt>
                <c:pt idx="1946">
                  <c:v>166666.06289062501</c:v>
                </c:pt>
                <c:pt idx="1947">
                  <c:v>185480.55473090278</c:v>
                </c:pt>
                <c:pt idx="1948">
                  <c:v>197164.85804687499</c:v>
                </c:pt>
                <c:pt idx="1949">
                  <c:v>205772.41594618055</c:v>
                </c:pt>
                <c:pt idx="1950">
                  <c:v>211524.02715277777</c:v>
                </c:pt>
                <c:pt idx="1951">
                  <c:v>216699.63227430556</c:v>
                </c:pt>
                <c:pt idx="1952">
                  <c:v>218723.92493055554</c:v>
                </c:pt>
                <c:pt idx="1953">
                  <c:v>218841.67303819445</c:v>
                </c:pt>
                <c:pt idx="1954">
                  <c:v>217617.20796875001</c:v>
                </c:pt>
                <c:pt idx="1955">
                  <c:v>218579.93192708332</c:v>
                </c:pt>
                <c:pt idx="1956">
                  <c:v>220960.5190017361</c:v>
                </c:pt>
                <c:pt idx="1957">
                  <c:v>226299.06680555554</c:v>
                </c:pt>
                <c:pt idx="1958">
                  <c:v>227960.63966145832</c:v>
                </c:pt>
                <c:pt idx="1959">
                  <c:v>228934.54409722221</c:v>
                </c:pt>
                <c:pt idx="1960">
                  <c:v>229201.40414930554</c:v>
                </c:pt>
                <c:pt idx="1961">
                  <c:v>228653.31799479167</c:v>
                </c:pt>
                <c:pt idx="1962">
                  <c:v>229842.66282118057</c:v>
                </c:pt>
                <c:pt idx="1963">
                  <c:v>227857.69111979168</c:v>
                </c:pt>
                <c:pt idx="1964">
                  <c:v>213523.99630208334</c:v>
                </c:pt>
                <c:pt idx="1965">
                  <c:v>187882.49001736112</c:v>
                </c:pt>
                <c:pt idx="1966">
                  <c:v>163828.00396267363</c:v>
                </c:pt>
                <c:pt idx="1967">
                  <c:v>147708.75391493057</c:v>
                </c:pt>
                <c:pt idx="1968">
                  <c:v>140299.79078124999</c:v>
                </c:pt>
                <c:pt idx="1969">
                  <c:v>140212.39953993054</c:v>
                </c:pt>
                <c:pt idx="1970">
                  <c:v>141415.80952256944</c:v>
                </c:pt>
                <c:pt idx="1971">
                  <c:v>152936.38981770835</c:v>
                </c:pt>
                <c:pt idx="1972">
                  <c:v>177690.60805555555</c:v>
                </c:pt>
                <c:pt idx="1973">
                  <c:v>186769.17508680557</c:v>
                </c:pt>
                <c:pt idx="1974">
                  <c:v>191579.09946180554</c:v>
                </c:pt>
                <c:pt idx="1975">
                  <c:v>199337.95682291666</c:v>
                </c:pt>
                <c:pt idx="1976">
                  <c:v>204943.84089409723</c:v>
                </c:pt>
                <c:pt idx="1977">
                  <c:v>210791.68480902776</c:v>
                </c:pt>
                <c:pt idx="1978">
                  <c:v>213235.22686631946</c:v>
                </c:pt>
                <c:pt idx="1979">
                  <c:v>214392.2054513889</c:v>
                </c:pt>
                <c:pt idx="1980">
                  <c:v>215367.9584375</c:v>
                </c:pt>
                <c:pt idx="1981">
                  <c:v>219175.83508680554</c:v>
                </c:pt>
                <c:pt idx="1982">
                  <c:v>219436.45745659721</c:v>
                </c:pt>
                <c:pt idx="1983">
                  <c:v>220079.21420138888</c:v>
                </c:pt>
                <c:pt idx="1984">
                  <c:v>217393.00257812499</c:v>
                </c:pt>
                <c:pt idx="1985">
                  <c:v>216386.28092881944</c:v>
                </c:pt>
                <c:pt idx="1986">
                  <c:v>213093.5261111111</c:v>
                </c:pt>
                <c:pt idx="1987">
                  <c:v>206429.79388888887</c:v>
                </c:pt>
                <c:pt idx="1988">
                  <c:v>200383.45787326389</c:v>
                </c:pt>
                <c:pt idx="1989">
                  <c:v>186914.09671006945</c:v>
                </c:pt>
                <c:pt idx="1990">
                  <c:v>174271.34297743056</c:v>
                </c:pt>
                <c:pt idx="1991">
                  <c:v>176240.48925347222</c:v>
                </c:pt>
                <c:pt idx="1992">
                  <c:v>176979.20177083334</c:v>
                </c:pt>
                <c:pt idx="1993">
                  <c:v>178342.59343750001</c:v>
                </c:pt>
                <c:pt idx="1994">
                  <c:v>179452.859375</c:v>
                </c:pt>
                <c:pt idx="1995">
                  <c:v>181220.34531249999</c:v>
                </c:pt>
                <c:pt idx="1996">
                  <c:v>195094.76118055556</c:v>
                </c:pt>
                <c:pt idx="1997">
                  <c:v>198559.59538194444</c:v>
                </c:pt>
                <c:pt idx="1998">
                  <c:v>199147.096796875</c:v>
                </c:pt>
                <c:pt idx="1999">
                  <c:v>200787.00270833334</c:v>
                </c:pt>
                <c:pt idx="2000">
                  <c:v>201947.10184027778</c:v>
                </c:pt>
                <c:pt idx="2001">
                  <c:v>205976.53518229167</c:v>
                </c:pt>
                <c:pt idx="2002">
                  <c:v>208552.69898437499</c:v>
                </c:pt>
                <c:pt idx="2003">
                  <c:v>209652.56032986112</c:v>
                </c:pt>
                <c:pt idx="2004">
                  <c:v>210899.48833333334</c:v>
                </c:pt>
                <c:pt idx="2005">
                  <c:v>219025.79906250001</c:v>
                </c:pt>
                <c:pt idx="2006">
                  <c:v>225461.66784722221</c:v>
                </c:pt>
                <c:pt idx="2007">
                  <c:v>228217.40822916667</c:v>
                </c:pt>
                <c:pt idx="2008">
                  <c:v>228636.140625</c:v>
                </c:pt>
                <c:pt idx="2009">
                  <c:v>228541.52720486111</c:v>
                </c:pt>
                <c:pt idx="2010">
                  <c:v>230600.92319444445</c:v>
                </c:pt>
                <c:pt idx="2011">
                  <c:v>227928.64899305557</c:v>
                </c:pt>
                <c:pt idx="2012">
                  <c:v>217326.88671875</c:v>
                </c:pt>
                <c:pt idx="2013">
                  <c:v>200815.52083333334</c:v>
                </c:pt>
                <c:pt idx="2014">
                  <c:v>163954.53595486112</c:v>
                </c:pt>
                <c:pt idx="2015">
                  <c:v>143259.51696180555</c:v>
                </c:pt>
                <c:pt idx="2016">
                  <c:v>134154.0049826389</c:v>
                </c:pt>
                <c:pt idx="2017">
                  <c:v>131126.50220486111</c:v>
                </c:pt>
                <c:pt idx="2018">
                  <c:v>133559.68854166666</c:v>
                </c:pt>
                <c:pt idx="2019">
                  <c:v>141912.51458333334</c:v>
                </c:pt>
                <c:pt idx="2020">
                  <c:v>156523.98668402777</c:v>
                </c:pt>
                <c:pt idx="2021">
                  <c:v>160730.84375</c:v>
                </c:pt>
                <c:pt idx="2022">
                  <c:v>161714.21638888889</c:v>
                </c:pt>
                <c:pt idx="2023">
                  <c:v>164114.46770833334</c:v>
                </c:pt>
                <c:pt idx="2024">
                  <c:v>165497.26125000001</c:v>
                </c:pt>
                <c:pt idx="2025">
                  <c:v>166719.14975694445</c:v>
                </c:pt>
                <c:pt idx="2026">
                  <c:v>170458.03510416666</c:v>
                </c:pt>
                <c:pt idx="2027">
                  <c:v>174468.2185763889</c:v>
                </c:pt>
                <c:pt idx="2028">
                  <c:v>180140.08777777778</c:v>
                </c:pt>
                <c:pt idx="2029">
                  <c:v>187827.9128125</c:v>
                </c:pt>
                <c:pt idx="2030">
                  <c:v>191725.84458333332</c:v>
                </c:pt>
                <c:pt idx="2031">
                  <c:v>194919.17749999999</c:v>
                </c:pt>
                <c:pt idx="2032">
                  <c:v>195574.09375</c:v>
                </c:pt>
                <c:pt idx="2033">
                  <c:v>196417.50965277778</c:v>
                </c:pt>
                <c:pt idx="2034">
                  <c:v>197450.97187499999</c:v>
                </c:pt>
                <c:pt idx="2035">
                  <c:v>200583.52118055554</c:v>
                </c:pt>
                <c:pt idx="2036">
                  <c:v>190828.96243055555</c:v>
                </c:pt>
                <c:pt idx="2037">
                  <c:v>179409.08906249999</c:v>
                </c:pt>
                <c:pt idx="2038">
                  <c:v>159275.9477951389</c:v>
                </c:pt>
                <c:pt idx="2039">
                  <c:v>150390.31279513889</c:v>
                </c:pt>
                <c:pt idx="2040">
                  <c:v>149213.3592013889</c:v>
                </c:pt>
                <c:pt idx="2041">
                  <c:v>149266.9959201389</c:v>
                </c:pt>
                <c:pt idx="2042">
                  <c:v>154091.66062499999</c:v>
                </c:pt>
                <c:pt idx="2043">
                  <c:v>163866.18418402778</c:v>
                </c:pt>
                <c:pt idx="2044">
                  <c:v>168735.37243055555</c:v>
                </c:pt>
                <c:pt idx="2045">
                  <c:v>171232.21631944444</c:v>
                </c:pt>
                <c:pt idx="2046">
                  <c:v>173280.00137152779</c:v>
                </c:pt>
                <c:pt idx="2047">
                  <c:v>181024.5429513889</c:v>
                </c:pt>
                <c:pt idx="2048">
                  <c:v>187478.5857638889</c:v>
                </c:pt>
                <c:pt idx="2049">
                  <c:v>188507.12343750001</c:v>
                </c:pt>
                <c:pt idx="2050">
                  <c:v>188397.43531249999</c:v>
                </c:pt>
                <c:pt idx="2051">
                  <c:v>188997.10987847223</c:v>
                </c:pt>
                <c:pt idx="2052">
                  <c:v>193520.92241319444</c:v>
                </c:pt>
                <c:pt idx="2053">
                  <c:v>194808.89972222221</c:v>
                </c:pt>
                <c:pt idx="2054">
                  <c:v>194491.26833333334</c:v>
                </c:pt>
                <c:pt idx="2055">
                  <c:v>194576.42499999999</c:v>
                </c:pt>
                <c:pt idx="2056">
                  <c:v>194648.11722222221</c:v>
                </c:pt>
                <c:pt idx="2057">
                  <c:v>194219.56968750001</c:v>
                </c:pt>
                <c:pt idx="2058">
                  <c:v>193392.89756944444</c:v>
                </c:pt>
                <c:pt idx="2059">
                  <c:v>189281.33241319444</c:v>
                </c:pt>
                <c:pt idx="2060">
                  <c:v>178486.9153125</c:v>
                </c:pt>
                <c:pt idx="2061">
                  <c:v>165019.84739583332</c:v>
                </c:pt>
                <c:pt idx="2062">
                  <c:v>151000.47041666668</c:v>
                </c:pt>
                <c:pt idx="2063">
                  <c:v>140849.57807291666</c:v>
                </c:pt>
                <c:pt idx="2064">
                  <c:v>138584.07946180555</c:v>
                </c:pt>
                <c:pt idx="2065">
                  <c:v>138868.18019097223</c:v>
                </c:pt>
                <c:pt idx="2066">
                  <c:v>147904.19472222222</c:v>
                </c:pt>
                <c:pt idx="2067">
                  <c:v>155212.3734201389</c:v>
                </c:pt>
                <c:pt idx="2068">
                  <c:v>163894.83142361112</c:v>
                </c:pt>
                <c:pt idx="2069">
                  <c:v>166374.35963541668</c:v>
                </c:pt>
                <c:pt idx="2070">
                  <c:v>172967.87585069446</c:v>
                </c:pt>
                <c:pt idx="2071">
                  <c:v>177393.15763888889</c:v>
                </c:pt>
                <c:pt idx="2072">
                  <c:v>180351.05147569443</c:v>
                </c:pt>
                <c:pt idx="2073">
                  <c:v>180456.79741319444</c:v>
                </c:pt>
                <c:pt idx="2074">
                  <c:v>182469.73178819445</c:v>
                </c:pt>
                <c:pt idx="2075">
                  <c:v>182907.79802083335</c:v>
                </c:pt>
                <c:pt idx="2076">
                  <c:v>188486.30484375</c:v>
                </c:pt>
                <c:pt idx="2077">
                  <c:v>191430.71630208334</c:v>
                </c:pt>
                <c:pt idx="2078">
                  <c:v>192224.02708333332</c:v>
                </c:pt>
                <c:pt idx="2079">
                  <c:v>192489.49638888889</c:v>
                </c:pt>
                <c:pt idx="2080">
                  <c:v>195128.33232638889</c:v>
                </c:pt>
                <c:pt idx="2081">
                  <c:v>198595.55756944444</c:v>
                </c:pt>
                <c:pt idx="2082">
                  <c:v>200065.5965625</c:v>
                </c:pt>
                <c:pt idx="2083">
                  <c:v>202108.57885416667</c:v>
                </c:pt>
                <c:pt idx="2084">
                  <c:v>197651.83338541666</c:v>
                </c:pt>
                <c:pt idx="2085">
                  <c:v>185347.25565972223</c:v>
                </c:pt>
                <c:pt idx="2086">
                  <c:v>164364.6299826389</c:v>
                </c:pt>
                <c:pt idx="2087">
                  <c:v>134267.22611979165</c:v>
                </c:pt>
                <c:pt idx="2088">
                  <c:v>123399.55454861111</c:v>
                </c:pt>
                <c:pt idx="2089">
                  <c:v>119428.10006076389</c:v>
                </c:pt>
                <c:pt idx="2090">
                  <c:v>119099.5859375</c:v>
                </c:pt>
                <c:pt idx="2091">
                  <c:v>120923.16610243055</c:v>
                </c:pt>
                <c:pt idx="2092">
                  <c:v>138053.87157118056</c:v>
                </c:pt>
                <c:pt idx="2093">
                  <c:v>149702.16258680556</c:v>
                </c:pt>
                <c:pt idx="2094">
                  <c:v>156126.35625000001</c:v>
                </c:pt>
                <c:pt idx="2095">
                  <c:v>156370.65131944444</c:v>
                </c:pt>
                <c:pt idx="2096">
                  <c:v>149891.45611111113</c:v>
                </c:pt>
                <c:pt idx="2097">
                  <c:v>148830.50935763889</c:v>
                </c:pt>
                <c:pt idx="2098">
                  <c:v>151175.2928125</c:v>
                </c:pt>
                <c:pt idx="2099">
                  <c:v>155623.11847222221</c:v>
                </c:pt>
                <c:pt idx="2100">
                  <c:v>156003.06095486111</c:v>
                </c:pt>
                <c:pt idx="2101">
                  <c:v>156142.42236111112</c:v>
                </c:pt>
                <c:pt idx="2102">
                  <c:v>156620.81218750001</c:v>
                </c:pt>
                <c:pt idx="2103">
                  <c:v>158034.15616319445</c:v>
                </c:pt>
                <c:pt idx="2104">
                  <c:v>157648.56545138889</c:v>
                </c:pt>
                <c:pt idx="2105">
                  <c:v>158131.89777777778</c:v>
                </c:pt>
                <c:pt idx="2106">
                  <c:v>158908.33583333335</c:v>
                </c:pt>
                <c:pt idx="2107">
                  <c:v>159186.234375</c:v>
                </c:pt>
                <c:pt idx="2108">
                  <c:v>155024.73645833333</c:v>
                </c:pt>
                <c:pt idx="2109">
                  <c:v>144858.71381944444</c:v>
                </c:pt>
                <c:pt idx="2110">
                  <c:v>133722.90577256944</c:v>
                </c:pt>
                <c:pt idx="2111">
                  <c:v>124042.18593750001</c:v>
                </c:pt>
                <c:pt idx="2112">
                  <c:v>122351.34855902777</c:v>
                </c:pt>
                <c:pt idx="2113">
                  <c:v>122034.91048611111</c:v>
                </c:pt>
                <c:pt idx="2114">
                  <c:v>122176.86491319444</c:v>
                </c:pt>
                <c:pt idx="2115">
                  <c:v>128910.65810763888</c:v>
                </c:pt>
                <c:pt idx="2116">
                  <c:v>145179.84538194444</c:v>
                </c:pt>
                <c:pt idx="2117">
                  <c:v>158991.7711111111</c:v>
                </c:pt>
                <c:pt idx="2118">
                  <c:v>162228.609375</c:v>
                </c:pt>
                <c:pt idx="2119">
                  <c:v>162762.09901041666</c:v>
                </c:pt>
                <c:pt idx="2120">
                  <c:v>166896.23717013889</c:v>
                </c:pt>
                <c:pt idx="2121">
                  <c:v>171719.27184027777</c:v>
                </c:pt>
                <c:pt idx="2122">
                  <c:v>177131.77963541666</c:v>
                </c:pt>
                <c:pt idx="2123">
                  <c:v>184583.41239583332</c:v>
                </c:pt>
                <c:pt idx="2124">
                  <c:v>191523.14147569446</c:v>
                </c:pt>
                <c:pt idx="2125">
                  <c:v>193791.55413194443</c:v>
                </c:pt>
                <c:pt idx="2126">
                  <c:v>195722.5354861111</c:v>
                </c:pt>
                <c:pt idx="2127">
                  <c:v>198528.37177083333</c:v>
                </c:pt>
                <c:pt idx="2128">
                  <c:v>198158.5167013889</c:v>
                </c:pt>
                <c:pt idx="2129">
                  <c:v>190340.27124999999</c:v>
                </c:pt>
                <c:pt idx="2130">
                  <c:v>186802.63059027778</c:v>
                </c:pt>
                <c:pt idx="2131">
                  <c:v>183229.47451388888</c:v>
                </c:pt>
                <c:pt idx="2132">
                  <c:v>174927.45739583333</c:v>
                </c:pt>
                <c:pt idx="2133">
                  <c:v>165445.98880208333</c:v>
                </c:pt>
                <c:pt idx="2134">
                  <c:v>141179.97796006943</c:v>
                </c:pt>
                <c:pt idx="2135">
                  <c:v>126772.80357638889</c:v>
                </c:pt>
                <c:pt idx="2136">
                  <c:v>124794.38234375</c:v>
                </c:pt>
                <c:pt idx="2137">
                  <c:v>125711.9140625</c:v>
                </c:pt>
                <c:pt idx="2138">
                  <c:v>128755.01880208333</c:v>
                </c:pt>
                <c:pt idx="2139">
                  <c:v>130304.86986111112</c:v>
                </c:pt>
                <c:pt idx="2140">
                  <c:v>146168.64411458332</c:v>
                </c:pt>
                <c:pt idx="2141">
                  <c:v>153976.34578125001</c:v>
                </c:pt>
                <c:pt idx="2142">
                  <c:v>156280.25052083333</c:v>
                </c:pt>
                <c:pt idx="2143">
                  <c:v>156431.48175347221</c:v>
                </c:pt>
                <c:pt idx="2144">
                  <c:v>163129.30479166665</c:v>
                </c:pt>
                <c:pt idx="2145">
                  <c:v>171842.53546874999</c:v>
                </c:pt>
                <c:pt idx="2146">
                  <c:v>174765.0339236111</c:v>
                </c:pt>
                <c:pt idx="2147">
                  <c:v>176412.12317708333</c:v>
                </c:pt>
                <c:pt idx="2148">
                  <c:v>176817.60729166667</c:v>
                </c:pt>
                <c:pt idx="2149">
                  <c:v>177583.88022569445</c:v>
                </c:pt>
                <c:pt idx="2150">
                  <c:v>185362.97243055556</c:v>
                </c:pt>
                <c:pt idx="2151">
                  <c:v>186883.17206597223</c:v>
                </c:pt>
                <c:pt idx="2152">
                  <c:v>191795.18184027777</c:v>
                </c:pt>
                <c:pt idx="2153">
                  <c:v>190020.52637152778</c:v>
                </c:pt>
                <c:pt idx="2154">
                  <c:v>189823.58534722222</c:v>
                </c:pt>
                <c:pt idx="2155">
                  <c:v>191811.64402777777</c:v>
                </c:pt>
                <c:pt idx="2156">
                  <c:v>189328.13975694444</c:v>
                </c:pt>
                <c:pt idx="2157">
                  <c:v>184530.13833333334</c:v>
                </c:pt>
                <c:pt idx="2158">
                  <c:v>177259.00895833335</c:v>
                </c:pt>
                <c:pt idx="2159">
                  <c:v>174036.2306423611</c:v>
                </c:pt>
                <c:pt idx="2160">
                  <c:v>172340.88750000001</c:v>
                </c:pt>
                <c:pt idx="2161">
                  <c:v>176198.29282986111</c:v>
                </c:pt>
                <c:pt idx="2162">
                  <c:v>175009.58472222224</c:v>
                </c:pt>
                <c:pt idx="2163">
                  <c:v>185301.64583333334</c:v>
                </c:pt>
                <c:pt idx="2164">
                  <c:v>190263.11184027776</c:v>
                </c:pt>
                <c:pt idx="2165">
                  <c:v>193919.1887326389</c:v>
                </c:pt>
                <c:pt idx="2166">
                  <c:v>195223.84572916667</c:v>
                </c:pt>
                <c:pt idx="2167">
                  <c:v>197620.83401041667</c:v>
                </c:pt>
                <c:pt idx="2168">
                  <c:v>196538.54543402776</c:v>
                </c:pt>
                <c:pt idx="2169">
                  <c:v>194456.19963541668</c:v>
                </c:pt>
                <c:pt idx="2170">
                  <c:v>188601.89112847223</c:v>
                </c:pt>
                <c:pt idx="2171">
                  <c:v>188365.33510416668</c:v>
                </c:pt>
                <c:pt idx="2172">
                  <c:v>186942.70093749999</c:v>
                </c:pt>
                <c:pt idx="2173">
                  <c:v>188492.37656249999</c:v>
                </c:pt>
                <c:pt idx="2174">
                  <c:v>187238.84310763888</c:v>
                </c:pt>
                <c:pt idx="2175">
                  <c:v>185477.87328125001</c:v>
                </c:pt>
                <c:pt idx="2176">
                  <c:v>187275.47168402778</c:v>
                </c:pt>
                <c:pt idx="2177">
                  <c:v>185091.991640625</c:v>
                </c:pt>
                <c:pt idx="2178">
                  <c:v>185652.5376388889</c:v>
                </c:pt>
                <c:pt idx="2179">
                  <c:v>184293.82196180554</c:v>
                </c:pt>
                <c:pt idx="2180">
                  <c:v>181652.36562500001</c:v>
                </c:pt>
                <c:pt idx="2181">
                  <c:v>164234.85945312501</c:v>
                </c:pt>
                <c:pt idx="2182">
                  <c:v>140519.79907986111</c:v>
                </c:pt>
                <c:pt idx="2183">
                  <c:v>134085.99355902779</c:v>
                </c:pt>
                <c:pt idx="2184">
                  <c:v>133962.84375</c:v>
                </c:pt>
                <c:pt idx="2185">
                  <c:v>133962.84375</c:v>
                </c:pt>
                <c:pt idx="2186">
                  <c:v>135815.10466145835</c:v>
                </c:pt>
                <c:pt idx="2187">
                  <c:v>142101.04887152778</c:v>
                </c:pt>
                <c:pt idx="2188">
                  <c:v>148990.25429687501</c:v>
                </c:pt>
                <c:pt idx="2189">
                  <c:v>151551.21875</c:v>
                </c:pt>
                <c:pt idx="2190">
                  <c:v>151598.95598958334</c:v>
                </c:pt>
                <c:pt idx="2191">
                  <c:v>151896.13967013889</c:v>
                </c:pt>
                <c:pt idx="2192">
                  <c:v>149366.76805555556</c:v>
                </c:pt>
                <c:pt idx="2193">
                  <c:v>151015.17736979167</c:v>
                </c:pt>
                <c:pt idx="2194">
                  <c:v>149132.85588541668</c:v>
                </c:pt>
                <c:pt idx="2195">
                  <c:v>145321.5291232639</c:v>
                </c:pt>
                <c:pt idx="2196">
                  <c:v>143315.17804687499</c:v>
                </c:pt>
                <c:pt idx="2197">
                  <c:v>142863.50869791667</c:v>
                </c:pt>
                <c:pt idx="2198">
                  <c:v>142973.35231770834</c:v>
                </c:pt>
                <c:pt idx="2199">
                  <c:v>140920.70624999999</c:v>
                </c:pt>
                <c:pt idx="2200">
                  <c:v>137467.625</c:v>
                </c:pt>
                <c:pt idx="2201">
                  <c:v>137467.625</c:v>
                </c:pt>
                <c:pt idx="2202">
                  <c:v>137382.51077256945</c:v>
                </c:pt>
                <c:pt idx="2203">
                  <c:v>137158.67000000001</c:v>
                </c:pt>
                <c:pt idx="2204">
                  <c:v>133861.10552951388</c:v>
                </c:pt>
                <c:pt idx="2205">
                  <c:v>130387.52921006945</c:v>
                </c:pt>
                <c:pt idx="2206">
                  <c:v>126182.06709201389</c:v>
                </c:pt>
                <c:pt idx="2207">
                  <c:v>122624.10822048612</c:v>
                </c:pt>
                <c:pt idx="2208">
                  <c:v>122333.703125</c:v>
                </c:pt>
                <c:pt idx="2209">
                  <c:v>124072.61184027778</c:v>
                </c:pt>
                <c:pt idx="2210">
                  <c:v>126668.72251736111</c:v>
                </c:pt>
                <c:pt idx="2211">
                  <c:v>135661.29428819445</c:v>
                </c:pt>
                <c:pt idx="2212">
                  <c:v>145192.35646701389</c:v>
                </c:pt>
                <c:pt idx="2213">
                  <c:v>151791.86741319444</c:v>
                </c:pt>
                <c:pt idx="2214">
                  <c:v>152968.32710069444</c:v>
                </c:pt>
                <c:pt idx="2215">
                  <c:v>153070.11425347222</c:v>
                </c:pt>
                <c:pt idx="2216">
                  <c:v>154141.1640798611</c:v>
                </c:pt>
                <c:pt idx="2217">
                  <c:v>155176.8144704861</c:v>
                </c:pt>
                <c:pt idx="2218">
                  <c:v>155157.43035590279</c:v>
                </c:pt>
                <c:pt idx="2219">
                  <c:v>153985.71847222222</c:v>
                </c:pt>
                <c:pt idx="2220">
                  <c:v>154855.22169270832</c:v>
                </c:pt>
                <c:pt idx="2221">
                  <c:v>155292.1464670139</c:v>
                </c:pt>
                <c:pt idx="2222">
                  <c:v>155331.4375</c:v>
                </c:pt>
                <c:pt idx="2223">
                  <c:v>155330.64927083332</c:v>
                </c:pt>
                <c:pt idx="2224">
                  <c:v>157090.87143229166</c:v>
                </c:pt>
                <c:pt idx="2225">
                  <c:v>158339.921875</c:v>
                </c:pt>
                <c:pt idx="2226">
                  <c:v>158258.77196180556</c:v>
                </c:pt>
                <c:pt idx="2227">
                  <c:v>158694.29727430554</c:v>
                </c:pt>
                <c:pt idx="2228">
                  <c:v>157780.12715277777</c:v>
                </c:pt>
                <c:pt idx="2229">
                  <c:v>155256.95623263888</c:v>
                </c:pt>
                <c:pt idx="2230">
                  <c:v>152150.09626736111</c:v>
                </c:pt>
                <c:pt idx="2231">
                  <c:v>151826.89411458332</c:v>
                </c:pt>
                <c:pt idx="2232">
                  <c:v>149285.09920138889</c:v>
                </c:pt>
                <c:pt idx="2233">
                  <c:v>148347.983125</c:v>
                </c:pt>
                <c:pt idx="2234">
                  <c:v>152261.59788194444</c:v>
                </c:pt>
                <c:pt idx="2235">
                  <c:v>160153.23190972224</c:v>
                </c:pt>
                <c:pt idx="2236">
                  <c:v>163475.68862847221</c:v>
                </c:pt>
                <c:pt idx="2237">
                  <c:v>165453.08519097223</c:v>
                </c:pt>
                <c:pt idx="2238">
                  <c:v>167605.29888888888</c:v>
                </c:pt>
                <c:pt idx="2239">
                  <c:v>171268.21015624999</c:v>
                </c:pt>
                <c:pt idx="2240">
                  <c:v>176259.95904513888</c:v>
                </c:pt>
                <c:pt idx="2241">
                  <c:v>177470.25072916667</c:v>
                </c:pt>
                <c:pt idx="2242">
                  <c:v>176095.8400173611</c:v>
                </c:pt>
                <c:pt idx="2243">
                  <c:v>173268.73255208333</c:v>
                </c:pt>
                <c:pt idx="2244">
                  <c:v>169887.04666666666</c:v>
                </c:pt>
                <c:pt idx="2245">
                  <c:v>167794.90655381946</c:v>
                </c:pt>
                <c:pt idx="2246">
                  <c:v>167286.87409722223</c:v>
                </c:pt>
                <c:pt idx="2247">
                  <c:v>168806.37286458333</c:v>
                </c:pt>
                <c:pt idx="2248">
                  <c:v>169062.483671875</c:v>
                </c:pt>
                <c:pt idx="2249">
                  <c:v>168619.37234375</c:v>
                </c:pt>
                <c:pt idx="2250">
                  <c:v>167501.02633680555</c:v>
                </c:pt>
                <c:pt idx="2251">
                  <c:v>165674.48276909723</c:v>
                </c:pt>
                <c:pt idx="2252">
                  <c:v>161755.82649305556</c:v>
                </c:pt>
                <c:pt idx="2253">
                  <c:v>152399.40475694445</c:v>
                </c:pt>
                <c:pt idx="2254">
                  <c:v>140091.06161458333</c:v>
                </c:pt>
                <c:pt idx="2255">
                  <c:v>133622.4357204861</c:v>
                </c:pt>
                <c:pt idx="2256">
                  <c:v>133563.86031250001</c:v>
                </c:pt>
                <c:pt idx="2257">
                  <c:v>133619.82575520832</c:v>
                </c:pt>
                <c:pt idx="2258">
                  <c:v>134569.66466145834</c:v>
                </c:pt>
                <c:pt idx="2259">
                  <c:v>138951.72238715278</c:v>
                </c:pt>
                <c:pt idx="2260">
                  <c:v>153462.88750868055</c:v>
                </c:pt>
                <c:pt idx="2261">
                  <c:v>156305.99609375</c:v>
                </c:pt>
                <c:pt idx="2262">
                  <c:v>156353.28316840279</c:v>
                </c:pt>
                <c:pt idx="2263">
                  <c:v>156548.81708333333</c:v>
                </c:pt>
                <c:pt idx="2264">
                  <c:v>157729.54304687501</c:v>
                </c:pt>
                <c:pt idx="2265">
                  <c:v>158568.56601562499</c:v>
                </c:pt>
                <c:pt idx="2266">
                  <c:v>160921.58587673612</c:v>
                </c:pt>
                <c:pt idx="2267">
                  <c:v>159821.3534982639</c:v>
                </c:pt>
                <c:pt idx="2268">
                  <c:v>162667.92379340279</c:v>
                </c:pt>
                <c:pt idx="2269">
                  <c:v>165541.56262152779</c:v>
                </c:pt>
                <c:pt idx="2270">
                  <c:v>164660.59324652777</c:v>
                </c:pt>
                <c:pt idx="2271">
                  <c:v>164666.80506944444</c:v>
                </c:pt>
                <c:pt idx="2272">
                  <c:v>163942.58983506943</c:v>
                </c:pt>
                <c:pt idx="2273">
                  <c:v>164111.0287673611</c:v>
                </c:pt>
                <c:pt idx="2274">
                  <c:v>164424.02263888888</c:v>
                </c:pt>
                <c:pt idx="2275">
                  <c:v>162300.2183767361</c:v>
                </c:pt>
                <c:pt idx="2276">
                  <c:v>158902.57959201388</c:v>
                </c:pt>
                <c:pt idx="2277">
                  <c:v>148358.06883680556</c:v>
                </c:pt>
                <c:pt idx="2278">
                  <c:v>136446.81259548612</c:v>
                </c:pt>
                <c:pt idx="2279">
                  <c:v>130839.94720486111</c:v>
                </c:pt>
                <c:pt idx="2280">
                  <c:v>130659.99484375</c:v>
                </c:pt>
                <c:pt idx="2281">
                  <c:v>130653.578125</c:v>
                </c:pt>
                <c:pt idx="2282">
                  <c:v>130653.578125</c:v>
                </c:pt>
                <c:pt idx="2283">
                  <c:v>132572.77883680555</c:v>
                </c:pt>
                <c:pt idx="2284">
                  <c:v>137531.29227430557</c:v>
                </c:pt>
                <c:pt idx="2285">
                  <c:v>137604.49308159723</c:v>
                </c:pt>
                <c:pt idx="2286">
                  <c:v>143596.76287326388</c:v>
                </c:pt>
                <c:pt idx="2287">
                  <c:v>148867.46919270835</c:v>
                </c:pt>
                <c:pt idx="2288">
                  <c:v>153452.50062499999</c:v>
                </c:pt>
                <c:pt idx="2289">
                  <c:v>158223.41631076389</c:v>
                </c:pt>
                <c:pt idx="2290">
                  <c:v>160988.89707465278</c:v>
                </c:pt>
                <c:pt idx="2291">
                  <c:v>165293.21516493056</c:v>
                </c:pt>
                <c:pt idx="2292">
                  <c:v>171454.18724826389</c:v>
                </c:pt>
                <c:pt idx="2293">
                  <c:v>173842.90057291667</c:v>
                </c:pt>
                <c:pt idx="2294">
                  <c:v>173988.59139756946</c:v>
                </c:pt>
                <c:pt idx="2295">
                  <c:v>174825.46472222221</c:v>
                </c:pt>
                <c:pt idx="2296">
                  <c:v>175212.72783854167</c:v>
                </c:pt>
                <c:pt idx="2297">
                  <c:v>174211.2042013889</c:v>
                </c:pt>
                <c:pt idx="2298">
                  <c:v>173485.62973958332</c:v>
                </c:pt>
                <c:pt idx="2299">
                  <c:v>173912.83992187501</c:v>
                </c:pt>
                <c:pt idx="2300">
                  <c:v>171470.42900173611</c:v>
                </c:pt>
                <c:pt idx="2301">
                  <c:v>160458.53073784724</c:v>
                </c:pt>
                <c:pt idx="2302">
                  <c:v>152002.03063368055</c:v>
                </c:pt>
                <c:pt idx="2303">
                  <c:v>146002.65286458333</c:v>
                </c:pt>
                <c:pt idx="2304">
                  <c:v>143755.59125868056</c:v>
                </c:pt>
                <c:pt idx="2305">
                  <c:v>149249.83872395832</c:v>
                </c:pt>
                <c:pt idx="2306">
                  <c:v>153999.34176215279</c:v>
                </c:pt>
                <c:pt idx="2307">
                  <c:v>165031.36264756945</c:v>
                </c:pt>
                <c:pt idx="2308">
                  <c:v>173754.53464409724</c:v>
                </c:pt>
                <c:pt idx="2309">
                  <c:v>181076.48054687501</c:v>
                </c:pt>
                <c:pt idx="2310">
                  <c:v>192132.43344618054</c:v>
                </c:pt>
                <c:pt idx="2311">
                  <c:v>208263.76138020834</c:v>
                </c:pt>
                <c:pt idx="2312">
                  <c:v>213078.10647569445</c:v>
                </c:pt>
                <c:pt idx="2313">
                  <c:v>217083.89830729167</c:v>
                </c:pt>
                <c:pt idx="2314">
                  <c:v>221789.07473090276</c:v>
                </c:pt>
                <c:pt idx="2315">
                  <c:v>224349.61493923611</c:v>
                </c:pt>
                <c:pt idx="2316">
                  <c:v>227545.64186631943</c:v>
                </c:pt>
                <c:pt idx="2317">
                  <c:v>230399.47278645833</c:v>
                </c:pt>
                <c:pt idx="2318">
                  <c:v>230806.19582465276</c:v>
                </c:pt>
                <c:pt idx="2319">
                  <c:v>232628.42557291666</c:v>
                </c:pt>
                <c:pt idx="2320">
                  <c:v>236517.10176215277</c:v>
                </c:pt>
                <c:pt idx="2321">
                  <c:v>238352.51486979166</c:v>
                </c:pt>
                <c:pt idx="2322">
                  <c:v>243443.30759548611</c:v>
                </c:pt>
                <c:pt idx="2323">
                  <c:v>249643.91952256946</c:v>
                </c:pt>
                <c:pt idx="2324">
                  <c:v>248105.46925347223</c:v>
                </c:pt>
                <c:pt idx="2325">
                  <c:v>233230.54201388889</c:v>
                </c:pt>
                <c:pt idx="2326">
                  <c:v>224389.20430555556</c:v>
                </c:pt>
                <c:pt idx="2327">
                  <c:v>217483.04817708334</c:v>
                </c:pt>
                <c:pt idx="2328">
                  <c:v>210540.45373263888</c:v>
                </c:pt>
                <c:pt idx="2329">
                  <c:v>209246.16294270832</c:v>
                </c:pt>
                <c:pt idx="2330">
                  <c:v>210378.98879340276</c:v>
                </c:pt>
                <c:pt idx="2331">
                  <c:v>214113.34597222222</c:v>
                </c:pt>
                <c:pt idx="2332">
                  <c:v>221555.30921006945</c:v>
                </c:pt>
                <c:pt idx="2333">
                  <c:v>225282.68835069446</c:v>
                </c:pt>
                <c:pt idx="2334">
                  <c:v>228024.91328993056</c:v>
                </c:pt>
                <c:pt idx="2335">
                  <c:v>230481.89167534723</c:v>
                </c:pt>
                <c:pt idx="2336">
                  <c:v>235293.37563368055</c:v>
                </c:pt>
                <c:pt idx="2337">
                  <c:v>240226.85515625001</c:v>
                </c:pt>
                <c:pt idx="2338">
                  <c:v>243204.27338541666</c:v>
                </c:pt>
                <c:pt idx="2339">
                  <c:v>245648.3043576389</c:v>
                </c:pt>
                <c:pt idx="2340">
                  <c:v>249418.61917534721</c:v>
                </c:pt>
                <c:pt idx="2341">
                  <c:v>255337.60986979166</c:v>
                </c:pt>
                <c:pt idx="2342">
                  <c:v>259026.6827170139</c:v>
                </c:pt>
                <c:pt idx="2343">
                  <c:v>260268.74328125</c:v>
                </c:pt>
                <c:pt idx="2344">
                  <c:v>260665.15551215276</c:v>
                </c:pt>
                <c:pt idx="2345">
                  <c:v>261149.9289670139</c:v>
                </c:pt>
                <c:pt idx="2346">
                  <c:v>261192.08013020834</c:v>
                </c:pt>
                <c:pt idx="2347">
                  <c:v>259376.04955729167</c:v>
                </c:pt>
                <c:pt idx="2348">
                  <c:v>247605.45919270834</c:v>
                </c:pt>
                <c:pt idx="2349">
                  <c:v>228952.82280381944</c:v>
                </c:pt>
                <c:pt idx="2350">
                  <c:v>208138.56442708333</c:v>
                </c:pt>
                <c:pt idx="2351">
                  <c:v>181014.4172482639</c:v>
                </c:pt>
                <c:pt idx="2352">
                  <c:v>169281.07727430554</c:v>
                </c:pt>
                <c:pt idx="2353">
                  <c:v>168440.409296875</c:v>
                </c:pt>
                <c:pt idx="2354">
                  <c:v>168436.421875</c:v>
                </c:pt>
                <c:pt idx="2355">
                  <c:v>170389.96669270835</c:v>
                </c:pt>
                <c:pt idx="2356">
                  <c:v>189095.46125868056</c:v>
                </c:pt>
                <c:pt idx="2357">
                  <c:v>197977.30041666667</c:v>
                </c:pt>
                <c:pt idx="2358">
                  <c:v>201715.77329861111</c:v>
                </c:pt>
                <c:pt idx="2359">
                  <c:v>204164.64621527778</c:v>
                </c:pt>
                <c:pt idx="2360">
                  <c:v>207953.21065104168</c:v>
                </c:pt>
                <c:pt idx="2361">
                  <c:v>213485.94426215277</c:v>
                </c:pt>
                <c:pt idx="2362">
                  <c:v>221233.79832465277</c:v>
                </c:pt>
                <c:pt idx="2363">
                  <c:v>223645.55973958335</c:v>
                </c:pt>
                <c:pt idx="2364">
                  <c:v>225510.04078993056</c:v>
                </c:pt>
                <c:pt idx="2365">
                  <c:v>228482.76208333333</c:v>
                </c:pt>
                <c:pt idx="2366">
                  <c:v>229051.3210329861</c:v>
                </c:pt>
                <c:pt idx="2367">
                  <c:v>234114.23836805555</c:v>
                </c:pt>
                <c:pt idx="2368">
                  <c:v>236941.55446180556</c:v>
                </c:pt>
                <c:pt idx="2369">
                  <c:v>236448.215546875</c:v>
                </c:pt>
                <c:pt idx="2370">
                  <c:v>233524.02904513889</c:v>
                </c:pt>
                <c:pt idx="2371">
                  <c:v>230142.06061631945</c:v>
                </c:pt>
                <c:pt idx="2372">
                  <c:v>222250.23100694444</c:v>
                </c:pt>
                <c:pt idx="2373">
                  <c:v>202941.96536458333</c:v>
                </c:pt>
                <c:pt idx="2374">
                  <c:v>179828.80226562501</c:v>
                </c:pt>
                <c:pt idx="2375">
                  <c:v>175313.16546875</c:v>
                </c:pt>
                <c:pt idx="2376">
                  <c:v>169636.35443576387</c:v>
                </c:pt>
                <c:pt idx="2377">
                  <c:v>162229.62888020833</c:v>
                </c:pt>
                <c:pt idx="2378">
                  <c:v>163033.59605034723</c:v>
                </c:pt>
                <c:pt idx="2379">
                  <c:v>168322.19328124999</c:v>
                </c:pt>
                <c:pt idx="2380">
                  <c:v>178382.41589409721</c:v>
                </c:pt>
                <c:pt idx="2381">
                  <c:v>185468.76557291666</c:v>
                </c:pt>
                <c:pt idx="2382">
                  <c:v>188305.80555555556</c:v>
                </c:pt>
                <c:pt idx="2383">
                  <c:v>195123.44669270833</c:v>
                </c:pt>
                <c:pt idx="2384">
                  <c:v>201406.66061631945</c:v>
                </c:pt>
                <c:pt idx="2385">
                  <c:v>206110.88189236113</c:v>
                </c:pt>
                <c:pt idx="2386">
                  <c:v>208736.6594357639</c:v>
                </c:pt>
                <c:pt idx="2387">
                  <c:v>210748.80677083333</c:v>
                </c:pt>
                <c:pt idx="2388">
                  <c:v>211811.80916666667</c:v>
                </c:pt>
                <c:pt idx="2389">
                  <c:v>215729.47650173612</c:v>
                </c:pt>
                <c:pt idx="2390">
                  <c:v>221203.98357638888</c:v>
                </c:pt>
                <c:pt idx="2391">
                  <c:v>223956.38382812499</c:v>
                </c:pt>
                <c:pt idx="2392">
                  <c:v>224896.18907118056</c:v>
                </c:pt>
                <c:pt idx="2393">
                  <c:v>228701.50769965278</c:v>
                </c:pt>
                <c:pt idx="2394">
                  <c:v>233999.01989583333</c:v>
                </c:pt>
                <c:pt idx="2395">
                  <c:v>236557.49629340277</c:v>
                </c:pt>
                <c:pt idx="2396">
                  <c:v>228134.58627604166</c:v>
                </c:pt>
                <c:pt idx="2397">
                  <c:v>203525.05594618057</c:v>
                </c:pt>
                <c:pt idx="2398">
                  <c:v>174027.37493923612</c:v>
                </c:pt>
                <c:pt idx="2399">
                  <c:v>155872.36655381945</c:v>
                </c:pt>
                <c:pt idx="2400">
                  <c:v>144616.50181423611</c:v>
                </c:pt>
                <c:pt idx="2401">
                  <c:v>143237.29469618056</c:v>
                </c:pt>
                <c:pt idx="2402">
                  <c:v>144259.52178819446</c:v>
                </c:pt>
                <c:pt idx="2403">
                  <c:v>144704.22868055556</c:v>
                </c:pt>
                <c:pt idx="2404">
                  <c:v>144806.7825</c:v>
                </c:pt>
                <c:pt idx="2405">
                  <c:v>144915.95725694444</c:v>
                </c:pt>
                <c:pt idx="2406">
                  <c:v>148146.21671874999</c:v>
                </c:pt>
                <c:pt idx="2407">
                  <c:v>156255.70467881946</c:v>
                </c:pt>
                <c:pt idx="2408">
                  <c:v>166629.35988715276</c:v>
                </c:pt>
                <c:pt idx="2409">
                  <c:v>175977.30001736112</c:v>
                </c:pt>
                <c:pt idx="2410">
                  <c:v>185893.7547829861</c:v>
                </c:pt>
                <c:pt idx="2411">
                  <c:v>194912.702421875</c:v>
                </c:pt>
                <c:pt idx="2412">
                  <c:v>209969.00486979168</c:v>
                </c:pt>
                <c:pt idx="2413">
                  <c:v>211800.67887152778</c:v>
                </c:pt>
                <c:pt idx="2414">
                  <c:v>213584.354609375</c:v>
                </c:pt>
                <c:pt idx="2415">
                  <c:v>221328.35657118054</c:v>
                </c:pt>
                <c:pt idx="2416">
                  <c:v>230516.98319444444</c:v>
                </c:pt>
                <c:pt idx="2417">
                  <c:v>232815.02113715277</c:v>
                </c:pt>
                <c:pt idx="2418">
                  <c:v>240518.40847222222</c:v>
                </c:pt>
                <c:pt idx="2419">
                  <c:v>244118.82343749999</c:v>
                </c:pt>
                <c:pt idx="2420">
                  <c:v>236119.91314236113</c:v>
                </c:pt>
                <c:pt idx="2421">
                  <c:v>210288.35098958333</c:v>
                </c:pt>
                <c:pt idx="2422">
                  <c:v>185818.8574045139</c:v>
                </c:pt>
                <c:pt idx="2423">
                  <c:v>169848.3250954861</c:v>
                </c:pt>
                <c:pt idx="2424">
                  <c:v>161628.48309027779</c:v>
                </c:pt>
                <c:pt idx="2425">
                  <c:v>157715.421875</c:v>
                </c:pt>
                <c:pt idx="2426">
                  <c:v>155441.37786458334</c:v>
                </c:pt>
                <c:pt idx="2427">
                  <c:v>152111.24179687499</c:v>
                </c:pt>
                <c:pt idx="2428">
                  <c:v>158515.87426215276</c:v>
                </c:pt>
                <c:pt idx="2429">
                  <c:v>162891.88572048611</c:v>
                </c:pt>
                <c:pt idx="2430">
                  <c:v>167931.97900173612</c:v>
                </c:pt>
                <c:pt idx="2431">
                  <c:v>175357.61934027777</c:v>
                </c:pt>
                <c:pt idx="2432">
                  <c:v>181522.54852430554</c:v>
                </c:pt>
                <c:pt idx="2433">
                  <c:v>187094.02980902776</c:v>
                </c:pt>
                <c:pt idx="2434">
                  <c:v>202078.71078125</c:v>
                </c:pt>
                <c:pt idx="2435">
                  <c:v>212146.68430555557</c:v>
                </c:pt>
                <c:pt idx="2436">
                  <c:v>218243.17881944444</c:v>
                </c:pt>
                <c:pt idx="2437">
                  <c:v>224504.17995659722</c:v>
                </c:pt>
                <c:pt idx="2438">
                  <c:v>228622.94990451389</c:v>
                </c:pt>
                <c:pt idx="2439">
                  <c:v>233335.23939236111</c:v>
                </c:pt>
                <c:pt idx="2440">
                  <c:v>234739.21597222221</c:v>
                </c:pt>
                <c:pt idx="2441">
                  <c:v>233330.42164930556</c:v>
                </c:pt>
                <c:pt idx="2442">
                  <c:v>230767.95552083335</c:v>
                </c:pt>
                <c:pt idx="2443">
                  <c:v>228480.65815972222</c:v>
                </c:pt>
                <c:pt idx="2444">
                  <c:v>217989.21349826388</c:v>
                </c:pt>
                <c:pt idx="2445">
                  <c:v>199477.52337673612</c:v>
                </c:pt>
                <c:pt idx="2446">
                  <c:v>178287.62851562499</c:v>
                </c:pt>
                <c:pt idx="2447">
                  <c:v>171392.23458333334</c:v>
                </c:pt>
                <c:pt idx="2448">
                  <c:v>169587.63171006946</c:v>
                </c:pt>
                <c:pt idx="2449">
                  <c:v>169502.66516493054</c:v>
                </c:pt>
                <c:pt idx="2450">
                  <c:v>169618.13319444444</c:v>
                </c:pt>
                <c:pt idx="2451">
                  <c:v>170244.58694444445</c:v>
                </c:pt>
                <c:pt idx="2452">
                  <c:v>182173.33064236111</c:v>
                </c:pt>
                <c:pt idx="2453">
                  <c:v>188125.69038194444</c:v>
                </c:pt>
                <c:pt idx="2454">
                  <c:v>191500.06083333332</c:v>
                </c:pt>
                <c:pt idx="2455">
                  <c:v>199030.64940104168</c:v>
                </c:pt>
                <c:pt idx="2456">
                  <c:v>203980.66109375001</c:v>
                </c:pt>
                <c:pt idx="2457">
                  <c:v>208516.84564236112</c:v>
                </c:pt>
                <c:pt idx="2458">
                  <c:v>224649.39586805555</c:v>
                </c:pt>
                <c:pt idx="2459">
                  <c:v>233572.22080729165</c:v>
                </c:pt>
                <c:pt idx="2460">
                  <c:v>238465.71305555556</c:v>
                </c:pt>
                <c:pt idx="2461">
                  <c:v>245050.26752604166</c:v>
                </c:pt>
                <c:pt idx="2462">
                  <c:v>249647.36693576389</c:v>
                </c:pt>
                <c:pt idx="2463">
                  <c:v>253385.75643229167</c:v>
                </c:pt>
                <c:pt idx="2464">
                  <c:v>251601.55568576389</c:v>
                </c:pt>
                <c:pt idx="2465">
                  <c:v>251523.740390625</c:v>
                </c:pt>
                <c:pt idx="2466">
                  <c:v>250847.93930555554</c:v>
                </c:pt>
                <c:pt idx="2467">
                  <c:v>249813.26619791667</c:v>
                </c:pt>
                <c:pt idx="2468">
                  <c:v>248429.50773437499</c:v>
                </c:pt>
                <c:pt idx="2469">
                  <c:v>233003.5477517361</c:v>
                </c:pt>
                <c:pt idx="2470">
                  <c:v>210028.32894097222</c:v>
                </c:pt>
                <c:pt idx="2471">
                  <c:v>197809.85527777777</c:v>
                </c:pt>
                <c:pt idx="2472">
                  <c:v>197262.85602430557</c:v>
                </c:pt>
                <c:pt idx="2473">
                  <c:v>197241.15381944444</c:v>
                </c:pt>
                <c:pt idx="2474">
                  <c:v>197337.42604166668</c:v>
                </c:pt>
                <c:pt idx="2475">
                  <c:v>203456.03631944445</c:v>
                </c:pt>
                <c:pt idx="2476">
                  <c:v>205457.03574652778</c:v>
                </c:pt>
                <c:pt idx="2477">
                  <c:v>208625.43168402778</c:v>
                </c:pt>
                <c:pt idx="2478">
                  <c:v>213018.09557291667</c:v>
                </c:pt>
                <c:pt idx="2479">
                  <c:v>212708.62204861111</c:v>
                </c:pt>
                <c:pt idx="2480">
                  <c:v>215882.60753472222</c:v>
                </c:pt>
                <c:pt idx="2481">
                  <c:v>226042.05652777778</c:v>
                </c:pt>
                <c:pt idx="2482">
                  <c:v>237852.72725694443</c:v>
                </c:pt>
                <c:pt idx="2483">
                  <c:v>239320.21213541666</c:v>
                </c:pt>
                <c:pt idx="2484">
                  <c:v>240988.96133680554</c:v>
                </c:pt>
                <c:pt idx="2485">
                  <c:v>246423.74670138888</c:v>
                </c:pt>
                <c:pt idx="2486">
                  <c:v>251210.88380208332</c:v>
                </c:pt>
                <c:pt idx="2487">
                  <c:v>250197.2840798611</c:v>
                </c:pt>
                <c:pt idx="2488">
                  <c:v>248581.92451388889</c:v>
                </c:pt>
                <c:pt idx="2489">
                  <c:v>242607.44197916667</c:v>
                </c:pt>
                <c:pt idx="2490">
                  <c:v>238136.78204861112</c:v>
                </c:pt>
                <c:pt idx="2491">
                  <c:v>234558.63697916668</c:v>
                </c:pt>
                <c:pt idx="2492">
                  <c:v>224388.3148263889</c:v>
                </c:pt>
                <c:pt idx="2493">
                  <c:v>216474.04359374999</c:v>
                </c:pt>
                <c:pt idx="2494">
                  <c:v>208877.34305555557</c:v>
                </c:pt>
                <c:pt idx="2495">
                  <c:v>201401.87440972222</c:v>
                </c:pt>
                <c:pt idx="2496">
                  <c:v>197552.671875</c:v>
                </c:pt>
                <c:pt idx="2497">
                  <c:v>197552.671875</c:v>
                </c:pt>
                <c:pt idx="2498">
                  <c:v>199458.71979166666</c:v>
                </c:pt>
                <c:pt idx="2499">
                  <c:v>200324.24656249999</c:v>
                </c:pt>
                <c:pt idx="2500">
                  <c:v>207118.93708333332</c:v>
                </c:pt>
                <c:pt idx="2501">
                  <c:v>208573.16710069444</c:v>
                </c:pt>
                <c:pt idx="2502">
                  <c:v>211834.80807291667</c:v>
                </c:pt>
                <c:pt idx="2503">
                  <c:v>212782.73250000001</c:v>
                </c:pt>
                <c:pt idx="2504">
                  <c:v>211969.06585069443</c:v>
                </c:pt>
                <c:pt idx="2505">
                  <c:v>213915.45876736112</c:v>
                </c:pt>
                <c:pt idx="2506">
                  <c:v>217433.55053819445</c:v>
                </c:pt>
                <c:pt idx="2507">
                  <c:v>226390.03607638887</c:v>
                </c:pt>
                <c:pt idx="2508">
                  <c:v>229070.59309027778</c:v>
                </c:pt>
                <c:pt idx="2509">
                  <c:v>232188.98416666666</c:v>
                </c:pt>
                <c:pt idx="2510">
                  <c:v>233625.30041666667</c:v>
                </c:pt>
                <c:pt idx="2511">
                  <c:v>228853.25784722221</c:v>
                </c:pt>
                <c:pt idx="2512">
                  <c:v>228992.87927083333</c:v>
                </c:pt>
                <c:pt idx="2513">
                  <c:v>227734.60635416667</c:v>
                </c:pt>
                <c:pt idx="2514">
                  <c:v>220279.17895833333</c:v>
                </c:pt>
                <c:pt idx="2515">
                  <c:v>217639.5965625</c:v>
                </c:pt>
                <c:pt idx="2516">
                  <c:v>215586.66410590278</c:v>
                </c:pt>
                <c:pt idx="2517">
                  <c:v>201283.79618055557</c:v>
                </c:pt>
                <c:pt idx="2518">
                  <c:v>185772.43239583334</c:v>
                </c:pt>
                <c:pt idx="2519">
                  <c:v>181454.1097048611</c:v>
                </c:pt>
                <c:pt idx="2520">
                  <c:v>185215.33935763888</c:v>
                </c:pt>
                <c:pt idx="2521">
                  <c:v>187830.33328125</c:v>
                </c:pt>
                <c:pt idx="2522">
                  <c:v>188321.565</c:v>
                </c:pt>
                <c:pt idx="2523">
                  <c:v>189309.82149305556</c:v>
                </c:pt>
                <c:pt idx="2524">
                  <c:v>201714.24553819443</c:v>
                </c:pt>
                <c:pt idx="2525">
                  <c:v>211191.66555555555</c:v>
                </c:pt>
                <c:pt idx="2526">
                  <c:v>217952.4957638889</c:v>
                </c:pt>
                <c:pt idx="2527">
                  <c:v>221375.38098958333</c:v>
                </c:pt>
                <c:pt idx="2528">
                  <c:v>222717.14105902778</c:v>
                </c:pt>
                <c:pt idx="2529">
                  <c:v>220586.75196180557</c:v>
                </c:pt>
                <c:pt idx="2530">
                  <c:v>216800.79951388889</c:v>
                </c:pt>
                <c:pt idx="2531">
                  <c:v>213279.18137152778</c:v>
                </c:pt>
                <c:pt idx="2532">
                  <c:v>208198.83923611112</c:v>
                </c:pt>
                <c:pt idx="2533">
                  <c:v>207224.73260416667</c:v>
                </c:pt>
                <c:pt idx="2534">
                  <c:v>206569.48642361112</c:v>
                </c:pt>
                <c:pt idx="2535">
                  <c:v>206825.50222222222</c:v>
                </c:pt>
                <c:pt idx="2536">
                  <c:v>204514.07631944446</c:v>
                </c:pt>
                <c:pt idx="2537">
                  <c:v>201339.88913194445</c:v>
                </c:pt>
                <c:pt idx="2538">
                  <c:v>200342.2382638889</c:v>
                </c:pt>
                <c:pt idx="2539">
                  <c:v>196926.80453125</c:v>
                </c:pt>
                <c:pt idx="2540">
                  <c:v>190573.64333333334</c:v>
                </c:pt>
                <c:pt idx="2541">
                  <c:v>180088.4034375</c:v>
                </c:pt>
                <c:pt idx="2542">
                  <c:v>167378.05333333334</c:v>
                </c:pt>
                <c:pt idx="2543">
                  <c:v>162201.34020833333</c:v>
                </c:pt>
                <c:pt idx="2544">
                  <c:v>161302.05508680554</c:v>
                </c:pt>
                <c:pt idx="2545">
                  <c:v>160135.6901736111</c:v>
                </c:pt>
                <c:pt idx="2546">
                  <c:v>160885.15329861111</c:v>
                </c:pt>
                <c:pt idx="2547">
                  <c:v>163442.79355902778</c:v>
                </c:pt>
                <c:pt idx="2548">
                  <c:v>169347.73817708335</c:v>
                </c:pt>
                <c:pt idx="2549">
                  <c:v>174416.18961805556</c:v>
                </c:pt>
                <c:pt idx="2550">
                  <c:v>178189.56314236112</c:v>
                </c:pt>
                <c:pt idx="2551">
                  <c:v>180565.24562500001</c:v>
                </c:pt>
                <c:pt idx="2552">
                  <c:v>180093.50239583335</c:v>
                </c:pt>
                <c:pt idx="2553">
                  <c:v>179671.97359375001</c:v>
                </c:pt>
                <c:pt idx="2554">
                  <c:v>181079.22708333333</c:v>
                </c:pt>
                <c:pt idx="2555">
                  <c:v>185855.50430555554</c:v>
                </c:pt>
                <c:pt idx="2556">
                  <c:v>189660.99213541666</c:v>
                </c:pt>
                <c:pt idx="2557">
                  <c:v>194379.68546874999</c:v>
                </c:pt>
                <c:pt idx="2558">
                  <c:v>196057.23668402777</c:v>
                </c:pt>
                <c:pt idx="2559">
                  <c:v>198236.27064236111</c:v>
                </c:pt>
                <c:pt idx="2560">
                  <c:v>199036.36499999999</c:v>
                </c:pt>
                <c:pt idx="2561">
                  <c:v>200684.90173611112</c:v>
                </c:pt>
                <c:pt idx="2562">
                  <c:v>201056.42138888888</c:v>
                </c:pt>
                <c:pt idx="2563">
                  <c:v>205171.89901041667</c:v>
                </c:pt>
                <c:pt idx="2564">
                  <c:v>209954.16444444444</c:v>
                </c:pt>
                <c:pt idx="2565">
                  <c:v>205356.25565972223</c:v>
                </c:pt>
                <c:pt idx="2566">
                  <c:v>202953.66359375001</c:v>
                </c:pt>
                <c:pt idx="2567">
                  <c:v>197345.45690972221</c:v>
                </c:pt>
                <c:pt idx="2568">
                  <c:v>197112.84166666667</c:v>
                </c:pt>
                <c:pt idx="2569">
                  <c:v>198137.92871527778</c:v>
                </c:pt>
                <c:pt idx="2570">
                  <c:v>197962.5298263889</c:v>
                </c:pt>
                <c:pt idx="2571">
                  <c:v>201564.40560763888</c:v>
                </c:pt>
                <c:pt idx="2572">
                  <c:v>201869.88666666666</c:v>
                </c:pt>
                <c:pt idx="2573">
                  <c:v>203237.47737847222</c:v>
                </c:pt>
                <c:pt idx="2574">
                  <c:v>205219.0940798611</c:v>
                </c:pt>
                <c:pt idx="2575">
                  <c:v>206025.05951388887</c:v>
                </c:pt>
                <c:pt idx="2576">
                  <c:v>210946.18486111111</c:v>
                </c:pt>
                <c:pt idx="2577">
                  <c:v>214464.78505208335</c:v>
                </c:pt>
                <c:pt idx="2578">
                  <c:v>216038.25496527777</c:v>
                </c:pt>
                <c:pt idx="2579">
                  <c:v>216381.4921701389</c:v>
                </c:pt>
                <c:pt idx="2580">
                  <c:v>216528.98034722221</c:v>
                </c:pt>
                <c:pt idx="2581">
                  <c:v>216242.24670138888</c:v>
                </c:pt>
                <c:pt idx="2582">
                  <c:v>216651.79737847223</c:v>
                </c:pt>
                <c:pt idx="2583">
                  <c:v>220269.30439236111</c:v>
                </c:pt>
                <c:pt idx="2584">
                  <c:v>220934.65277777778</c:v>
                </c:pt>
                <c:pt idx="2585">
                  <c:v>220936.22717013888</c:v>
                </c:pt>
                <c:pt idx="2586">
                  <c:v>222071.84133680555</c:v>
                </c:pt>
                <c:pt idx="2587">
                  <c:v>233396.89123263888</c:v>
                </c:pt>
                <c:pt idx="2588">
                  <c:v>234949.30244791668</c:v>
                </c:pt>
                <c:pt idx="2589">
                  <c:v>227392.97875000001</c:v>
                </c:pt>
                <c:pt idx="2590">
                  <c:v>217578.79638888888</c:v>
                </c:pt>
                <c:pt idx="2591">
                  <c:v>210555.44494791667</c:v>
                </c:pt>
                <c:pt idx="2592">
                  <c:v>209581.949375</c:v>
                </c:pt>
                <c:pt idx="2593">
                  <c:v>210901.3125</c:v>
                </c:pt>
                <c:pt idx="2594">
                  <c:v>211233.1457638889</c:v>
                </c:pt>
                <c:pt idx="2595">
                  <c:v>211192.71470486111</c:v>
                </c:pt>
                <c:pt idx="2596">
                  <c:v>214130.45343749999</c:v>
                </c:pt>
                <c:pt idx="2597">
                  <c:v>215801.2890625</c:v>
                </c:pt>
                <c:pt idx="2598">
                  <c:v>216437.07796875</c:v>
                </c:pt>
                <c:pt idx="2599">
                  <c:v>217955.36152777777</c:v>
                </c:pt>
                <c:pt idx="2600">
                  <c:v>219139.73911458332</c:v>
                </c:pt>
                <c:pt idx="2601">
                  <c:v>217949.91930555555</c:v>
                </c:pt>
                <c:pt idx="2602">
                  <c:v>212370.95822916666</c:v>
                </c:pt>
                <c:pt idx="2603">
                  <c:v>211800.02482638889</c:v>
                </c:pt>
                <c:pt idx="2604">
                  <c:v>211845.98234374999</c:v>
                </c:pt>
                <c:pt idx="2605">
                  <c:v>212801.965</c:v>
                </c:pt>
                <c:pt idx="2606">
                  <c:v>212212.36961805556</c:v>
                </c:pt>
                <c:pt idx="2607">
                  <c:v>212835.96338541666</c:v>
                </c:pt>
                <c:pt idx="2608">
                  <c:v>212953.42102430554</c:v>
                </c:pt>
                <c:pt idx="2609">
                  <c:v>212995.92662326389</c:v>
                </c:pt>
                <c:pt idx="2610">
                  <c:v>213332.69362847222</c:v>
                </c:pt>
                <c:pt idx="2611">
                  <c:v>214555.43488715278</c:v>
                </c:pt>
                <c:pt idx="2612">
                  <c:v>214668.52260416668</c:v>
                </c:pt>
                <c:pt idx="2613">
                  <c:v>202496.68980902777</c:v>
                </c:pt>
                <c:pt idx="2614">
                  <c:v>191105.76194444444</c:v>
                </c:pt>
                <c:pt idx="2615">
                  <c:v>174337.23883680557</c:v>
                </c:pt>
                <c:pt idx="2616">
                  <c:v>166309.109375</c:v>
                </c:pt>
                <c:pt idx="2617">
                  <c:v>166309.109375</c:v>
                </c:pt>
                <c:pt idx="2618">
                  <c:v>166450.63029513889</c:v>
                </c:pt>
                <c:pt idx="2619">
                  <c:v>174407.71019097223</c:v>
                </c:pt>
                <c:pt idx="2620">
                  <c:v>182136.00852430557</c:v>
                </c:pt>
                <c:pt idx="2621">
                  <c:v>182137.78093750001</c:v>
                </c:pt>
                <c:pt idx="2622">
                  <c:v>183494.09380208334</c:v>
                </c:pt>
                <c:pt idx="2623">
                  <c:v>183781.2434375</c:v>
                </c:pt>
                <c:pt idx="2624">
                  <c:v>184840.25137152779</c:v>
                </c:pt>
                <c:pt idx="2625">
                  <c:v>188766.31777777779</c:v>
                </c:pt>
                <c:pt idx="2626">
                  <c:v>191258.30166666667</c:v>
                </c:pt>
                <c:pt idx="2627">
                  <c:v>194604.14723958334</c:v>
                </c:pt>
                <c:pt idx="2628">
                  <c:v>200882.935</c:v>
                </c:pt>
                <c:pt idx="2629">
                  <c:v>207449.98387152777</c:v>
                </c:pt>
                <c:pt idx="2630">
                  <c:v>208365.8217361111</c:v>
                </c:pt>
                <c:pt idx="2631">
                  <c:v>208689.39430555556</c:v>
                </c:pt>
                <c:pt idx="2632">
                  <c:v>210285.44687499999</c:v>
                </c:pt>
                <c:pt idx="2633">
                  <c:v>212495.17277777777</c:v>
                </c:pt>
                <c:pt idx="2634">
                  <c:v>212563.75</c:v>
                </c:pt>
                <c:pt idx="2635">
                  <c:v>212622.27694444446</c:v>
                </c:pt>
                <c:pt idx="2636">
                  <c:v>211825.97718749999</c:v>
                </c:pt>
                <c:pt idx="2637">
                  <c:v>207816.51475694444</c:v>
                </c:pt>
                <c:pt idx="2638">
                  <c:v>196118.13714409721</c:v>
                </c:pt>
                <c:pt idx="2639">
                  <c:v>189980.03239583335</c:v>
                </c:pt>
                <c:pt idx="2640">
                  <c:v>190071.63055555554</c:v>
                </c:pt>
                <c:pt idx="2641">
                  <c:v>191940.77722222221</c:v>
                </c:pt>
                <c:pt idx="2642">
                  <c:v>193600.60602430557</c:v>
                </c:pt>
                <c:pt idx="2643">
                  <c:v>201550.58145833333</c:v>
                </c:pt>
                <c:pt idx="2644">
                  <c:v>210149.73609374999</c:v>
                </c:pt>
                <c:pt idx="2645">
                  <c:v>221019.16270833334</c:v>
                </c:pt>
                <c:pt idx="2646">
                  <c:v>224477.50067708333</c:v>
                </c:pt>
                <c:pt idx="2647">
                  <c:v>218244.68901041665</c:v>
                </c:pt>
                <c:pt idx="2648">
                  <c:v>208882.94152777779</c:v>
                </c:pt>
                <c:pt idx="2649">
                  <c:v>207180.59020833333</c:v>
                </c:pt>
                <c:pt idx="2650">
                  <c:v>206064.95157986111</c:v>
                </c:pt>
                <c:pt idx="2651">
                  <c:v>201269.85934027779</c:v>
                </c:pt>
                <c:pt idx="2652">
                  <c:v>199731.35760416667</c:v>
                </c:pt>
                <c:pt idx="2653">
                  <c:v>200777.99128472223</c:v>
                </c:pt>
                <c:pt idx="2654">
                  <c:v>197003.65142361113</c:v>
                </c:pt>
                <c:pt idx="2655">
                  <c:v>199027.17965277779</c:v>
                </c:pt>
                <c:pt idx="2656">
                  <c:v>198944.609375</c:v>
                </c:pt>
                <c:pt idx="2657">
                  <c:v>198111.19187499999</c:v>
                </c:pt>
                <c:pt idx="2658">
                  <c:v>194064.22182291668</c:v>
                </c:pt>
                <c:pt idx="2659">
                  <c:v>193590.77916666667</c:v>
                </c:pt>
                <c:pt idx="2660">
                  <c:v>193691.55944444446</c:v>
                </c:pt>
                <c:pt idx="2661">
                  <c:v>190507.64784722222</c:v>
                </c:pt>
                <c:pt idx="2662">
                  <c:v>181546.01802083335</c:v>
                </c:pt>
                <c:pt idx="2663">
                  <c:v>170139.69847222223</c:v>
                </c:pt>
                <c:pt idx="2664">
                  <c:v>165078.56206597222</c:v>
                </c:pt>
                <c:pt idx="2665">
                  <c:v>163897.41848958333</c:v>
                </c:pt>
                <c:pt idx="2666">
                  <c:v>165547.49038194446</c:v>
                </c:pt>
                <c:pt idx="2667">
                  <c:v>172229.61151041667</c:v>
                </c:pt>
                <c:pt idx="2668">
                  <c:v>176403.35980902778</c:v>
                </c:pt>
                <c:pt idx="2669">
                  <c:v>180170.37519097223</c:v>
                </c:pt>
                <c:pt idx="2670">
                  <c:v>185019.98586805555</c:v>
                </c:pt>
                <c:pt idx="2671">
                  <c:v>187091.58121527778</c:v>
                </c:pt>
                <c:pt idx="2672">
                  <c:v>184649.75006944445</c:v>
                </c:pt>
                <c:pt idx="2673">
                  <c:v>180347.02675347222</c:v>
                </c:pt>
                <c:pt idx="2674">
                  <c:v>178032.70494791667</c:v>
                </c:pt>
                <c:pt idx="2675">
                  <c:v>178549.08723958334</c:v>
                </c:pt>
                <c:pt idx="2676">
                  <c:v>177777.45065972224</c:v>
                </c:pt>
                <c:pt idx="2677">
                  <c:v>174484.68829861112</c:v>
                </c:pt>
                <c:pt idx="2678">
                  <c:v>172158.68239583334</c:v>
                </c:pt>
                <c:pt idx="2679">
                  <c:v>171686.96090277779</c:v>
                </c:pt>
                <c:pt idx="2680">
                  <c:v>171543.62899305555</c:v>
                </c:pt>
                <c:pt idx="2681">
                  <c:v>171226.52074652776</c:v>
                </c:pt>
                <c:pt idx="2682">
                  <c:v>173425.16666666666</c:v>
                </c:pt>
                <c:pt idx="2683">
                  <c:v>173284.78130208334</c:v>
                </c:pt>
                <c:pt idx="2684">
                  <c:v>166504.27078125</c:v>
                </c:pt>
                <c:pt idx="2685">
                  <c:v>159348.91113715278</c:v>
                </c:pt>
                <c:pt idx="2686">
                  <c:v>150491.52956597222</c:v>
                </c:pt>
                <c:pt idx="2687">
                  <c:v>147882.46074652777</c:v>
                </c:pt>
                <c:pt idx="2688">
                  <c:v>147082</c:v>
                </c:pt>
                <c:pt idx="2689">
                  <c:v>147892.83937500001</c:v>
                </c:pt>
                <c:pt idx="2690">
                  <c:v>148853.81506944445</c:v>
                </c:pt>
                <c:pt idx="2691">
                  <c:v>153375.91585069444</c:v>
                </c:pt>
                <c:pt idx="2692">
                  <c:v>164058.08703125</c:v>
                </c:pt>
                <c:pt idx="2693">
                  <c:v>170443.71819444443</c:v>
                </c:pt>
                <c:pt idx="2694">
                  <c:v>173007.56555555554</c:v>
                </c:pt>
                <c:pt idx="2695">
                  <c:v>178285.05818576389</c:v>
                </c:pt>
                <c:pt idx="2696">
                  <c:v>181901.53864583332</c:v>
                </c:pt>
                <c:pt idx="2697">
                  <c:v>182333.26015625001</c:v>
                </c:pt>
                <c:pt idx="2698">
                  <c:v>186380.94074652778</c:v>
                </c:pt>
                <c:pt idx="2699">
                  <c:v>186233.7997048611</c:v>
                </c:pt>
                <c:pt idx="2700">
                  <c:v>185976.07494791667</c:v>
                </c:pt>
                <c:pt idx="2701">
                  <c:v>186534.7288888889</c:v>
                </c:pt>
                <c:pt idx="2702">
                  <c:v>187155.99189236111</c:v>
                </c:pt>
                <c:pt idx="2703">
                  <c:v>187312.11215277779</c:v>
                </c:pt>
                <c:pt idx="2704">
                  <c:v>188458.65871527776</c:v>
                </c:pt>
                <c:pt idx="2705">
                  <c:v>188410.38822916665</c:v>
                </c:pt>
                <c:pt idx="2706">
                  <c:v>188156.11487847223</c:v>
                </c:pt>
                <c:pt idx="2707">
                  <c:v>187958.29338541668</c:v>
                </c:pt>
                <c:pt idx="2708">
                  <c:v>184738.12104166666</c:v>
                </c:pt>
                <c:pt idx="2709">
                  <c:v>182597.06416666668</c:v>
                </c:pt>
                <c:pt idx="2710">
                  <c:v>177164.51819444445</c:v>
                </c:pt>
                <c:pt idx="2711">
                  <c:v>175546.96675347222</c:v>
                </c:pt>
                <c:pt idx="2712">
                  <c:v>174907.75809027778</c:v>
                </c:pt>
                <c:pt idx="2713">
                  <c:v>179253.21947916667</c:v>
                </c:pt>
                <c:pt idx="2714">
                  <c:v>180581.42180555555</c:v>
                </c:pt>
                <c:pt idx="2715">
                  <c:v>187921.84281249999</c:v>
                </c:pt>
                <c:pt idx="2716">
                  <c:v>196032.15348958335</c:v>
                </c:pt>
                <c:pt idx="2717">
                  <c:v>206217.37791666668</c:v>
                </c:pt>
                <c:pt idx="2718">
                  <c:v>213511.89378472223</c:v>
                </c:pt>
                <c:pt idx="2719">
                  <c:v>217585.73822916666</c:v>
                </c:pt>
                <c:pt idx="2720">
                  <c:v>217440.29385416667</c:v>
                </c:pt>
                <c:pt idx="2721">
                  <c:v>218670.06878472221</c:v>
                </c:pt>
                <c:pt idx="2722">
                  <c:v>225191.52748263889</c:v>
                </c:pt>
                <c:pt idx="2723">
                  <c:v>229867.63118055556</c:v>
                </c:pt>
                <c:pt idx="2724">
                  <c:v>233352.3801388889</c:v>
                </c:pt>
                <c:pt idx="2725">
                  <c:v>234833.01586805555</c:v>
                </c:pt>
                <c:pt idx="2726">
                  <c:v>240191.12895833334</c:v>
                </c:pt>
                <c:pt idx="2727">
                  <c:v>244310.7223263889</c:v>
                </c:pt>
                <c:pt idx="2728">
                  <c:v>243156.99697916667</c:v>
                </c:pt>
                <c:pt idx="2729">
                  <c:v>243278.74545138888</c:v>
                </c:pt>
                <c:pt idx="2730">
                  <c:v>243350.91690972223</c:v>
                </c:pt>
                <c:pt idx="2731">
                  <c:v>245131.39942708332</c:v>
                </c:pt>
                <c:pt idx="2732">
                  <c:v>233717.8356076389</c:v>
                </c:pt>
                <c:pt idx="2733">
                  <c:v>214114.36413194446</c:v>
                </c:pt>
                <c:pt idx="2734">
                  <c:v>184192.541875</c:v>
                </c:pt>
                <c:pt idx="2735">
                  <c:v>162497.62729166666</c:v>
                </c:pt>
                <c:pt idx="2736">
                  <c:v>156104.41723958333</c:v>
                </c:pt>
                <c:pt idx="2737">
                  <c:v>152462.06364583335</c:v>
                </c:pt>
                <c:pt idx="2738">
                  <c:v>151318.765625</c:v>
                </c:pt>
                <c:pt idx="2739">
                  <c:v>151318.765625</c:v>
                </c:pt>
                <c:pt idx="2740">
                  <c:v>151878.30232638889</c:v>
                </c:pt>
                <c:pt idx="2741">
                  <c:v>152773</c:v>
                </c:pt>
                <c:pt idx="2742">
                  <c:v>153333.54725694444</c:v>
                </c:pt>
                <c:pt idx="2743">
                  <c:v>157726.36124999999</c:v>
                </c:pt>
                <c:pt idx="2744">
                  <c:v>166993.69809027779</c:v>
                </c:pt>
                <c:pt idx="2745">
                  <c:v>172943.13907986111</c:v>
                </c:pt>
                <c:pt idx="2746">
                  <c:v>177206.54161458334</c:v>
                </c:pt>
                <c:pt idx="2747">
                  <c:v>180376.89519097222</c:v>
                </c:pt>
                <c:pt idx="2748">
                  <c:v>183512.8867361111</c:v>
                </c:pt>
                <c:pt idx="2749">
                  <c:v>185508.47659722221</c:v>
                </c:pt>
                <c:pt idx="2750">
                  <c:v>186700.61354166668</c:v>
                </c:pt>
                <c:pt idx="2751">
                  <c:v>189108.27484375</c:v>
                </c:pt>
                <c:pt idx="2752">
                  <c:v>197104.92805555556</c:v>
                </c:pt>
                <c:pt idx="2753">
                  <c:v>193552.14012152777</c:v>
                </c:pt>
                <c:pt idx="2754">
                  <c:v>191756.18333333332</c:v>
                </c:pt>
                <c:pt idx="2755">
                  <c:v>190704.82248263888</c:v>
                </c:pt>
                <c:pt idx="2756">
                  <c:v>186504.38090277778</c:v>
                </c:pt>
                <c:pt idx="2757">
                  <c:v>177919.0005295139</c:v>
                </c:pt>
                <c:pt idx="2758">
                  <c:v>164609.21100694445</c:v>
                </c:pt>
                <c:pt idx="2759">
                  <c:v>147084.36562500001</c:v>
                </c:pt>
                <c:pt idx="2760">
                  <c:v>140720.59862847222</c:v>
                </c:pt>
                <c:pt idx="2761">
                  <c:v>140648.14430555556</c:v>
                </c:pt>
                <c:pt idx="2762">
                  <c:v>140961.59600694446</c:v>
                </c:pt>
                <c:pt idx="2763">
                  <c:v>144266.24897569444</c:v>
                </c:pt>
                <c:pt idx="2764">
                  <c:v>146283.32618055557</c:v>
                </c:pt>
                <c:pt idx="2765">
                  <c:v>149185.66097222222</c:v>
                </c:pt>
                <c:pt idx="2766">
                  <c:v>153842.5521875</c:v>
                </c:pt>
                <c:pt idx="2767">
                  <c:v>159362.98493923611</c:v>
                </c:pt>
                <c:pt idx="2768">
                  <c:v>162907.83293402777</c:v>
                </c:pt>
                <c:pt idx="2769">
                  <c:v>169139.8565451389</c:v>
                </c:pt>
                <c:pt idx="2770">
                  <c:v>177742.68390624999</c:v>
                </c:pt>
                <c:pt idx="2771">
                  <c:v>183454.55059027777</c:v>
                </c:pt>
                <c:pt idx="2772">
                  <c:v>185053.66211805557</c:v>
                </c:pt>
                <c:pt idx="2773">
                  <c:v>189151.5248611111</c:v>
                </c:pt>
                <c:pt idx="2774">
                  <c:v>196563.33534722222</c:v>
                </c:pt>
                <c:pt idx="2775">
                  <c:v>201081.44593749999</c:v>
                </c:pt>
                <c:pt idx="2776">
                  <c:v>204506.62236111111</c:v>
                </c:pt>
                <c:pt idx="2777">
                  <c:v>203147.85277777776</c:v>
                </c:pt>
                <c:pt idx="2778">
                  <c:v>202497.73131944446</c:v>
                </c:pt>
                <c:pt idx="2779">
                  <c:v>200215.32326388889</c:v>
                </c:pt>
                <c:pt idx="2780">
                  <c:v>196472.56937499999</c:v>
                </c:pt>
                <c:pt idx="2781">
                  <c:v>181160.32703993056</c:v>
                </c:pt>
                <c:pt idx="2782">
                  <c:v>160101.43293402778</c:v>
                </c:pt>
                <c:pt idx="2783">
                  <c:v>140266.67125000001</c:v>
                </c:pt>
                <c:pt idx="2784">
                  <c:v>134736.02149305557</c:v>
                </c:pt>
                <c:pt idx="2785">
                  <c:v>134701.76769097222</c:v>
                </c:pt>
                <c:pt idx="2786">
                  <c:v>138832.75689236113</c:v>
                </c:pt>
                <c:pt idx="2787">
                  <c:v>150573.47317708333</c:v>
                </c:pt>
                <c:pt idx="2788">
                  <c:v>160838.01928819445</c:v>
                </c:pt>
                <c:pt idx="2789">
                  <c:v>166026.97291666668</c:v>
                </c:pt>
                <c:pt idx="2790">
                  <c:v>173052.92505208333</c:v>
                </c:pt>
                <c:pt idx="2791">
                  <c:v>191984.46430555556</c:v>
                </c:pt>
                <c:pt idx="2792">
                  <c:v>192488.71883680555</c:v>
                </c:pt>
                <c:pt idx="2793">
                  <c:v>192622.03338541667</c:v>
                </c:pt>
                <c:pt idx="2794">
                  <c:v>194056.67232638889</c:v>
                </c:pt>
                <c:pt idx="2795">
                  <c:v>195004.24149305557</c:v>
                </c:pt>
                <c:pt idx="2796">
                  <c:v>195740.15156249999</c:v>
                </c:pt>
                <c:pt idx="2797">
                  <c:v>201327.82486111112</c:v>
                </c:pt>
                <c:pt idx="2798">
                  <c:v>203942.33744791665</c:v>
                </c:pt>
                <c:pt idx="2799">
                  <c:v>204006.92645833333</c:v>
                </c:pt>
                <c:pt idx="2800">
                  <c:v>201493.26657986111</c:v>
                </c:pt>
                <c:pt idx="2801">
                  <c:v>198026.46711805556</c:v>
                </c:pt>
                <c:pt idx="2802">
                  <c:v>198110.41852430557</c:v>
                </c:pt>
                <c:pt idx="2803">
                  <c:v>197664.44930555555</c:v>
                </c:pt>
                <c:pt idx="2804">
                  <c:v>193580.71090277779</c:v>
                </c:pt>
                <c:pt idx="2805">
                  <c:v>188616.91803819445</c:v>
                </c:pt>
                <c:pt idx="2806">
                  <c:v>187570.15844618055</c:v>
                </c:pt>
                <c:pt idx="2807">
                  <c:v>188469.60250000001</c:v>
                </c:pt>
                <c:pt idx="2808">
                  <c:v>192705.31081597222</c:v>
                </c:pt>
                <c:pt idx="2809">
                  <c:v>194577.34430555557</c:v>
                </c:pt>
                <c:pt idx="2810">
                  <c:v>198713.13347222222</c:v>
                </c:pt>
                <c:pt idx="2811">
                  <c:v>211034.1067013889</c:v>
                </c:pt>
                <c:pt idx="2812">
                  <c:v>218055.78670138889</c:v>
                </c:pt>
                <c:pt idx="2813">
                  <c:v>219301.31385416666</c:v>
                </c:pt>
                <c:pt idx="2814">
                  <c:v>225112.64565972221</c:v>
                </c:pt>
                <c:pt idx="2815">
                  <c:v>230660.62211805556</c:v>
                </c:pt>
                <c:pt idx="2816">
                  <c:v>234558.72482638888</c:v>
                </c:pt>
                <c:pt idx="2817">
                  <c:v>242890.73546875</c:v>
                </c:pt>
                <c:pt idx="2818">
                  <c:v>245682.69703124999</c:v>
                </c:pt>
                <c:pt idx="2819">
                  <c:v>245662.34473958332</c:v>
                </c:pt>
                <c:pt idx="2820">
                  <c:v>247713.69512152777</c:v>
                </c:pt>
                <c:pt idx="2821">
                  <c:v>249515.33550347222</c:v>
                </c:pt>
                <c:pt idx="2822">
                  <c:v>253522.60925347221</c:v>
                </c:pt>
                <c:pt idx="2823">
                  <c:v>253240.07649305556</c:v>
                </c:pt>
                <c:pt idx="2824">
                  <c:v>251876.56616319445</c:v>
                </c:pt>
                <c:pt idx="2825">
                  <c:v>250854.69494791667</c:v>
                </c:pt>
                <c:pt idx="2826">
                  <c:v>250184.63012152776</c:v>
                </c:pt>
                <c:pt idx="2827">
                  <c:v>246220.23960069445</c:v>
                </c:pt>
                <c:pt idx="2828">
                  <c:v>238654.43552083333</c:v>
                </c:pt>
                <c:pt idx="2829">
                  <c:v>221580.81465277777</c:v>
                </c:pt>
                <c:pt idx="2830">
                  <c:v>201764.74796874999</c:v>
                </c:pt>
                <c:pt idx="2831">
                  <c:v>182206.15095486111</c:v>
                </c:pt>
                <c:pt idx="2832">
                  <c:v>169545.57563368056</c:v>
                </c:pt>
                <c:pt idx="2833">
                  <c:v>168961.85315972223</c:v>
                </c:pt>
                <c:pt idx="2834">
                  <c:v>166961.49037326389</c:v>
                </c:pt>
                <c:pt idx="2835">
                  <c:v>169242.07593749999</c:v>
                </c:pt>
                <c:pt idx="2836">
                  <c:v>176665.38415798612</c:v>
                </c:pt>
                <c:pt idx="2837">
                  <c:v>182582.71017361112</c:v>
                </c:pt>
                <c:pt idx="2838">
                  <c:v>184637.21875</c:v>
                </c:pt>
                <c:pt idx="2839">
                  <c:v>185915.66627604168</c:v>
                </c:pt>
                <c:pt idx="2840">
                  <c:v>197752.42987847223</c:v>
                </c:pt>
                <c:pt idx="2841">
                  <c:v>198933.58607638889</c:v>
                </c:pt>
                <c:pt idx="2842">
                  <c:v>201726.13973958333</c:v>
                </c:pt>
                <c:pt idx="2843">
                  <c:v>213880.36</c:v>
                </c:pt>
                <c:pt idx="2844">
                  <c:v>223432.39751736113</c:v>
                </c:pt>
                <c:pt idx="2845">
                  <c:v>226552.48769097222</c:v>
                </c:pt>
                <c:pt idx="2846">
                  <c:v>228890.18894097224</c:v>
                </c:pt>
                <c:pt idx="2847">
                  <c:v>227170.18484375</c:v>
                </c:pt>
                <c:pt idx="2848">
                  <c:v>226544.10354166667</c:v>
                </c:pt>
                <c:pt idx="2849">
                  <c:v>226591.77119791668</c:v>
                </c:pt>
                <c:pt idx="2850">
                  <c:v>226697.34375</c:v>
                </c:pt>
                <c:pt idx="2851">
                  <c:v>234676.76609374999</c:v>
                </c:pt>
                <c:pt idx="2852">
                  <c:v>235067.75815972223</c:v>
                </c:pt>
                <c:pt idx="2853">
                  <c:v>229336.51928819445</c:v>
                </c:pt>
                <c:pt idx="2854">
                  <c:v>213798.77881944444</c:v>
                </c:pt>
                <c:pt idx="2855">
                  <c:v>201185.99696180556</c:v>
                </c:pt>
                <c:pt idx="2856">
                  <c:v>189497.69465277778</c:v>
                </c:pt>
                <c:pt idx="2857">
                  <c:v>186235.05930555557</c:v>
                </c:pt>
                <c:pt idx="2858">
                  <c:v>188247.57894097222</c:v>
                </c:pt>
                <c:pt idx="2859">
                  <c:v>190174.89383680557</c:v>
                </c:pt>
                <c:pt idx="2860">
                  <c:v>191238.84173611112</c:v>
                </c:pt>
                <c:pt idx="2861">
                  <c:v>198151.43427083333</c:v>
                </c:pt>
                <c:pt idx="2862">
                  <c:v>208140.04147569445</c:v>
                </c:pt>
                <c:pt idx="2863">
                  <c:v>212656.21038194443</c:v>
                </c:pt>
                <c:pt idx="2864">
                  <c:v>214895.64293402777</c:v>
                </c:pt>
                <c:pt idx="2865">
                  <c:v>218605.20350694444</c:v>
                </c:pt>
                <c:pt idx="2866">
                  <c:v>221856.5209548611</c:v>
                </c:pt>
                <c:pt idx="2867">
                  <c:v>225128.70763888888</c:v>
                </c:pt>
                <c:pt idx="2868">
                  <c:v>233491.47148437501</c:v>
                </c:pt>
                <c:pt idx="2869">
                  <c:v>236576.35302083334</c:v>
                </c:pt>
                <c:pt idx="2870">
                  <c:v>239221.19217013888</c:v>
                </c:pt>
                <c:pt idx="2871">
                  <c:v>240411.64987847224</c:v>
                </c:pt>
                <c:pt idx="2872">
                  <c:v>240570.72739583332</c:v>
                </c:pt>
                <c:pt idx="2873">
                  <c:v>240117.02109374999</c:v>
                </c:pt>
                <c:pt idx="2874">
                  <c:v>239661.91326388888</c:v>
                </c:pt>
                <c:pt idx="2875">
                  <c:v>241180.13868055557</c:v>
                </c:pt>
                <c:pt idx="2876">
                  <c:v>240988.36796875001</c:v>
                </c:pt>
                <c:pt idx="2877">
                  <c:v>234925.64564236111</c:v>
                </c:pt>
                <c:pt idx="2878">
                  <c:v>225868.13043402779</c:v>
                </c:pt>
                <c:pt idx="2879">
                  <c:v>219382.91498263887</c:v>
                </c:pt>
                <c:pt idx="2880">
                  <c:v>217964.84505208334</c:v>
                </c:pt>
                <c:pt idx="2881">
                  <c:v>218565.21262152778</c:v>
                </c:pt>
                <c:pt idx="2882">
                  <c:v>219325.94850694443</c:v>
                </c:pt>
                <c:pt idx="2883">
                  <c:v>218028.81468750001</c:v>
                </c:pt>
                <c:pt idx="2884">
                  <c:v>219753.875</c:v>
                </c:pt>
                <c:pt idx="2885">
                  <c:v>220926.19375000001</c:v>
                </c:pt>
                <c:pt idx="2886">
                  <c:v>223591.80156250001</c:v>
                </c:pt>
                <c:pt idx="2887">
                  <c:v>228539.51652777777</c:v>
                </c:pt>
                <c:pt idx="2888">
                  <c:v>230823.95223958333</c:v>
                </c:pt>
                <c:pt idx="2889">
                  <c:v>230262.06946180554</c:v>
                </c:pt>
                <c:pt idx="2890">
                  <c:v>230133.33366319444</c:v>
                </c:pt>
                <c:pt idx="2891">
                  <c:v>228056.73699652779</c:v>
                </c:pt>
                <c:pt idx="2892">
                  <c:v>229222.519375</c:v>
                </c:pt>
                <c:pt idx="2893">
                  <c:v>228864.05322916666</c:v>
                </c:pt>
                <c:pt idx="2894">
                  <c:v>229221.80208333334</c:v>
                </c:pt>
                <c:pt idx="2895">
                  <c:v>231427.91807291665</c:v>
                </c:pt>
                <c:pt idx="2896">
                  <c:v>235133.41494791667</c:v>
                </c:pt>
                <c:pt idx="2897">
                  <c:v>235708.00190972222</c:v>
                </c:pt>
                <c:pt idx="2898">
                  <c:v>236205.3297048611</c:v>
                </c:pt>
                <c:pt idx="2899">
                  <c:v>236268.36715277779</c:v>
                </c:pt>
                <c:pt idx="2900">
                  <c:v>234791.37401041668</c:v>
                </c:pt>
                <c:pt idx="2901">
                  <c:v>234089.74784722223</c:v>
                </c:pt>
                <c:pt idx="2902">
                  <c:v>230597.20791666667</c:v>
                </c:pt>
                <c:pt idx="2903">
                  <c:v>220422.05473958334</c:v>
                </c:pt>
                <c:pt idx="2904">
                  <c:v>205833.44697916668</c:v>
                </c:pt>
                <c:pt idx="2905">
                  <c:v>203816.21875</c:v>
                </c:pt>
                <c:pt idx="2906">
                  <c:v>203592.74652777778</c:v>
                </c:pt>
                <c:pt idx="2907">
                  <c:v>204019.15112847224</c:v>
                </c:pt>
                <c:pt idx="2908">
                  <c:v>210497.66934027779</c:v>
                </c:pt>
                <c:pt idx="2909">
                  <c:v>218033.93718750001</c:v>
                </c:pt>
                <c:pt idx="2910">
                  <c:v>220333.49072916666</c:v>
                </c:pt>
                <c:pt idx="2911">
                  <c:v>220603.87005208334</c:v>
                </c:pt>
                <c:pt idx="2912">
                  <c:v>220913.42881944444</c:v>
                </c:pt>
                <c:pt idx="2913">
                  <c:v>221019.453125</c:v>
                </c:pt>
                <c:pt idx="2914">
                  <c:v>221885.96895833334</c:v>
                </c:pt>
                <c:pt idx="2915">
                  <c:v>225765.66006944445</c:v>
                </c:pt>
                <c:pt idx="2916">
                  <c:v>228599.41838541668</c:v>
                </c:pt>
                <c:pt idx="2917">
                  <c:v>232340.77741319445</c:v>
                </c:pt>
                <c:pt idx="2918">
                  <c:v>238108.97770833335</c:v>
                </c:pt>
                <c:pt idx="2919">
                  <c:v>238690.60342013888</c:v>
                </c:pt>
                <c:pt idx="2920">
                  <c:v>237484.12774305555</c:v>
                </c:pt>
                <c:pt idx="2921">
                  <c:v>241372.1265798611</c:v>
                </c:pt>
                <c:pt idx="2922">
                  <c:v>241967.95149305556</c:v>
                </c:pt>
                <c:pt idx="2923">
                  <c:v>240484.74284722222</c:v>
                </c:pt>
                <c:pt idx="2924">
                  <c:v>236755.03576388888</c:v>
                </c:pt>
                <c:pt idx="2925">
                  <c:v>221458.56286458333</c:v>
                </c:pt>
                <c:pt idx="2926">
                  <c:v>199729.37590277777</c:v>
                </c:pt>
                <c:pt idx="2927">
                  <c:v>184821.73782986111</c:v>
                </c:pt>
                <c:pt idx="2928">
                  <c:v>178915.28029513889</c:v>
                </c:pt>
                <c:pt idx="2929">
                  <c:v>182332.75701388888</c:v>
                </c:pt>
                <c:pt idx="2930">
                  <c:v>185693.39118055557</c:v>
                </c:pt>
                <c:pt idx="2931">
                  <c:v>187527.94095486111</c:v>
                </c:pt>
                <c:pt idx="2932">
                  <c:v>202136.14624999999</c:v>
                </c:pt>
                <c:pt idx="2933">
                  <c:v>214945.24309027777</c:v>
                </c:pt>
                <c:pt idx="2934">
                  <c:v>222661.65307291667</c:v>
                </c:pt>
                <c:pt idx="2935">
                  <c:v>233380.23631944443</c:v>
                </c:pt>
                <c:pt idx="2936">
                  <c:v>247852.0884375</c:v>
                </c:pt>
                <c:pt idx="2937">
                  <c:v>255375.05418402777</c:v>
                </c:pt>
                <c:pt idx="2938">
                  <c:v>263688.76800347224</c:v>
                </c:pt>
                <c:pt idx="2939">
                  <c:v>271844.76397569443</c:v>
                </c:pt>
                <c:pt idx="2940">
                  <c:v>280912.84576388891</c:v>
                </c:pt>
                <c:pt idx="2941">
                  <c:v>287041.79322916665</c:v>
                </c:pt>
                <c:pt idx="2942">
                  <c:v>289851.01345486112</c:v>
                </c:pt>
                <c:pt idx="2943">
                  <c:v>293036.07701388886</c:v>
                </c:pt>
                <c:pt idx="2944">
                  <c:v>295675.77310763887</c:v>
                </c:pt>
                <c:pt idx="2945">
                  <c:v>293813.86435763887</c:v>
                </c:pt>
                <c:pt idx="2946">
                  <c:v>291283.51505208336</c:v>
                </c:pt>
                <c:pt idx="2947">
                  <c:v>286020.26809027779</c:v>
                </c:pt>
                <c:pt idx="2948">
                  <c:v>268515.87392361113</c:v>
                </c:pt>
                <c:pt idx="2949">
                  <c:v>245633.14776041667</c:v>
                </c:pt>
                <c:pt idx="2950">
                  <c:v>220835.39848958334</c:v>
                </c:pt>
                <c:pt idx="2951">
                  <c:v>206002.52961805556</c:v>
                </c:pt>
                <c:pt idx="2952">
                  <c:v>193936.92291666666</c:v>
                </c:pt>
                <c:pt idx="2953">
                  <c:v>191115.53125</c:v>
                </c:pt>
                <c:pt idx="2954">
                  <c:v>191524.69307291668</c:v>
                </c:pt>
                <c:pt idx="2955">
                  <c:v>194303.01280381944</c:v>
                </c:pt>
                <c:pt idx="2956">
                  <c:v>205950.15651041668</c:v>
                </c:pt>
                <c:pt idx="2957">
                  <c:v>209590.00371527777</c:v>
                </c:pt>
                <c:pt idx="2958">
                  <c:v>209976.58819444446</c:v>
                </c:pt>
                <c:pt idx="2959">
                  <c:v>211754.44569444444</c:v>
                </c:pt>
                <c:pt idx="2960">
                  <c:v>218511.109375</c:v>
                </c:pt>
                <c:pt idx="2961">
                  <c:v>224880.50206597222</c:v>
                </c:pt>
                <c:pt idx="2962">
                  <c:v>229089.18769097223</c:v>
                </c:pt>
                <c:pt idx="2963">
                  <c:v>240105.66473958333</c:v>
                </c:pt>
                <c:pt idx="2964">
                  <c:v>242140.36847222221</c:v>
                </c:pt>
                <c:pt idx="2965">
                  <c:v>248713.32848958333</c:v>
                </c:pt>
                <c:pt idx="2966">
                  <c:v>261279.45976562501</c:v>
                </c:pt>
                <c:pt idx="2967">
                  <c:v>262072.911953125</c:v>
                </c:pt>
                <c:pt idx="2968">
                  <c:v>260402.07600694444</c:v>
                </c:pt>
                <c:pt idx="2969">
                  <c:v>260707.9820486111</c:v>
                </c:pt>
                <c:pt idx="2970">
                  <c:v>262399.813359375</c:v>
                </c:pt>
                <c:pt idx="2971">
                  <c:v>270547.50427083333</c:v>
                </c:pt>
                <c:pt idx="2972">
                  <c:v>265307.46077256947</c:v>
                </c:pt>
                <c:pt idx="2973">
                  <c:v>245041.11166666666</c:v>
                </c:pt>
                <c:pt idx="2974">
                  <c:v>221535.20272569446</c:v>
                </c:pt>
                <c:pt idx="2975">
                  <c:v>194206.00827256945</c:v>
                </c:pt>
                <c:pt idx="2976">
                  <c:v>178962.31991319446</c:v>
                </c:pt>
                <c:pt idx="2977">
                  <c:v>177700.67923611111</c:v>
                </c:pt>
                <c:pt idx="2978">
                  <c:v>177057.810390625</c:v>
                </c:pt>
                <c:pt idx="2979">
                  <c:v>182140.52248263889</c:v>
                </c:pt>
                <c:pt idx="2980">
                  <c:v>196974.91817708334</c:v>
                </c:pt>
                <c:pt idx="2981">
                  <c:v>205041.36357638889</c:v>
                </c:pt>
                <c:pt idx="2982">
                  <c:v>207543.89902777778</c:v>
                </c:pt>
                <c:pt idx="2983">
                  <c:v>208289.99456597221</c:v>
                </c:pt>
                <c:pt idx="2984">
                  <c:v>210762.24639756946</c:v>
                </c:pt>
                <c:pt idx="2985">
                  <c:v>212898.30565104168</c:v>
                </c:pt>
                <c:pt idx="2986">
                  <c:v>215918.48883680557</c:v>
                </c:pt>
                <c:pt idx="2987">
                  <c:v>226269.82180555555</c:v>
                </c:pt>
                <c:pt idx="2988">
                  <c:v>233721.97891493054</c:v>
                </c:pt>
                <c:pt idx="2989">
                  <c:v>235897.27788194444</c:v>
                </c:pt>
                <c:pt idx="2990">
                  <c:v>241416.246640625</c:v>
                </c:pt>
                <c:pt idx="2991">
                  <c:v>244430.57552951388</c:v>
                </c:pt>
                <c:pt idx="2992">
                  <c:v>246680.13743055557</c:v>
                </c:pt>
                <c:pt idx="2993">
                  <c:v>247448.70520833333</c:v>
                </c:pt>
                <c:pt idx="2994">
                  <c:v>246517.31953124999</c:v>
                </c:pt>
                <c:pt idx="2995">
                  <c:v>244143.98359374999</c:v>
                </c:pt>
                <c:pt idx="2996">
                  <c:v>226904.25612847222</c:v>
                </c:pt>
                <c:pt idx="2997">
                  <c:v>203456.96569444446</c:v>
                </c:pt>
                <c:pt idx="2998">
                  <c:v>193822.22093750001</c:v>
                </c:pt>
                <c:pt idx="2999">
                  <c:v>183588.16755208332</c:v>
                </c:pt>
                <c:pt idx="3000">
                  <c:v>179569.995</c:v>
                </c:pt>
                <c:pt idx="3001">
                  <c:v>179481.65038194443</c:v>
                </c:pt>
                <c:pt idx="3002">
                  <c:v>180042.24826388888</c:v>
                </c:pt>
                <c:pt idx="3003">
                  <c:v>190309.03271701388</c:v>
                </c:pt>
                <c:pt idx="3004">
                  <c:v>208810.26338541668</c:v>
                </c:pt>
                <c:pt idx="3005">
                  <c:v>210903.06954861112</c:v>
                </c:pt>
                <c:pt idx="3006">
                  <c:v>211537.68406249999</c:v>
                </c:pt>
                <c:pt idx="3007">
                  <c:v>217467.49151041667</c:v>
                </c:pt>
                <c:pt idx="3008">
                  <c:v>222368.20547743054</c:v>
                </c:pt>
                <c:pt idx="3009">
                  <c:v>232945.82767361111</c:v>
                </c:pt>
                <c:pt idx="3010">
                  <c:v>248145.15865451389</c:v>
                </c:pt>
                <c:pt idx="3011">
                  <c:v>256812.74401909721</c:v>
                </c:pt>
                <c:pt idx="3012">
                  <c:v>262802.69361111108</c:v>
                </c:pt>
                <c:pt idx="3013">
                  <c:v>263582.37635416666</c:v>
                </c:pt>
                <c:pt idx="3014">
                  <c:v>263874.59218749998</c:v>
                </c:pt>
                <c:pt idx="3015">
                  <c:v>265959.63532986114</c:v>
                </c:pt>
                <c:pt idx="3016">
                  <c:v>268073.71815972222</c:v>
                </c:pt>
                <c:pt idx="3017">
                  <c:v>269536.92032986111</c:v>
                </c:pt>
                <c:pt idx="3018">
                  <c:v>270088.03914930555</c:v>
                </c:pt>
                <c:pt idx="3019">
                  <c:v>266679.94532986113</c:v>
                </c:pt>
                <c:pt idx="3020">
                  <c:v>252318.67234374999</c:v>
                </c:pt>
                <c:pt idx="3021">
                  <c:v>224835.40411458333</c:v>
                </c:pt>
                <c:pt idx="3022">
                  <c:v>200950.85042534722</c:v>
                </c:pt>
                <c:pt idx="3023">
                  <c:v>176309.15498263889</c:v>
                </c:pt>
                <c:pt idx="3024">
                  <c:v>161442.39777777778</c:v>
                </c:pt>
                <c:pt idx="3025">
                  <c:v>159111.952578125</c:v>
                </c:pt>
                <c:pt idx="3026">
                  <c:v>159089.578125</c:v>
                </c:pt>
                <c:pt idx="3027">
                  <c:v>161647.58432291666</c:v>
                </c:pt>
                <c:pt idx="3028">
                  <c:v>163721.73430555555</c:v>
                </c:pt>
                <c:pt idx="3029">
                  <c:v>168892.24333333335</c:v>
                </c:pt>
                <c:pt idx="3030">
                  <c:v>176486.85407986111</c:v>
                </c:pt>
                <c:pt idx="3031">
                  <c:v>183254.20791666667</c:v>
                </c:pt>
                <c:pt idx="3032">
                  <c:v>195496.33020833333</c:v>
                </c:pt>
                <c:pt idx="3033">
                  <c:v>200947.20889756945</c:v>
                </c:pt>
                <c:pt idx="3034">
                  <c:v>212371.38398437499</c:v>
                </c:pt>
                <c:pt idx="3035">
                  <c:v>217913.39860243056</c:v>
                </c:pt>
                <c:pt idx="3036">
                  <c:v>222745.14006944443</c:v>
                </c:pt>
                <c:pt idx="3037">
                  <c:v>224081.10721354166</c:v>
                </c:pt>
                <c:pt idx="3038">
                  <c:v>224571.30590277776</c:v>
                </c:pt>
                <c:pt idx="3039">
                  <c:v>225687.76228298611</c:v>
                </c:pt>
                <c:pt idx="3040">
                  <c:v>224515.92848090277</c:v>
                </c:pt>
                <c:pt idx="3041">
                  <c:v>221999.95366319444</c:v>
                </c:pt>
                <c:pt idx="3042">
                  <c:v>215384.30436631944</c:v>
                </c:pt>
                <c:pt idx="3043">
                  <c:v>208027.97182291668</c:v>
                </c:pt>
                <c:pt idx="3044">
                  <c:v>198024.02600694445</c:v>
                </c:pt>
                <c:pt idx="3045">
                  <c:v>175355.30927083333</c:v>
                </c:pt>
                <c:pt idx="3046">
                  <c:v>161574.96211805556</c:v>
                </c:pt>
                <c:pt idx="3047">
                  <c:v>151958.24466145833</c:v>
                </c:pt>
                <c:pt idx="3048">
                  <c:v>152885.12984375001</c:v>
                </c:pt>
                <c:pt idx="3049">
                  <c:v>153761.28125</c:v>
                </c:pt>
                <c:pt idx="3050">
                  <c:v>153761.28125</c:v>
                </c:pt>
                <c:pt idx="3051">
                  <c:v>153906.89447916666</c:v>
                </c:pt>
                <c:pt idx="3052">
                  <c:v>155260.77545138888</c:v>
                </c:pt>
                <c:pt idx="3053">
                  <c:v>156520.875</c:v>
                </c:pt>
                <c:pt idx="3054">
                  <c:v>155960.861875</c:v>
                </c:pt>
                <c:pt idx="3055">
                  <c:v>161422.77780381945</c:v>
                </c:pt>
                <c:pt idx="3056">
                  <c:v>171592.93135416668</c:v>
                </c:pt>
                <c:pt idx="3057">
                  <c:v>181894.38975694444</c:v>
                </c:pt>
                <c:pt idx="3058">
                  <c:v>194016.09204861111</c:v>
                </c:pt>
                <c:pt idx="3059">
                  <c:v>201011.4829513889</c:v>
                </c:pt>
                <c:pt idx="3060">
                  <c:v>201811.138828125</c:v>
                </c:pt>
                <c:pt idx="3061">
                  <c:v>202470.66986979166</c:v>
                </c:pt>
                <c:pt idx="3062">
                  <c:v>206794.89379340276</c:v>
                </c:pt>
                <c:pt idx="3063">
                  <c:v>209692.0268142361</c:v>
                </c:pt>
                <c:pt idx="3064">
                  <c:v>210303.03115451388</c:v>
                </c:pt>
                <c:pt idx="3065">
                  <c:v>208270.15043402778</c:v>
                </c:pt>
                <c:pt idx="3066">
                  <c:v>206971.38524305556</c:v>
                </c:pt>
                <c:pt idx="3067">
                  <c:v>202378.35399305556</c:v>
                </c:pt>
                <c:pt idx="3068">
                  <c:v>191966.85553819445</c:v>
                </c:pt>
                <c:pt idx="3069">
                  <c:v>177510.74514756945</c:v>
                </c:pt>
                <c:pt idx="3070">
                  <c:v>167507.62841145834</c:v>
                </c:pt>
                <c:pt idx="3071">
                  <c:v>155980.54560763889</c:v>
                </c:pt>
                <c:pt idx="3072">
                  <c:v>149609.89861979167</c:v>
                </c:pt>
                <c:pt idx="3073">
                  <c:v>147942.78722222222</c:v>
                </c:pt>
                <c:pt idx="3074">
                  <c:v>149359.98917534723</c:v>
                </c:pt>
                <c:pt idx="3075">
                  <c:v>152243.36419270834</c:v>
                </c:pt>
                <c:pt idx="3076">
                  <c:v>155711.60312499999</c:v>
                </c:pt>
                <c:pt idx="3077">
                  <c:v>166633.6319357639</c:v>
                </c:pt>
                <c:pt idx="3078">
                  <c:v>177439.92017361111</c:v>
                </c:pt>
                <c:pt idx="3079">
                  <c:v>191169.89194444445</c:v>
                </c:pt>
                <c:pt idx="3080">
                  <c:v>211764.34704861112</c:v>
                </c:pt>
                <c:pt idx="3081">
                  <c:v>222650.80348958334</c:v>
                </c:pt>
                <c:pt idx="3082">
                  <c:v>229934.24515624999</c:v>
                </c:pt>
                <c:pt idx="3083">
                  <c:v>248118.71818576389</c:v>
                </c:pt>
                <c:pt idx="3084">
                  <c:v>254735.48788194446</c:v>
                </c:pt>
                <c:pt idx="3085">
                  <c:v>259814.91655381944</c:v>
                </c:pt>
                <c:pt idx="3086">
                  <c:v>262417.39278645831</c:v>
                </c:pt>
                <c:pt idx="3087">
                  <c:v>262997.32602430554</c:v>
                </c:pt>
                <c:pt idx="3088">
                  <c:v>263639.42755208333</c:v>
                </c:pt>
                <c:pt idx="3089">
                  <c:v>262887.7997222222</c:v>
                </c:pt>
                <c:pt idx="3090">
                  <c:v>262463.24868055555</c:v>
                </c:pt>
                <c:pt idx="3091">
                  <c:v>259496.30490451388</c:v>
                </c:pt>
                <c:pt idx="3092">
                  <c:v>246717.0990625</c:v>
                </c:pt>
                <c:pt idx="3093">
                  <c:v>220522.96623263889</c:v>
                </c:pt>
                <c:pt idx="3094">
                  <c:v>200857.32784722222</c:v>
                </c:pt>
                <c:pt idx="3095">
                  <c:v>190136.40911458334</c:v>
                </c:pt>
                <c:pt idx="3096">
                  <c:v>183908.77916666667</c:v>
                </c:pt>
                <c:pt idx="3097">
                  <c:v>183202.64253472222</c:v>
                </c:pt>
                <c:pt idx="3098">
                  <c:v>183748.78916666665</c:v>
                </c:pt>
                <c:pt idx="3099">
                  <c:v>188519.51453993056</c:v>
                </c:pt>
                <c:pt idx="3100">
                  <c:v>202476.98928819445</c:v>
                </c:pt>
                <c:pt idx="3101">
                  <c:v>208915.75823784721</c:v>
                </c:pt>
                <c:pt idx="3102">
                  <c:v>215304.92343749999</c:v>
                </c:pt>
                <c:pt idx="3103">
                  <c:v>220891.94194444444</c:v>
                </c:pt>
                <c:pt idx="3104">
                  <c:v>233590.52085937501</c:v>
                </c:pt>
                <c:pt idx="3105">
                  <c:v>244629.37572916667</c:v>
                </c:pt>
                <c:pt idx="3106">
                  <c:v>256554.48651041667</c:v>
                </c:pt>
                <c:pt idx="3107">
                  <c:v>257598.51827256943</c:v>
                </c:pt>
                <c:pt idx="3108">
                  <c:v>260702.40363715278</c:v>
                </c:pt>
                <c:pt idx="3109">
                  <c:v>263035.44519965275</c:v>
                </c:pt>
                <c:pt idx="3110">
                  <c:v>264001.30604166666</c:v>
                </c:pt>
                <c:pt idx="3111">
                  <c:v>264416.5126388889</c:v>
                </c:pt>
                <c:pt idx="3112">
                  <c:v>261223.33013888888</c:v>
                </c:pt>
                <c:pt idx="3113">
                  <c:v>258302.81100694445</c:v>
                </c:pt>
                <c:pt idx="3114">
                  <c:v>254185.93828125001</c:v>
                </c:pt>
                <c:pt idx="3115">
                  <c:v>248457.82192708334</c:v>
                </c:pt>
                <c:pt idx="3116">
                  <c:v>240567.59467013887</c:v>
                </c:pt>
                <c:pt idx="3117">
                  <c:v>222987.28083333332</c:v>
                </c:pt>
                <c:pt idx="3118">
                  <c:v>210062.57765625001</c:v>
                </c:pt>
                <c:pt idx="3119">
                  <c:v>206655.62520833334</c:v>
                </c:pt>
                <c:pt idx="3120">
                  <c:v>206177.61222222223</c:v>
                </c:pt>
                <c:pt idx="3121">
                  <c:v>206090.578125</c:v>
                </c:pt>
                <c:pt idx="3122">
                  <c:v>207673.4998263889</c:v>
                </c:pt>
                <c:pt idx="3123">
                  <c:v>211372.04251736111</c:v>
                </c:pt>
                <c:pt idx="3124">
                  <c:v>215513.74697916667</c:v>
                </c:pt>
                <c:pt idx="3125">
                  <c:v>217185.11392361112</c:v>
                </c:pt>
                <c:pt idx="3126">
                  <c:v>220868.46368923612</c:v>
                </c:pt>
                <c:pt idx="3127">
                  <c:v>223833.58065972221</c:v>
                </c:pt>
                <c:pt idx="3128">
                  <c:v>225033.21723958335</c:v>
                </c:pt>
                <c:pt idx="3129">
                  <c:v>224723.65649305555</c:v>
                </c:pt>
                <c:pt idx="3130">
                  <c:v>228312.04638888888</c:v>
                </c:pt>
                <c:pt idx="3131">
                  <c:v>233641.8086111111</c:v>
                </c:pt>
                <c:pt idx="3132">
                  <c:v>237032.88116319446</c:v>
                </c:pt>
                <c:pt idx="3133">
                  <c:v>238626.65177083333</c:v>
                </c:pt>
                <c:pt idx="3134">
                  <c:v>239575.00762152777</c:v>
                </c:pt>
                <c:pt idx="3135">
                  <c:v>239378.45387152777</c:v>
                </c:pt>
                <c:pt idx="3136">
                  <c:v>239799.26460937501</c:v>
                </c:pt>
                <c:pt idx="3137">
                  <c:v>236620.43651041668</c:v>
                </c:pt>
                <c:pt idx="3138">
                  <c:v>231883.27644097223</c:v>
                </c:pt>
                <c:pt idx="3139">
                  <c:v>220346.28109375</c:v>
                </c:pt>
                <c:pt idx="3140">
                  <c:v>214231.26079861113</c:v>
                </c:pt>
                <c:pt idx="3141">
                  <c:v>205193.85506944446</c:v>
                </c:pt>
                <c:pt idx="3142">
                  <c:v>199676.13177951387</c:v>
                </c:pt>
                <c:pt idx="3143">
                  <c:v>193516.54497395834</c:v>
                </c:pt>
                <c:pt idx="3144">
                  <c:v>188856.96583333332</c:v>
                </c:pt>
                <c:pt idx="3145">
                  <c:v>187392.875</c:v>
                </c:pt>
                <c:pt idx="3146">
                  <c:v>184719.11484374999</c:v>
                </c:pt>
                <c:pt idx="3147">
                  <c:v>182785.86111111112</c:v>
                </c:pt>
                <c:pt idx="3148">
                  <c:v>189570.85608506945</c:v>
                </c:pt>
                <c:pt idx="3149">
                  <c:v>195018.83961805556</c:v>
                </c:pt>
                <c:pt idx="3150">
                  <c:v>198202.88151909722</c:v>
                </c:pt>
                <c:pt idx="3151">
                  <c:v>201313.819453125</c:v>
                </c:pt>
                <c:pt idx="3152">
                  <c:v>209508.27904513889</c:v>
                </c:pt>
                <c:pt idx="3153">
                  <c:v>214091.24401909721</c:v>
                </c:pt>
                <c:pt idx="3154">
                  <c:v>220969.76030381944</c:v>
                </c:pt>
                <c:pt idx="3155">
                  <c:v>223049.94394097221</c:v>
                </c:pt>
                <c:pt idx="3156">
                  <c:v>224041.34610243054</c:v>
                </c:pt>
                <c:pt idx="3157">
                  <c:v>224239.18896701388</c:v>
                </c:pt>
                <c:pt idx="3158">
                  <c:v>224566.98910590279</c:v>
                </c:pt>
                <c:pt idx="3159">
                  <c:v>223248.50546874999</c:v>
                </c:pt>
                <c:pt idx="3160">
                  <c:v>223116.6875</c:v>
                </c:pt>
                <c:pt idx="3161">
                  <c:v>222809.24366319444</c:v>
                </c:pt>
                <c:pt idx="3162">
                  <c:v>222758.52533854166</c:v>
                </c:pt>
                <c:pt idx="3163">
                  <c:v>227256.9419357639</c:v>
                </c:pt>
                <c:pt idx="3164">
                  <c:v>227593.37824652778</c:v>
                </c:pt>
                <c:pt idx="3165">
                  <c:v>214621.35450520832</c:v>
                </c:pt>
                <c:pt idx="3166">
                  <c:v>200913.97618055556</c:v>
                </c:pt>
                <c:pt idx="3167">
                  <c:v>198522.609375</c:v>
                </c:pt>
                <c:pt idx="3168">
                  <c:v>198522.609375</c:v>
                </c:pt>
                <c:pt idx="3169">
                  <c:v>198559.60191840277</c:v>
                </c:pt>
                <c:pt idx="3170">
                  <c:v>200779.21875</c:v>
                </c:pt>
                <c:pt idx="3171">
                  <c:v>201714.79528645833</c:v>
                </c:pt>
                <c:pt idx="3172">
                  <c:v>204250.85059895832</c:v>
                </c:pt>
                <c:pt idx="3173">
                  <c:v>212763.19837673611</c:v>
                </c:pt>
                <c:pt idx="3174">
                  <c:v>219614.02558159723</c:v>
                </c:pt>
                <c:pt idx="3175">
                  <c:v>223345.69134548612</c:v>
                </c:pt>
                <c:pt idx="3176">
                  <c:v>222808.33175347222</c:v>
                </c:pt>
                <c:pt idx="3177">
                  <c:v>226742.89181423612</c:v>
                </c:pt>
                <c:pt idx="3178">
                  <c:v>229515.56384548612</c:v>
                </c:pt>
                <c:pt idx="3179">
                  <c:v>232265.27004340276</c:v>
                </c:pt>
                <c:pt idx="3180">
                  <c:v>233396.94869791667</c:v>
                </c:pt>
                <c:pt idx="3181">
                  <c:v>232924.36666666667</c:v>
                </c:pt>
                <c:pt idx="3182">
                  <c:v>233500.16996527778</c:v>
                </c:pt>
                <c:pt idx="3183">
                  <c:v>233844.61399305557</c:v>
                </c:pt>
                <c:pt idx="3184">
                  <c:v>232331.15394097223</c:v>
                </c:pt>
                <c:pt idx="3185">
                  <c:v>229758.22380208335</c:v>
                </c:pt>
                <c:pt idx="3186">
                  <c:v>228036.65881076388</c:v>
                </c:pt>
                <c:pt idx="3187">
                  <c:v>226603.40476562499</c:v>
                </c:pt>
                <c:pt idx="3188">
                  <c:v>220095.15720486111</c:v>
                </c:pt>
                <c:pt idx="3189">
                  <c:v>203559.69921006943</c:v>
                </c:pt>
                <c:pt idx="3190">
                  <c:v>182783.64548611111</c:v>
                </c:pt>
                <c:pt idx="3191">
                  <c:v>169820.51436631943</c:v>
                </c:pt>
                <c:pt idx="3192">
                  <c:v>165594.40722222222</c:v>
                </c:pt>
                <c:pt idx="3193">
                  <c:v>162959.92993055555</c:v>
                </c:pt>
                <c:pt idx="3194">
                  <c:v>163348.73000000001</c:v>
                </c:pt>
                <c:pt idx="3195">
                  <c:v>167506.88057291668</c:v>
                </c:pt>
                <c:pt idx="3196">
                  <c:v>178344.26753472222</c:v>
                </c:pt>
                <c:pt idx="3197">
                  <c:v>187008.904140625</c:v>
                </c:pt>
                <c:pt idx="3198">
                  <c:v>187721.671875</c:v>
                </c:pt>
                <c:pt idx="3199">
                  <c:v>188883.17213541668</c:v>
                </c:pt>
                <c:pt idx="3200">
                  <c:v>190358.82368055556</c:v>
                </c:pt>
                <c:pt idx="3201">
                  <c:v>195081.65617187499</c:v>
                </c:pt>
                <c:pt idx="3202">
                  <c:v>198365.71380208334</c:v>
                </c:pt>
                <c:pt idx="3203">
                  <c:v>203932.75095486111</c:v>
                </c:pt>
                <c:pt idx="3204">
                  <c:v>205656.06376736111</c:v>
                </c:pt>
                <c:pt idx="3205">
                  <c:v>202408.99332465278</c:v>
                </c:pt>
                <c:pt idx="3206">
                  <c:v>204543.83562500001</c:v>
                </c:pt>
                <c:pt idx="3207">
                  <c:v>205006.61920138888</c:v>
                </c:pt>
                <c:pt idx="3208">
                  <c:v>202820.29235243055</c:v>
                </c:pt>
                <c:pt idx="3209">
                  <c:v>197982.05088541665</c:v>
                </c:pt>
                <c:pt idx="3210">
                  <c:v>196844.69271701388</c:v>
                </c:pt>
                <c:pt idx="3211">
                  <c:v>192944.09177083333</c:v>
                </c:pt>
                <c:pt idx="3212">
                  <c:v>185458.75301215277</c:v>
                </c:pt>
                <c:pt idx="3213">
                  <c:v>171590.75925347224</c:v>
                </c:pt>
                <c:pt idx="3214">
                  <c:v>161339.1905295139</c:v>
                </c:pt>
                <c:pt idx="3215">
                  <c:v>147050.84315104166</c:v>
                </c:pt>
                <c:pt idx="3216">
                  <c:v>143573</c:v>
                </c:pt>
                <c:pt idx="3217">
                  <c:v>141855.3377170139</c:v>
                </c:pt>
                <c:pt idx="3218">
                  <c:v>139748.92124131945</c:v>
                </c:pt>
                <c:pt idx="3219">
                  <c:v>140034.14962673612</c:v>
                </c:pt>
                <c:pt idx="3220">
                  <c:v>145056.13960937501</c:v>
                </c:pt>
                <c:pt idx="3221">
                  <c:v>151526.50957465277</c:v>
                </c:pt>
                <c:pt idx="3222">
                  <c:v>155139.20682291666</c:v>
                </c:pt>
                <c:pt idx="3223">
                  <c:v>159211.22255208335</c:v>
                </c:pt>
                <c:pt idx="3224">
                  <c:v>163727.31648437501</c:v>
                </c:pt>
                <c:pt idx="3225">
                  <c:v>175590.53139756946</c:v>
                </c:pt>
                <c:pt idx="3226">
                  <c:v>192093.35949652779</c:v>
                </c:pt>
                <c:pt idx="3227">
                  <c:v>199129.76318576388</c:v>
                </c:pt>
                <c:pt idx="3228">
                  <c:v>204296.763828125</c:v>
                </c:pt>
                <c:pt idx="3229">
                  <c:v>208088.91</c:v>
                </c:pt>
                <c:pt idx="3230">
                  <c:v>208059.17979166665</c:v>
                </c:pt>
                <c:pt idx="3231">
                  <c:v>206209.12046875001</c:v>
                </c:pt>
                <c:pt idx="3232">
                  <c:v>203999.09723090279</c:v>
                </c:pt>
                <c:pt idx="3233">
                  <c:v>202296.24500868056</c:v>
                </c:pt>
                <c:pt idx="3234">
                  <c:v>200438.50661458334</c:v>
                </c:pt>
                <c:pt idx="3235">
                  <c:v>200273.78870659723</c:v>
                </c:pt>
                <c:pt idx="3236">
                  <c:v>193449.46878472221</c:v>
                </c:pt>
                <c:pt idx="3237">
                  <c:v>179951.55160590279</c:v>
                </c:pt>
                <c:pt idx="3238">
                  <c:v>172315.73181423612</c:v>
                </c:pt>
                <c:pt idx="3239">
                  <c:v>171988.77342881943</c:v>
                </c:pt>
                <c:pt idx="3240">
                  <c:v>171004.015625</c:v>
                </c:pt>
                <c:pt idx="3241">
                  <c:v>171544.54335937501</c:v>
                </c:pt>
                <c:pt idx="3242">
                  <c:v>174851.62726562499</c:v>
                </c:pt>
                <c:pt idx="3243">
                  <c:v>182934.55489583334</c:v>
                </c:pt>
                <c:pt idx="3244">
                  <c:v>193630.29835069444</c:v>
                </c:pt>
                <c:pt idx="3245">
                  <c:v>198218.17188368057</c:v>
                </c:pt>
                <c:pt idx="3246">
                  <c:v>200490.61683159723</c:v>
                </c:pt>
                <c:pt idx="3247">
                  <c:v>203178.38407986111</c:v>
                </c:pt>
                <c:pt idx="3248">
                  <c:v>204323.81356770833</c:v>
                </c:pt>
                <c:pt idx="3249">
                  <c:v>212518.40565104166</c:v>
                </c:pt>
                <c:pt idx="3250">
                  <c:v>213756.40796006945</c:v>
                </c:pt>
                <c:pt idx="3251">
                  <c:v>216738.17408854168</c:v>
                </c:pt>
                <c:pt idx="3252">
                  <c:v>217443.31577256945</c:v>
                </c:pt>
                <c:pt idx="3253">
                  <c:v>217284.61946180556</c:v>
                </c:pt>
                <c:pt idx="3254">
                  <c:v>217592.20641493055</c:v>
                </c:pt>
                <c:pt idx="3255">
                  <c:v>217563.234375</c:v>
                </c:pt>
                <c:pt idx="3256">
                  <c:v>217550.72538194444</c:v>
                </c:pt>
                <c:pt idx="3257">
                  <c:v>217773.60613715279</c:v>
                </c:pt>
                <c:pt idx="3258">
                  <c:v>218346.98581597224</c:v>
                </c:pt>
                <c:pt idx="3259">
                  <c:v>216551.5891232639</c:v>
                </c:pt>
                <c:pt idx="3260">
                  <c:v>207685.55748263889</c:v>
                </c:pt>
                <c:pt idx="3261">
                  <c:v>193481.52598958334</c:v>
                </c:pt>
                <c:pt idx="3262">
                  <c:v>180848.54722222223</c:v>
                </c:pt>
                <c:pt idx="3263">
                  <c:v>169143.08134548611</c:v>
                </c:pt>
                <c:pt idx="3264">
                  <c:v>162026.62630208334</c:v>
                </c:pt>
                <c:pt idx="3265">
                  <c:v>161769.125</c:v>
                </c:pt>
                <c:pt idx="3266">
                  <c:v>166173.51180555555</c:v>
                </c:pt>
                <c:pt idx="3267">
                  <c:v>174094.09328993055</c:v>
                </c:pt>
                <c:pt idx="3268">
                  <c:v>192493.51174479167</c:v>
                </c:pt>
                <c:pt idx="3269">
                  <c:v>203449.57754340279</c:v>
                </c:pt>
                <c:pt idx="3270">
                  <c:v>209120.10693576388</c:v>
                </c:pt>
                <c:pt idx="3271">
                  <c:v>217841.58100694444</c:v>
                </c:pt>
                <c:pt idx="3272">
                  <c:v>225941.99470486111</c:v>
                </c:pt>
                <c:pt idx="3273">
                  <c:v>235483.22245659723</c:v>
                </c:pt>
                <c:pt idx="3274">
                  <c:v>240352.94096354165</c:v>
                </c:pt>
                <c:pt idx="3275">
                  <c:v>245418.68862847221</c:v>
                </c:pt>
                <c:pt idx="3276">
                  <c:v>246726.01390625001</c:v>
                </c:pt>
                <c:pt idx="3277">
                  <c:v>245798.86040798613</c:v>
                </c:pt>
                <c:pt idx="3278">
                  <c:v>246505.19108506944</c:v>
                </c:pt>
                <c:pt idx="3279">
                  <c:v>246804.5665625</c:v>
                </c:pt>
                <c:pt idx="3280">
                  <c:v>247447.81444444443</c:v>
                </c:pt>
                <c:pt idx="3281">
                  <c:v>246563.94608506944</c:v>
                </c:pt>
                <c:pt idx="3282">
                  <c:v>245787.8234982639</c:v>
                </c:pt>
                <c:pt idx="3283">
                  <c:v>241604.71045138888</c:v>
                </c:pt>
                <c:pt idx="3284">
                  <c:v>230920.04399305556</c:v>
                </c:pt>
                <c:pt idx="3285">
                  <c:v>208939.19775173612</c:v>
                </c:pt>
                <c:pt idx="3286">
                  <c:v>190570.25487847222</c:v>
                </c:pt>
                <c:pt idx="3287">
                  <c:v>180594.56756076388</c:v>
                </c:pt>
                <c:pt idx="3288">
                  <c:v>175947.06993055556</c:v>
                </c:pt>
                <c:pt idx="3289">
                  <c:v>176123.10611979166</c:v>
                </c:pt>
                <c:pt idx="3290">
                  <c:v>177680.31164930554</c:v>
                </c:pt>
                <c:pt idx="3291">
                  <c:v>182614.90452256944</c:v>
                </c:pt>
                <c:pt idx="3292">
                  <c:v>202261.02366319444</c:v>
                </c:pt>
                <c:pt idx="3293">
                  <c:v>209495.70409722222</c:v>
                </c:pt>
                <c:pt idx="3294">
                  <c:v>213859.74297743055</c:v>
                </c:pt>
                <c:pt idx="3295">
                  <c:v>219291.71375868056</c:v>
                </c:pt>
                <c:pt idx="3296">
                  <c:v>224955.60613715279</c:v>
                </c:pt>
                <c:pt idx="3297">
                  <c:v>231331.40702256944</c:v>
                </c:pt>
                <c:pt idx="3298">
                  <c:v>233381.88049479167</c:v>
                </c:pt>
                <c:pt idx="3299">
                  <c:v>235302.75667534722</c:v>
                </c:pt>
                <c:pt idx="3300">
                  <c:v>236425.09306423611</c:v>
                </c:pt>
                <c:pt idx="3301">
                  <c:v>236217.737421875</c:v>
                </c:pt>
                <c:pt idx="3302">
                  <c:v>236182.86122395835</c:v>
                </c:pt>
                <c:pt idx="3303">
                  <c:v>235928.11381944444</c:v>
                </c:pt>
                <c:pt idx="3304">
                  <c:v>234828.45611979166</c:v>
                </c:pt>
                <c:pt idx="3305">
                  <c:v>234764.17427083335</c:v>
                </c:pt>
                <c:pt idx="3306">
                  <c:v>234617.54374131944</c:v>
                </c:pt>
                <c:pt idx="3307">
                  <c:v>234957.20186631943</c:v>
                </c:pt>
                <c:pt idx="3308">
                  <c:v>233262.99049479168</c:v>
                </c:pt>
                <c:pt idx="3309">
                  <c:v>224978.06440972222</c:v>
                </c:pt>
                <c:pt idx="3310">
                  <c:v>218053.9703298611</c:v>
                </c:pt>
                <c:pt idx="3311">
                  <c:v>211740.48873263889</c:v>
                </c:pt>
                <c:pt idx="3312">
                  <c:v>208956.56111111111</c:v>
                </c:pt>
                <c:pt idx="3313">
                  <c:v>208902.21402777778</c:v>
                </c:pt>
                <c:pt idx="3314">
                  <c:v>208875.828125</c:v>
                </c:pt>
                <c:pt idx="3315">
                  <c:v>209556.69680555555</c:v>
                </c:pt>
                <c:pt idx="3316">
                  <c:v>215714.22447916667</c:v>
                </c:pt>
                <c:pt idx="3317">
                  <c:v>217160.3996875</c:v>
                </c:pt>
                <c:pt idx="3318">
                  <c:v>218373.42626736112</c:v>
                </c:pt>
                <c:pt idx="3319">
                  <c:v>221282.49262152778</c:v>
                </c:pt>
                <c:pt idx="3320">
                  <c:v>222641.63194444444</c:v>
                </c:pt>
                <c:pt idx="3321">
                  <c:v>221255.11074652779</c:v>
                </c:pt>
                <c:pt idx="3322">
                  <c:v>222660.15026041667</c:v>
                </c:pt>
                <c:pt idx="3323">
                  <c:v>223181.18184027777</c:v>
                </c:pt>
                <c:pt idx="3324">
                  <c:v>225290.62881944445</c:v>
                </c:pt>
                <c:pt idx="3325">
                  <c:v>231176.91892361111</c:v>
                </c:pt>
                <c:pt idx="3326">
                  <c:v>231502.44098958332</c:v>
                </c:pt>
                <c:pt idx="3327">
                  <c:v>230324.85477430557</c:v>
                </c:pt>
                <c:pt idx="3328">
                  <c:v>235731.13078124999</c:v>
                </c:pt>
                <c:pt idx="3329">
                  <c:v>234690.79503472222</c:v>
                </c:pt>
                <c:pt idx="3330">
                  <c:v>232160.1134548611</c:v>
                </c:pt>
                <c:pt idx="3331">
                  <c:v>231277.43937499999</c:v>
                </c:pt>
                <c:pt idx="3332">
                  <c:v>225586.39085069444</c:v>
                </c:pt>
                <c:pt idx="3333">
                  <c:v>212365.64347222223</c:v>
                </c:pt>
                <c:pt idx="3334">
                  <c:v>197653.17138888888</c:v>
                </c:pt>
                <c:pt idx="3335">
                  <c:v>187246.3114236111</c:v>
                </c:pt>
                <c:pt idx="3336">
                  <c:v>185636.734375</c:v>
                </c:pt>
                <c:pt idx="3337">
                  <c:v>185609.13352430557</c:v>
                </c:pt>
                <c:pt idx="3338">
                  <c:v>185911.24644097223</c:v>
                </c:pt>
                <c:pt idx="3339">
                  <c:v>189213.70076388889</c:v>
                </c:pt>
                <c:pt idx="3340">
                  <c:v>204594.93781249999</c:v>
                </c:pt>
                <c:pt idx="3341">
                  <c:v>210169.56899305555</c:v>
                </c:pt>
                <c:pt idx="3342">
                  <c:v>210417.33260416667</c:v>
                </c:pt>
                <c:pt idx="3343">
                  <c:v>211673.19687499999</c:v>
                </c:pt>
                <c:pt idx="3344">
                  <c:v>212973.19739583333</c:v>
                </c:pt>
                <c:pt idx="3345">
                  <c:v>219356.69097222222</c:v>
                </c:pt>
                <c:pt idx="3346">
                  <c:v>223247.85711805554</c:v>
                </c:pt>
                <c:pt idx="3347">
                  <c:v>228882.46461805556</c:v>
                </c:pt>
                <c:pt idx="3348">
                  <c:v>231782.2734548611</c:v>
                </c:pt>
                <c:pt idx="3349">
                  <c:v>229971.79078124999</c:v>
                </c:pt>
                <c:pt idx="3350">
                  <c:v>232415.63437499999</c:v>
                </c:pt>
                <c:pt idx="3351">
                  <c:v>233321.92013888888</c:v>
                </c:pt>
                <c:pt idx="3352">
                  <c:v>232348.12489583335</c:v>
                </c:pt>
                <c:pt idx="3353">
                  <c:v>232318.78715277778</c:v>
                </c:pt>
                <c:pt idx="3354">
                  <c:v>228574.19013888889</c:v>
                </c:pt>
                <c:pt idx="3355">
                  <c:v>223797.43134548611</c:v>
                </c:pt>
                <c:pt idx="3356">
                  <c:v>214940.26061631946</c:v>
                </c:pt>
                <c:pt idx="3357">
                  <c:v>191651.43990451389</c:v>
                </c:pt>
                <c:pt idx="3358">
                  <c:v>173335.18019097223</c:v>
                </c:pt>
                <c:pt idx="3359">
                  <c:v>160386.2422048611</c:v>
                </c:pt>
                <c:pt idx="3360">
                  <c:v>160956.11364583333</c:v>
                </c:pt>
                <c:pt idx="3361">
                  <c:v>160921.9440625</c:v>
                </c:pt>
                <c:pt idx="3362">
                  <c:v>160920.171875</c:v>
                </c:pt>
                <c:pt idx="3363">
                  <c:v>162811.79673611111</c:v>
                </c:pt>
                <c:pt idx="3364">
                  <c:v>181988.09555555554</c:v>
                </c:pt>
                <c:pt idx="3365">
                  <c:v>189944.9646875</c:v>
                </c:pt>
                <c:pt idx="3366">
                  <c:v>192293.48611111112</c:v>
                </c:pt>
                <c:pt idx="3367">
                  <c:v>195513.34282986113</c:v>
                </c:pt>
                <c:pt idx="3368">
                  <c:v>203804.4662673611</c:v>
                </c:pt>
                <c:pt idx="3369">
                  <c:v>208507.64817708332</c:v>
                </c:pt>
                <c:pt idx="3370">
                  <c:v>210262.38597222223</c:v>
                </c:pt>
                <c:pt idx="3371">
                  <c:v>217325.60802083334</c:v>
                </c:pt>
                <c:pt idx="3372">
                  <c:v>221020.40503472224</c:v>
                </c:pt>
                <c:pt idx="3373">
                  <c:v>225488.21331597221</c:v>
                </c:pt>
                <c:pt idx="3374">
                  <c:v>226528.38012152776</c:v>
                </c:pt>
                <c:pt idx="3375">
                  <c:v>228134.70690972221</c:v>
                </c:pt>
                <c:pt idx="3376">
                  <c:v>226835.34852430556</c:v>
                </c:pt>
                <c:pt idx="3377">
                  <c:v>223165.32392361111</c:v>
                </c:pt>
                <c:pt idx="3378">
                  <c:v>216146.37909722223</c:v>
                </c:pt>
                <c:pt idx="3379">
                  <c:v>210475.54203124999</c:v>
                </c:pt>
                <c:pt idx="3380">
                  <c:v>203941.18243055555</c:v>
                </c:pt>
                <c:pt idx="3381">
                  <c:v>192794.09534722223</c:v>
                </c:pt>
                <c:pt idx="3382">
                  <c:v>180374.61190972221</c:v>
                </c:pt>
                <c:pt idx="3383">
                  <c:v>176316.59513888889</c:v>
                </c:pt>
                <c:pt idx="3384">
                  <c:v>177604.74010416667</c:v>
                </c:pt>
                <c:pt idx="3385">
                  <c:v>183217.94052083333</c:v>
                </c:pt>
                <c:pt idx="3386">
                  <c:v>191273.86987847224</c:v>
                </c:pt>
                <c:pt idx="3387">
                  <c:v>197399.56480902777</c:v>
                </c:pt>
                <c:pt idx="3388">
                  <c:v>209651.50685763889</c:v>
                </c:pt>
                <c:pt idx="3389">
                  <c:v>213447.99395833333</c:v>
                </c:pt>
                <c:pt idx="3390">
                  <c:v>217872.76734374999</c:v>
                </c:pt>
                <c:pt idx="3391">
                  <c:v>220089.22126736111</c:v>
                </c:pt>
                <c:pt idx="3392">
                  <c:v>220594.28722222222</c:v>
                </c:pt>
                <c:pt idx="3393">
                  <c:v>221857.24088541666</c:v>
                </c:pt>
                <c:pt idx="3394">
                  <c:v>220630.72265625</c:v>
                </c:pt>
                <c:pt idx="3395">
                  <c:v>226708.3465625</c:v>
                </c:pt>
                <c:pt idx="3396">
                  <c:v>228079.07843749999</c:v>
                </c:pt>
                <c:pt idx="3397">
                  <c:v>225146.92161458332</c:v>
                </c:pt>
                <c:pt idx="3398">
                  <c:v>223928.60006944445</c:v>
                </c:pt>
                <c:pt idx="3399">
                  <c:v>222377.75791666665</c:v>
                </c:pt>
                <c:pt idx="3400">
                  <c:v>215338.61003472222</c:v>
                </c:pt>
                <c:pt idx="3401">
                  <c:v>204457.4220486111</c:v>
                </c:pt>
                <c:pt idx="3402">
                  <c:v>202039.43454861111</c:v>
                </c:pt>
                <c:pt idx="3403">
                  <c:v>201991.796875</c:v>
                </c:pt>
                <c:pt idx="3404">
                  <c:v>200391.99730902776</c:v>
                </c:pt>
                <c:pt idx="3405">
                  <c:v>187323.19454861112</c:v>
                </c:pt>
                <c:pt idx="3406">
                  <c:v>179748.95185763889</c:v>
                </c:pt>
                <c:pt idx="3407">
                  <c:v>175188.94880208332</c:v>
                </c:pt>
                <c:pt idx="3408">
                  <c:v>173140.62774305555</c:v>
                </c:pt>
                <c:pt idx="3409">
                  <c:v>171509.11965277776</c:v>
                </c:pt>
                <c:pt idx="3410">
                  <c:v>171504</c:v>
                </c:pt>
                <c:pt idx="3411">
                  <c:v>171504</c:v>
                </c:pt>
                <c:pt idx="3412">
                  <c:v>173147.59588541667</c:v>
                </c:pt>
                <c:pt idx="3413">
                  <c:v>174421.46600694445</c:v>
                </c:pt>
                <c:pt idx="3414">
                  <c:v>176636.2253125</c:v>
                </c:pt>
                <c:pt idx="3415">
                  <c:v>180259.36013888888</c:v>
                </c:pt>
                <c:pt idx="3416">
                  <c:v>181423.26406250001</c:v>
                </c:pt>
                <c:pt idx="3417">
                  <c:v>190083.88789930556</c:v>
                </c:pt>
                <c:pt idx="3418">
                  <c:v>198372.25958333333</c:v>
                </c:pt>
                <c:pt idx="3419">
                  <c:v>199528.31895833334</c:v>
                </c:pt>
                <c:pt idx="3420">
                  <c:v>200860.890625</c:v>
                </c:pt>
                <c:pt idx="3421">
                  <c:v>200843.55534722222</c:v>
                </c:pt>
                <c:pt idx="3422">
                  <c:v>199267.65758680555</c:v>
                </c:pt>
                <c:pt idx="3423">
                  <c:v>197655.21019097223</c:v>
                </c:pt>
                <c:pt idx="3424">
                  <c:v>195784.41855902778</c:v>
                </c:pt>
                <c:pt idx="3425">
                  <c:v>195236.15300347222</c:v>
                </c:pt>
                <c:pt idx="3426">
                  <c:v>192465.57204861112</c:v>
                </c:pt>
                <c:pt idx="3427">
                  <c:v>188713.33211805555</c:v>
                </c:pt>
                <c:pt idx="3428">
                  <c:v>186580.12307291667</c:v>
                </c:pt>
                <c:pt idx="3429">
                  <c:v>176198.48723958334</c:v>
                </c:pt>
                <c:pt idx="3430">
                  <c:v>167687.10475694443</c:v>
                </c:pt>
                <c:pt idx="3431">
                  <c:v>165620.56899305555</c:v>
                </c:pt>
                <c:pt idx="3432">
                  <c:v>165701.56401041665</c:v>
                </c:pt>
                <c:pt idx="3433">
                  <c:v>165616.69592013888</c:v>
                </c:pt>
                <c:pt idx="3434">
                  <c:v>169911.56569444443</c:v>
                </c:pt>
                <c:pt idx="3435">
                  <c:v>177750.60282118057</c:v>
                </c:pt>
                <c:pt idx="3436">
                  <c:v>197785.73494791667</c:v>
                </c:pt>
                <c:pt idx="3437">
                  <c:v>205673.43707465279</c:v>
                </c:pt>
                <c:pt idx="3438">
                  <c:v>209949.0925</c:v>
                </c:pt>
                <c:pt idx="3439">
                  <c:v>215063.32210069444</c:v>
                </c:pt>
                <c:pt idx="3440">
                  <c:v>220226.89477430555</c:v>
                </c:pt>
                <c:pt idx="3441">
                  <c:v>221086.59223958335</c:v>
                </c:pt>
                <c:pt idx="3442">
                  <c:v>220951.5802517361</c:v>
                </c:pt>
                <c:pt idx="3443">
                  <c:v>219141.79414930556</c:v>
                </c:pt>
                <c:pt idx="3444">
                  <c:v>219879.10447916668</c:v>
                </c:pt>
                <c:pt idx="3445">
                  <c:v>222417.15050347222</c:v>
                </c:pt>
                <c:pt idx="3446">
                  <c:v>223024.4217013889</c:v>
                </c:pt>
                <c:pt idx="3447">
                  <c:v>221898.12029513888</c:v>
                </c:pt>
                <c:pt idx="3448">
                  <c:v>218559.11461805555</c:v>
                </c:pt>
                <c:pt idx="3449">
                  <c:v>216199.57843749999</c:v>
                </c:pt>
                <c:pt idx="3450">
                  <c:v>213647.02246527778</c:v>
                </c:pt>
                <c:pt idx="3451">
                  <c:v>209306.52883680555</c:v>
                </c:pt>
                <c:pt idx="3452">
                  <c:v>207258.63456597223</c:v>
                </c:pt>
                <c:pt idx="3453">
                  <c:v>200651.80439236111</c:v>
                </c:pt>
                <c:pt idx="3454">
                  <c:v>192022.16505208332</c:v>
                </c:pt>
                <c:pt idx="3455">
                  <c:v>188772.24001736112</c:v>
                </c:pt>
                <c:pt idx="3456">
                  <c:v>188830.16397569445</c:v>
                </c:pt>
                <c:pt idx="3457">
                  <c:v>188909.02758680555</c:v>
                </c:pt>
                <c:pt idx="3458">
                  <c:v>192013.83234374999</c:v>
                </c:pt>
                <c:pt idx="3459">
                  <c:v>196408.88555555555</c:v>
                </c:pt>
                <c:pt idx="3460">
                  <c:v>211953.23842013889</c:v>
                </c:pt>
                <c:pt idx="3461">
                  <c:v>218016.8504861111</c:v>
                </c:pt>
                <c:pt idx="3462">
                  <c:v>224116.6303125</c:v>
                </c:pt>
                <c:pt idx="3463">
                  <c:v>234882.33557291667</c:v>
                </c:pt>
                <c:pt idx="3464">
                  <c:v>237571.71258680554</c:v>
                </c:pt>
                <c:pt idx="3465">
                  <c:v>244794.72418402779</c:v>
                </c:pt>
                <c:pt idx="3466">
                  <c:v>250453.56762152776</c:v>
                </c:pt>
                <c:pt idx="3467">
                  <c:v>247936.50649305555</c:v>
                </c:pt>
                <c:pt idx="3468">
                  <c:v>250777.16093750001</c:v>
                </c:pt>
                <c:pt idx="3469">
                  <c:v>252620.50052083333</c:v>
                </c:pt>
                <c:pt idx="3470">
                  <c:v>253074.90244791665</c:v>
                </c:pt>
                <c:pt idx="3471">
                  <c:v>257592.27998263889</c:v>
                </c:pt>
                <c:pt idx="3472">
                  <c:v>262846.44258680556</c:v>
                </c:pt>
                <c:pt idx="3473">
                  <c:v>262418.06904513889</c:v>
                </c:pt>
                <c:pt idx="3474">
                  <c:v>257246.90576388888</c:v>
                </c:pt>
                <c:pt idx="3475">
                  <c:v>250789.71763020832</c:v>
                </c:pt>
                <c:pt idx="3476">
                  <c:v>238354.74013888888</c:v>
                </c:pt>
                <c:pt idx="3477">
                  <c:v>219610.03380208334</c:v>
                </c:pt>
                <c:pt idx="3478">
                  <c:v>210364.50255208334</c:v>
                </c:pt>
                <c:pt idx="3479">
                  <c:v>199574.41931423612</c:v>
                </c:pt>
                <c:pt idx="3480">
                  <c:v>195980.88755208332</c:v>
                </c:pt>
                <c:pt idx="3481">
                  <c:v>197093.46875</c:v>
                </c:pt>
                <c:pt idx="3482">
                  <c:v>197887.55071180555</c:v>
                </c:pt>
                <c:pt idx="3483">
                  <c:v>201417.313203125</c:v>
                </c:pt>
                <c:pt idx="3484">
                  <c:v>221379.89493923611</c:v>
                </c:pt>
                <c:pt idx="3485">
                  <c:v>229770.02323784723</c:v>
                </c:pt>
                <c:pt idx="3486">
                  <c:v>232209.12184895834</c:v>
                </c:pt>
                <c:pt idx="3487">
                  <c:v>237459.9206423611</c:v>
                </c:pt>
                <c:pt idx="3488">
                  <c:v>246472.33259548611</c:v>
                </c:pt>
                <c:pt idx="3489">
                  <c:v>257192.36202256943</c:v>
                </c:pt>
                <c:pt idx="3490">
                  <c:v>258260.77057291666</c:v>
                </c:pt>
                <c:pt idx="3491">
                  <c:v>264834.20930555556</c:v>
                </c:pt>
                <c:pt idx="3492">
                  <c:v>269905.49489583331</c:v>
                </c:pt>
                <c:pt idx="3493">
                  <c:v>268101.51687499997</c:v>
                </c:pt>
                <c:pt idx="3494">
                  <c:v>270629.32713541668</c:v>
                </c:pt>
                <c:pt idx="3495">
                  <c:v>269910.47791666666</c:v>
                </c:pt>
                <c:pt idx="3496">
                  <c:v>264950.58991319442</c:v>
                </c:pt>
                <c:pt idx="3497">
                  <c:v>257283.08167534723</c:v>
                </c:pt>
                <c:pt idx="3498">
                  <c:v>251155.04901041667</c:v>
                </c:pt>
                <c:pt idx="3499">
                  <c:v>246720.99369791665</c:v>
                </c:pt>
                <c:pt idx="3500">
                  <c:v>237313.5854079861</c:v>
                </c:pt>
                <c:pt idx="3501">
                  <c:v>214186.54796875</c:v>
                </c:pt>
                <c:pt idx="3502">
                  <c:v>193667.98123263888</c:v>
                </c:pt>
                <c:pt idx="3503">
                  <c:v>184285.94649305556</c:v>
                </c:pt>
                <c:pt idx="3504">
                  <c:v>175246.42171875</c:v>
                </c:pt>
                <c:pt idx="3505">
                  <c:v>172244.32589409722</c:v>
                </c:pt>
                <c:pt idx="3506">
                  <c:v>173707.01596354166</c:v>
                </c:pt>
                <c:pt idx="3507">
                  <c:v>177815.94955729166</c:v>
                </c:pt>
                <c:pt idx="3508">
                  <c:v>188225.91101996528</c:v>
                </c:pt>
                <c:pt idx="3509">
                  <c:v>200321.23879774305</c:v>
                </c:pt>
                <c:pt idx="3510">
                  <c:v>221713.10592013889</c:v>
                </c:pt>
                <c:pt idx="3511">
                  <c:v>232267.64548611111</c:v>
                </c:pt>
                <c:pt idx="3512">
                  <c:v>244214.08111979166</c:v>
                </c:pt>
                <c:pt idx="3513">
                  <c:v>258135.54448784722</c:v>
                </c:pt>
                <c:pt idx="3514">
                  <c:v>275815.85378472222</c:v>
                </c:pt>
                <c:pt idx="3515">
                  <c:v>284545.61453124997</c:v>
                </c:pt>
                <c:pt idx="3516">
                  <c:v>303222.60456597223</c:v>
                </c:pt>
                <c:pt idx="3517">
                  <c:v>307489.99978298612</c:v>
                </c:pt>
                <c:pt idx="3518">
                  <c:v>309241.78666666668</c:v>
                </c:pt>
                <c:pt idx="3519">
                  <c:v>311996.76956597221</c:v>
                </c:pt>
                <c:pt idx="3520">
                  <c:v>312936.59611111111</c:v>
                </c:pt>
                <c:pt idx="3521">
                  <c:v>311549.5126388889</c:v>
                </c:pt>
                <c:pt idx="3522">
                  <c:v>305438.90538194444</c:v>
                </c:pt>
                <c:pt idx="3523">
                  <c:v>303822.85829861113</c:v>
                </c:pt>
                <c:pt idx="3524">
                  <c:v>291681.30677083333</c:v>
                </c:pt>
                <c:pt idx="3525">
                  <c:v>261850.46784722223</c:v>
                </c:pt>
                <c:pt idx="3526">
                  <c:v>238843.41705729166</c:v>
                </c:pt>
                <c:pt idx="3527">
                  <c:v>230690.62870659723</c:v>
                </c:pt>
                <c:pt idx="3528">
                  <c:v>226232.68017361112</c:v>
                </c:pt>
                <c:pt idx="3529">
                  <c:v>226100.75</c:v>
                </c:pt>
                <c:pt idx="3530">
                  <c:v>228132</c:v>
                </c:pt>
                <c:pt idx="3531">
                  <c:v>233846.0312326389</c:v>
                </c:pt>
                <c:pt idx="3532">
                  <c:v>243689.42358506945</c:v>
                </c:pt>
                <c:pt idx="3533">
                  <c:v>248620.86792534724</c:v>
                </c:pt>
                <c:pt idx="3534">
                  <c:v>252652.24028645834</c:v>
                </c:pt>
                <c:pt idx="3535">
                  <c:v>254596.5944704861</c:v>
                </c:pt>
                <c:pt idx="3536">
                  <c:v>260649.73800347222</c:v>
                </c:pt>
                <c:pt idx="3537">
                  <c:v>270918.40053819446</c:v>
                </c:pt>
                <c:pt idx="3538">
                  <c:v>280847.66861111112</c:v>
                </c:pt>
                <c:pt idx="3539">
                  <c:v>282337.09633680555</c:v>
                </c:pt>
                <c:pt idx="3540">
                  <c:v>284182.90182291664</c:v>
                </c:pt>
                <c:pt idx="3541">
                  <c:v>284555.86895833333</c:v>
                </c:pt>
                <c:pt idx="3542">
                  <c:v>284641.6875</c:v>
                </c:pt>
                <c:pt idx="3543">
                  <c:v>284641.6875</c:v>
                </c:pt>
                <c:pt idx="3544">
                  <c:v>284726.02881944447</c:v>
                </c:pt>
                <c:pt idx="3545">
                  <c:v>281351.54772569443</c:v>
                </c:pt>
                <c:pt idx="3546">
                  <c:v>279771.9534722222</c:v>
                </c:pt>
                <c:pt idx="3547">
                  <c:v>273909.59354166669</c:v>
                </c:pt>
                <c:pt idx="3548">
                  <c:v>267396.85829861113</c:v>
                </c:pt>
                <c:pt idx="3549">
                  <c:v>249077.70924479168</c:v>
                </c:pt>
                <c:pt idx="3550">
                  <c:v>233067.266171875</c:v>
                </c:pt>
                <c:pt idx="3551">
                  <c:v>228246.5520138889</c:v>
                </c:pt>
                <c:pt idx="3552">
                  <c:v>227311.02286458333</c:v>
                </c:pt>
                <c:pt idx="3553">
                  <c:v>228235.30277777778</c:v>
                </c:pt>
                <c:pt idx="3554">
                  <c:v>229065.54221354166</c:v>
                </c:pt>
                <c:pt idx="3555">
                  <c:v>229736.18769097223</c:v>
                </c:pt>
                <c:pt idx="3556">
                  <c:v>231838.38970486113</c:v>
                </c:pt>
                <c:pt idx="3557">
                  <c:v>234799.31508680555</c:v>
                </c:pt>
                <c:pt idx="3558">
                  <c:v>237507.74725694445</c:v>
                </c:pt>
                <c:pt idx="3559">
                  <c:v>239491.31423611112</c:v>
                </c:pt>
                <c:pt idx="3560">
                  <c:v>242972.01103298611</c:v>
                </c:pt>
                <c:pt idx="3561">
                  <c:v>245755.08934895834</c:v>
                </c:pt>
                <c:pt idx="3562">
                  <c:v>248320.31510416666</c:v>
                </c:pt>
                <c:pt idx="3563">
                  <c:v>249348.45765624999</c:v>
                </c:pt>
                <c:pt idx="3564">
                  <c:v>251326.85553819445</c:v>
                </c:pt>
                <c:pt idx="3565">
                  <c:v>255355.0738888889</c:v>
                </c:pt>
                <c:pt idx="3566">
                  <c:v>260630.84138020832</c:v>
                </c:pt>
                <c:pt idx="3567">
                  <c:v>266089.58118055557</c:v>
                </c:pt>
                <c:pt idx="3568">
                  <c:v>267764.97256944445</c:v>
                </c:pt>
                <c:pt idx="3569">
                  <c:v>266405.85748263891</c:v>
                </c:pt>
                <c:pt idx="3570">
                  <c:v>261110.33233506946</c:v>
                </c:pt>
                <c:pt idx="3571">
                  <c:v>256121.52051215278</c:v>
                </c:pt>
                <c:pt idx="3572">
                  <c:v>248390.98497395834</c:v>
                </c:pt>
                <c:pt idx="3573">
                  <c:v>232565.35097222222</c:v>
                </c:pt>
                <c:pt idx="3574">
                  <c:v>209536.24109375</c:v>
                </c:pt>
                <c:pt idx="3575">
                  <c:v>193621.38463541667</c:v>
                </c:pt>
                <c:pt idx="3576">
                  <c:v>181458.86427083332</c:v>
                </c:pt>
                <c:pt idx="3577">
                  <c:v>178060.31973958333</c:v>
                </c:pt>
                <c:pt idx="3578">
                  <c:v>177261.98493055557</c:v>
                </c:pt>
                <c:pt idx="3579">
                  <c:v>180916.75919270833</c:v>
                </c:pt>
                <c:pt idx="3580">
                  <c:v>187502.92354166668</c:v>
                </c:pt>
                <c:pt idx="3581">
                  <c:v>192329.91769097222</c:v>
                </c:pt>
                <c:pt idx="3582">
                  <c:v>195899.4557986111</c:v>
                </c:pt>
                <c:pt idx="3583">
                  <c:v>203036.91421006946</c:v>
                </c:pt>
                <c:pt idx="3584">
                  <c:v>205854.43354166666</c:v>
                </c:pt>
                <c:pt idx="3585">
                  <c:v>213890.8975607639</c:v>
                </c:pt>
                <c:pt idx="3586">
                  <c:v>212458.59866319445</c:v>
                </c:pt>
                <c:pt idx="3587">
                  <c:v>206933.9133420139</c:v>
                </c:pt>
                <c:pt idx="3588">
                  <c:v>207005.06125868057</c:v>
                </c:pt>
                <c:pt idx="3589">
                  <c:v>207928.18745659722</c:v>
                </c:pt>
                <c:pt idx="3590">
                  <c:v>209949.86815104168</c:v>
                </c:pt>
                <c:pt idx="3591">
                  <c:v>212627.78763020833</c:v>
                </c:pt>
                <c:pt idx="3592">
                  <c:v>212206.671875</c:v>
                </c:pt>
                <c:pt idx="3593">
                  <c:v>214122.11085069444</c:v>
                </c:pt>
                <c:pt idx="3594">
                  <c:v>213436.91314236113</c:v>
                </c:pt>
                <c:pt idx="3595">
                  <c:v>213855.0944704861</c:v>
                </c:pt>
                <c:pt idx="3596">
                  <c:v>210658.72838541667</c:v>
                </c:pt>
                <c:pt idx="3597">
                  <c:v>206399.20753472223</c:v>
                </c:pt>
                <c:pt idx="3598">
                  <c:v>196349.70100694444</c:v>
                </c:pt>
                <c:pt idx="3599">
                  <c:v>187940.60809027779</c:v>
                </c:pt>
                <c:pt idx="3600">
                  <c:v>182478.63250000001</c:v>
                </c:pt>
                <c:pt idx="3601">
                  <c:v>182437.59742187499</c:v>
                </c:pt>
                <c:pt idx="3602">
                  <c:v>183825.32296875</c:v>
                </c:pt>
                <c:pt idx="3603">
                  <c:v>185636.04666666666</c:v>
                </c:pt>
                <c:pt idx="3604">
                  <c:v>188857.32092881945</c:v>
                </c:pt>
                <c:pt idx="3605">
                  <c:v>196017.63995659721</c:v>
                </c:pt>
                <c:pt idx="3606">
                  <c:v>210998.99853298612</c:v>
                </c:pt>
                <c:pt idx="3607">
                  <c:v>217383.01894965279</c:v>
                </c:pt>
                <c:pt idx="3608">
                  <c:v>224458.95139756944</c:v>
                </c:pt>
                <c:pt idx="3609">
                  <c:v>233879.09821180557</c:v>
                </c:pt>
                <c:pt idx="3610">
                  <c:v>244598.03229166666</c:v>
                </c:pt>
                <c:pt idx="3611">
                  <c:v>254114.12649305555</c:v>
                </c:pt>
                <c:pt idx="3612">
                  <c:v>260685.54972222223</c:v>
                </c:pt>
                <c:pt idx="3613">
                  <c:v>262420.5625</c:v>
                </c:pt>
                <c:pt idx="3614">
                  <c:v>262237.85757812503</c:v>
                </c:pt>
                <c:pt idx="3615">
                  <c:v>262077.32197916668</c:v>
                </c:pt>
                <c:pt idx="3616">
                  <c:v>261938.71443576389</c:v>
                </c:pt>
                <c:pt idx="3617">
                  <c:v>265355.07817708334</c:v>
                </c:pt>
                <c:pt idx="3618">
                  <c:v>266936.6539236111</c:v>
                </c:pt>
                <c:pt idx="3619">
                  <c:v>266786.81803819444</c:v>
                </c:pt>
                <c:pt idx="3620">
                  <c:v>264307.12227430556</c:v>
                </c:pt>
                <c:pt idx="3621">
                  <c:v>257892.34315972222</c:v>
                </c:pt>
                <c:pt idx="3622">
                  <c:v>251396.43414930557</c:v>
                </c:pt>
                <c:pt idx="3623">
                  <c:v>249411.2879861111</c:v>
                </c:pt>
                <c:pt idx="3624">
                  <c:v>246506.29752604166</c:v>
                </c:pt>
                <c:pt idx="3625">
                  <c:v>245872.72572048611</c:v>
                </c:pt>
                <c:pt idx="3626">
                  <c:v>246148.49065972221</c:v>
                </c:pt>
                <c:pt idx="3627">
                  <c:v>249911.3414236111</c:v>
                </c:pt>
                <c:pt idx="3628">
                  <c:v>257245.95734374999</c:v>
                </c:pt>
                <c:pt idx="3629">
                  <c:v>263629.46541666664</c:v>
                </c:pt>
                <c:pt idx="3630">
                  <c:v>271880.25925347221</c:v>
                </c:pt>
                <c:pt idx="3631">
                  <c:v>277948.13529513887</c:v>
                </c:pt>
                <c:pt idx="3632">
                  <c:v>279730.6013888889</c:v>
                </c:pt>
                <c:pt idx="3633">
                  <c:v>296772.27888888889</c:v>
                </c:pt>
                <c:pt idx="3634">
                  <c:v>305155.99005208333</c:v>
                </c:pt>
                <c:pt idx="3635">
                  <c:v>306019.77920138888</c:v>
                </c:pt>
                <c:pt idx="3636">
                  <c:v>305869.18914930557</c:v>
                </c:pt>
                <c:pt idx="3637">
                  <c:v>305952.55314236111</c:v>
                </c:pt>
                <c:pt idx="3638">
                  <c:v>306337.89692708332</c:v>
                </c:pt>
                <c:pt idx="3639">
                  <c:v>306850.7526736111</c:v>
                </c:pt>
                <c:pt idx="3640">
                  <c:v>307885.87848958332</c:v>
                </c:pt>
                <c:pt idx="3641">
                  <c:v>308294.64960069442</c:v>
                </c:pt>
                <c:pt idx="3642">
                  <c:v>309291.02998263889</c:v>
                </c:pt>
                <c:pt idx="3643">
                  <c:v>309187.34809027775</c:v>
                </c:pt>
                <c:pt idx="3644">
                  <c:v>297890.70951388887</c:v>
                </c:pt>
                <c:pt idx="3645">
                  <c:v>278859.73508680554</c:v>
                </c:pt>
                <c:pt idx="3646">
                  <c:v>258603.04551215278</c:v>
                </c:pt>
                <c:pt idx="3647">
                  <c:v>245144.16918402776</c:v>
                </c:pt>
                <c:pt idx="3648">
                  <c:v>243101.953125</c:v>
                </c:pt>
                <c:pt idx="3649">
                  <c:v>243015.46052951389</c:v>
                </c:pt>
                <c:pt idx="3650">
                  <c:v>243013.34375</c:v>
                </c:pt>
                <c:pt idx="3651">
                  <c:v>243093.67125000001</c:v>
                </c:pt>
                <c:pt idx="3652">
                  <c:v>245449.05909722223</c:v>
                </c:pt>
                <c:pt idx="3653">
                  <c:v>243107.19773437499</c:v>
                </c:pt>
                <c:pt idx="3654">
                  <c:v>243555.05511284721</c:v>
                </c:pt>
                <c:pt idx="3655">
                  <c:v>251917.82949652779</c:v>
                </c:pt>
                <c:pt idx="3656">
                  <c:v>262763.20243055554</c:v>
                </c:pt>
                <c:pt idx="3657">
                  <c:v>280728.09586805553</c:v>
                </c:pt>
                <c:pt idx="3658">
                  <c:v>285779.81039930554</c:v>
                </c:pt>
                <c:pt idx="3659">
                  <c:v>295236.78505208332</c:v>
                </c:pt>
                <c:pt idx="3660">
                  <c:v>303358.89387152781</c:v>
                </c:pt>
                <c:pt idx="3661">
                  <c:v>307159.5759722222</c:v>
                </c:pt>
                <c:pt idx="3662">
                  <c:v>310026.38010416669</c:v>
                </c:pt>
                <c:pt idx="3663">
                  <c:v>318590.52303819446</c:v>
                </c:pt>
                <c:pt idx="3664">
                  <c:v>312951.47135416669</c:v>
                </c:pt>
                <c:pt idx="3665">
                  <c:v>308539.70164930553</c:v>
                </c:pt>
                <c:pt idx="3666">
                  <c:v>305903.96335069445</c:v>
                </c:pt>
                <c:pt idx="3667">
                  <c:v>300521.08088541665</c:v>
                </c:pt>
                <c:pt idx="3668">
                  <c:v>285891.55956597225</c:v>
                </c:pt>
                <c:pt idx="3669">
                  <c:v>268916.86979166669</c:v>
                </c:pt>
                <c:pt idx="3670">
                  <c:v>261294.50410590277</c:v>
                </c:pt>
                <c:pt idx="3671">
                  <c:v>247826.76161458335</c:v>
                </c:pt>
                <c:pt idx="3672">
                  <c:v>244471.32180555555</c:v>
                </c:pt>
                <c:pt idx="3673">
                  <c:v>244383.97222222222</c:v>
                </c:pt>
                <c:pt idx="3674">
                  <c:v>244315.22631944445</c:v>
                </c:pt>
                <c:pt idx="3675">
                  <c:v>244520.62472222222</c:v>
                </c:pt>
                <c:pt idx="3676">
                  <c:v>253822.39703125</c:v>
                </c:pt>
                <c:pt idx="3677">
                  <c:v>258905.55949652777</c:v>
                </c:pt>
                <c:pt idx="3678">
                  <c:v>259746.40519097223</c:v>
                </c:pt>
                <c:pt idx="3679">
                  <c:v>261958.66069444444</c:v>
                </c:pt>
                <c:pt idx="3680">
                  <c:v>266690.92114583333</c:v>
                </c:pt>
                <c:pt idx="3681">
                  <c:v>271355.66420138889</c:v>
                </c:pt>
                <c:pt idx="3682">
                  <c:v>275549.70697916666</c:v>
                </c:pt>
                <c:pt idx="3683">
                  <c:v>279018.07692708331</c:v>
                </c:pt>
                <c:pt idx="3684">
                  <c:v>279900.17638888891</c:v>
                </c:pt>
                <c:pt idx="3685">
                  <c:v>280674.14152777777</c:v>
                </c:pt>
                <c:pt idx="3686">
                  <c:v>281530.26493055554</c:v>
                </c:pt>
                <c:pt idx="3687">
                  <c:v>282664.57781250001</c:v>
                </c:pt>
                <c:pt idx="3688">
                  <c:v>284488.86357638892</c:v>
                </c:pt>
                <c:pt idx="3689">
                  <c:v>284964.89305555553</c:v>
                </c:pt>
                <c:pt idx="3690">
                  <c:v>284955.4375</c:v>
                </c:pt>
                <c:pt idx="3691">
                  <c:v>283715.62239583331</c:v>
                </c:pt>
                <c:pt idx="3692">
                  <c:v>278686.39552083332</c:v>
                </c:pt>
                <c:pt idx="3693">
                  <c:v>259262.12411458333</c:v>
                </c:pt>
                <c:pt idx="3694">
                  <c:v>242152.59460069446</c:v>
                </c:pt>
                <c:pt idx="3695">
                  <c:v>233545.63414930555</c:v>
                </c:pt>
                <c:pt idx="3696">
                  <c:v>230408.16607638888</c:v>
                </c:pt>
                <c:pt idx="3697">
                  <c:v>230291.50487847222</c:v>
                </c:pt>
                <c:pt idx="3698">
                  <c:v>230290.0635763889</c:v>
                </c:pt>
                <c:pt idx="3699">
                  <c:v>232211.19581597223</c:v>
                </c:pt>
                <c:pt idx="3700">
                  <c:v>244876.2084548611</c:v>
                </c:pt>
                <c:pt idx="3701">
                  <c:v>249041.17781250001</c:v>
                </c:pt>
                <c:pt idx="3702">
                  <c:v>250360.14744791668</c:v>
                </c:pt>
                <c:pt idx="3703">
                  <c:v>253557.13637152777</c:v>
                </c:pt>
                <c:pt idx="3704">
                  <c:v>258358.03847222222</c:v>
                </c:pt>
                <c:pt idx="3705">
                  <c:v>259538.99826388888</c:v>
                </c:pt>
                <c:pt idx="3706">
                  <c:v>260046.50902777776</c:v>
                </c:pt>
                <c:pt idx="3707">
                  <c:v>259947.12703125001</c:v>
                </c:pt>
                <c:pt idx="3708">
                  <c:v>260513.68579861111</c:v>
                </c:pt>
                <c:pt idx="3709">
                  <c:v>267578.66944444447</c:v>
                </c:pt>
                <c:pt idx="3710">
                  <c:v>268066.30347222224</c:v>
                </c:pt>
                <c:pt idx="3711">
                  <c:v>271612.40284722223</c:v>
                </c:pt>
                <c:pt idx="3712">
                  <c:v>271485.09281250002</c:v>
                </c:pt>
                <c:pt idx="3713">
                  <c:v>268545.42104166665</c:v>
                </c:pt>
                <c:pt idx="3714">
                  <c:v>267597.98708333331</c:v>
                </c:pt>
                <c:pt idx="3715">
                  <c:v>266383.85204861109</c:v>
                </c:pt>
                <c:pt idx="3716">
                  <c:v>260738.14857638889</c:v>
                </c:pt>
                <c:pt idx="3717">
                  <c:v>245900.20676215278</c:v>
                </c:pt>
                <c:pt idx="3718">
                  <c:v>225643.3632638889</c:v>
                </c:pt>
                <c:pt idx="3719">
                  <c:v>212852.07244791667</c:v>
                </c:pt>
                <c:pt idx="3720">
                  <c:v>207826.27720486111</c:v>
                </c:pt>
                <c:pt idx="3721">
                  <c:v>207532.94237847222</c:v>
                </c:pt>
                <c:pt idx="3722">
                  <c:v>207531.859375</c:v>
                </c:pt>
                <c:pt idx="3723">
                  <c:v>207982.69175347223</c:v>
                </c:pt>
                <c:pt idx="3724">
                  <c:v>217539.77270833333</c:v>
                </c:pt>
                <c:pt idx="3725">
                  <c:v>222429.07479166667</c:v>
                </c:pt>
                <c:pt idx="3726">
                  <c:v>227230.1832638889</c:v>
                </c:pt>
                <c:pt idx="3727">
                  <c:v>238802.58411458333</c:v>
                </c:pt>
                <c:pt idx="3728">
                  <c:v>245813.43324652777</c:v>
                </c:pt>
                <c:pt idx="3729">
                  <c:v>248005.2789670139</c:v>
                </c:pt>
                <c:pt idx="3730">
                  <c:v>255879.3968576389</c:v>
                </c:pt>
                <c:pt idx="3731">
                  <c:v>260132.59319444443</c:v>
                </c:pt>
                <c:pt idx="3732">
                  <c:v>267421.50111111114</c:v>
                </c:pt>
                <c:pt idx="3733">
                  <c:v>269878.34749999997</c:v>
                </c:pt>
                <c:pt idx="3734">
                  <c:v>270200.79791666666</c:v>
                </c:pt>
                <c:pt idx="3735">
                  <c:v>270357.72545138886</c:v>
                </c:pt>
                <c:pt idx="3736">
                  <c:v>269607.44343749998</c:v>
                </c:pt>
                <c:pt idx="3737">
                  <c:v>267680.65395833331</c:v>
                </c:pt>
                <c:pt idx="3738">
                  <c:v>263637.06258680555</c:v>
                </c:pt>
                <c:pt idx="3739">
                  <c:v>259567.6442013889</c:v>
                </c:pt>
                <c:pt idx="3740">
                  <c:v>238215.71006944444</c:v>
                </c:pt>
                <c:pt idx="3741">
                  <c:v>214285.93731770833</c:v>
                </c:pt>
                <c:pt idx="3742">
                  <c:v>202358.42618055554</c:v>
                </c:pt>
                <c:pt idx="3743">
                  <c:v>194726.99566840279</c:v>
                </c:pt>
                <c:pt idx="3744">
                  <c:v>192367.01041666666</c:v>
                </c:pt>
                <c:pt idx="3745">
                  <c:v>191958.71729166666</c:v>
                </c:pt>
                <c:pt idx="3746">
                  <c:v>191158.41236111111</c:v>
                </c:pt>
                <c:pt idx="3747">
                  <c:v>191092.44149305555</c:v>
                </c:pt>
                <c:pt idx="3748">
                  <c:v>191455.48001736111</c:v>
                </c:pt>
                <c:pt idx="3749">
                  <c:v>195565.8410763889</c:v>
                </c:pt>
                <c:pt idx="3750">
                  <c:v>203641.42426215278</c:v>
                </c:pt>
                <c:pt idx="3751">
                  <c:v>211850.33157986111</c:v>
                </c:pt>
                <c:pt idx="3752">
                  <c:v>219610.85144097221</c:v>
                </c:pt>
                <c:pt idx="3753">
                  <c:v>232477.38698784722</c:v>
                </c:pt>
                <c:pt idx="3754">
                  <c:v>244202.79449652779</c:v>
                </c:pt>
                <c:pt idx="3755">
                  <c:v>246079.28836805557</c:v>
                </c:pt>
                <c:pt idx="3756">
                  <c:v>251337.73218749999</c:v>
                </c:pt>
                <c:pt idx="3757">
                  <c:v>257422.00105902777</c:v>
                </c:pt>
                <c:pt idx="3758">
                  <c:v>260869.93526041668</c:v>
                </c:pt>
                <c:pt idx="3759">
                  <c:v>263473.10753472225</c:v>
                </c:pt>
                <c:pt idx="3760">
                  <c:v>265266.67142361111</c:v>
                </c:pt>
                <c:pt idx="3761">
                  <c:v>265520.69684027776</c:v>
                </c:pt>
                <c:pt idx="3762">
                  <c:v>263057.59631944442</c:v>
                </c:pt>
                <c:pt idx="3763">
                  <c:v>260388.93079861111</c:v>
                </c:pt>
                <c:pt idx="3764">
                  <c:v>253201.08331597221</c:v>
                </c:pt>
                <c:pt idx="3765">
                  <c:v>233312.55937500001</c:v>
                </c:pt>
                <c:pt idx="3766">
                  <c:v>222128.74310763887</c:v>
                </c:pt>
                <c:pt idx="3767">
                  <c:v>215606.99583333332</c:v>
                </c:pt>
                <c:pt idx="3768">
                  <c:v>214442.82359375001</c:v>
                </c:pt>
                <c:pt idx="3769">
                  <c:v>216868.3554861111</c:v>
                </c:pt>
                <c:pt idx="3770">
                  <c:v>218134.59375</c:v>
                </c:pt>
                <c:pt idx="3771">
                  <c:v>220699.62222222221</c:v>
                </c:pt>
                <c:pt idx="3772">
                  <c:v>232708.77703125001</c:v>
                </c:pt>
                <c:pt idx="3773">
                  <c:v>237022.13751736112</c:v>
                </c:pt>
                <c:pt idx="3774">
                  <c:v>241994.74862847221</c:v>
                </c:pt>
                <c:pt idx="3775">
                  <c:v>251088.78965277778</c:v>
                </c:pt>
                <c:pt idx="3776">
                  <c:v>262422.37012152775</c:v>
                </c:pt>
                <c:pt idx="3777">
                  <c:v>274380.24204861111</c:v>
                </c:pt>
                <c:pt idx="3778">
                  <c:v>281456.1044097222</c:v>
                </c:pt>
                <c:pt idx="3779">
                  <c:v>289614.65243055555</c:v>
                </c:pt>
                <c:pt idx="3780">
                  <c:v>291791.56211805553</c:v>
                </c:pt>
                <c:pt idx="3781">
                  <c:v>291250.79347222223</c:v>
                </c:pt>
                <c:pt idx="3782">
                  <c:v>290180.91052083333</c:v>
                </c:pt>
                <c:pt idx="3783">
                  <c:v>292321.68152777775</c:v>
                </c:pt>
                <c:pt idx="3784">
                  <c:v>294366.75722222222</c:v>
                </c:pt>
                <c:pt idx="3785">
                  <c:v>289784.41538194445</c:v>
                </c:pt>
                <c:pt idx="3786">
                  <c:v>286591.76072916668</c:v>
                </c:pt>
                <c:pt idx="3787">
                  <c:v>280247.08774305554</c:v>
                </c:pt>
                <c:pt idx="3788">
                  <c:v>272239.87062499998</c:v>
                </c:pt>
                <c:pt idx="3789">
                  <c:v>252042.94100694446</c:v>
                </c:pt>
                <c:pt idx="3790">
                  <c:v>239054.50253472221</c:v>
                </c:pt>
                <c:pt idx="3791">
                  <c:v>227649.9845486111</c:v>
                </c:pt>
                <c:pt idx="3792">
                  <c:v>221916.41953124999</c:v>
                </c:pt>
                <c:pt idx="3793">
                  <c:v>220175.53612847222</c:v>
                </c:pt>
                <c:pt idx="3794">
                  <c:v>220706.52782986112</c:v>
                </c:pt>
                <c:pt idx="3795">
                  <c:v>224952.47805555555</c:v>
                </c:pt>
                <c:pt idx="3796">
                  <c:v>239525.55520833333</c:v>
                </c:pt>
                <c:pt idx="3797">
                  <c:v>249402.22730902777</c:v>
                </c:pt>
                <c:pt idx="3798">
                  <c:v>257105.86247395835</c:v>
                </c:pt>
                <c:pt idx="3799">
                  <c:v>270864.07121527777</c:v>
                </c:pt>
                <c:pt idx="3800">
                  <c:v>285080.77184027777</c:v>
                </c:pt>
                <c:pt idx="3801">
                  <c:v>296305.05402777781</c:v>
                </c:pt>
                <c:pt idx="3802">
                  <c:v>303280.01819444442</c:v>
                </c:pt>
                <c:pt idx="3803">
                  <c:v>306017.3093402778</c:v>
                </c:pt>
                <c:pt idx="3804">
                  <c:v>310382.39225694444</c:v>
                </c:pt>
                <c:pt idx="3805">
                  <c:v>313799.82430555555</c:v>
                </c:pt>
                <c:pt idx="3806">
                  <c:v>317764.21937499999</c:v>
                </c:pt>
                <c:pt idx="3807">
                  <c:v>317860.10104166664</c:v>
                </c:pt>
                <c:pt idx="3808">
                  <c:v>319038.55361111113</c:v>
                </c:pt>
                <c:pt idx="3809">
                  <c:v>317949.72854166664</c:v>
                </c:pt>
                <c:pt idx="3810">
                  <c:v>314246.02527777775</c:v>
                </c:pt>
                <c:pt idx="3811">
                  <c:v>306499.73520833335</c:v>
                </c:pt>
                <c:pt idx="3812">
                  <c:v>291162.97815972223</c:v>
                </c:pt>
                <c:pt idx="3813">
                  <c:v>259290.09645833334</c:v>
                </c:pt>
                <c:pt idx="3814">
                  <c:v>234496.93457465278</c:v>
                </c:pt>
                <c:pt idx="3815">
                  <c:v>227347.02826388887</c:v>
                </c:pt>
                <c:pt idx="3816">
                  <c:v>222575.18604166666</c:v>
                </c:pt>
                <c:pt idx="3817">
                  <c:v>221009.234375</c:v>
                </c:pt>
                <c:pt idx="3818">
                  <c:v>221080.08166666667</c:v>
                </c:pt>
                <c:pt idx="3819">
                  <c:v>220903.0543576389</c:v>
                </c:pt>
                <c:pt idx="3820">
                  <c:v>230421.18166666667</c:v>
                </c:pt>
                <c:pt idx="3821">
                  <c:v>242153.21074652777</c:v>
                </c:pt>
                <c:pt idx="3822">
                  <c:v>255096.40163194443</c:v>
                </c:pt>
                <c:pt idx="3823">
                  <c:v>264149.29413194442</c:v>
                </c:pt>
                <c:pt idx="3824">
                  <c:v>277303.60062500002</c:v>
                </c:pt>
                <c:pt idx="3825">
                  <c:v>297568.65253472223</c:v>
                </c:pt>
                <c:pt idx="3826">
                  <c:v>313504.8415972222</c:v>
                </c:pt>
                <c:pt idx="3827">
                  <c:v>325614.01374999998</c:v>
                </c:pt>
                <c:pt idx="3828">
                  <c:v>330407.8957638889</c:v>
                </c:pt>
                <c:pt idx="3829">
                  <c:v>331411.65211805556</c:v>
                </c:pt>
                <c:pt idx="3830">
                  <c:v>330943.17215277778</c:v>
                </c:pt>
                <c:pt idx="3831">
                  <c:v>331010.91083333333</c:v>
                </c:pt>
                <c:pt idx="3832">
                  <c:v>331097.2052777778</c:v>
                </c:pt>
                <c:pt idx="3833">
                  <c:v>325678.17166666669</c:v>
                </c:pt>
                <c:pt idx="3834">
                  <c:v>317463.81614583335</c:v>
                </c:pt>
                <c:pt idx="3835">
                  <c:v>305261.72225694446</c:v>
                </c:pt>
                <c:pt idx="3836">
                  <c:v>290600.19767361111</c:v>
                </c:pt>
                <c:pt idx="3837">
                  <c:v>262996.40175347222</c:v>
                </c:pt>
                <c:pt idx="3838">
                  <c:v>238863.03925347223</c:v>
                </c:pt>
                <c:pt idx="3839">
                  <c:v>228511.19520833335</c:v>
                </c:pt>
                <c:pt idx="3840">
                  <c:v>222889.24529513888</c:v>
                </c:pt>
                <c:pt idx="3841">
                  <c:v>220882.35586805554</c:v>
                </c:pt>
                <c:pt idx="3842">
                  <c:v>221600.48828125</c:v>
                </c:pt>
                <c:pt idx="3843">
                  <c:v>224752.34131944444</c:v>
                </c:pt>
                <c:pt idx="3844">
                  <c:v>242710.93413194444</c:v>
                </c:pt>
                <c:pt idx="3845">
                  <c:v>252097.99923611112</c:v>
                </c:pt>
                <c:pt idx="3846">
                  <c:v>253974.02203125</c:v>
                </c:pt>
                <c:pt idx="3847">
                  <c:v>265963.77121527778</c:v>
                </c:pt>
                <c:pt idx="3848">
                  <c:v>280039.86309027777</c:v>
                </c:pt>
                <c:pt idx="3849">
                  <c:v>297342.10711805557</c:v>
                </c:pt>
                <c:pt idx="3850">
                  <c:v>310951.08364583331</c:v>
                </c:pt>
                <c:pt idx="3851">
                  <c:v>318442.16430555558</c:v>
                </c:pt>
                <c:pt idx="3852">
                  <c:v>321597.88670138887</c:v>
                </c:pt>
                <c:pt idx="3853">
                  <c:v>325187.82145833335</c:v>
                </c:pt>
                <c:pt idx="3854">
                  <c:v>324659.68739583332</c:v>
                </c:pt>
                <c:pt idx="3855">
                  <c:v>325872.27829861111</c:v>
                </c:pt>
                <c:pt idx="3856">
                  <c:v>323712.95385416667</c:v>
                </c:pt>
                <c:pt idx="3857">
                  <c:v>309906.07267361111</c:v>
                </c:pt>
                <c:pt idx="3858">
                  <c:v>302622.61284722225</c:v>
                </c:pt>
                <c:pt idx="3859">
                  <c:v>299079.75442708336</c:v>
                </c:pt>
                <c:pt idx="3860">
                  <c:v>280940.91180555557</c:v>
                </c:pt>
                <c:pt idx="3861">
                  <c:v>256223.80878472223</c:v>
                </c:pt>
                <c:pt idx="3862">
                  <c:v>235504.59032986112</c:v>
                </c:pt>
                <c:pt idx="3863">
                  <c:v>222983.19590277778</c:v>
                </c:pt>
                <c:pt idx="3864">
                  <c:v>216060.95753472223</c:v>
                </c:pt>
                <c:pt idx="3865">
                  <c:v>215040.90034722222</c:v>
                </c:pt>
                <c:pt idx="3866">
                  <c:v>216977.84722222222</c:v>
                </c:pt>
                <c:pt idx="3867">
                  <c:v>217655.98487847223</c:v>
                </c:pt>
                <c:pt idx="3868">
                  <c:v>225019.85725694444</c:v>
                </c:pt>
                <c:pt idx="3869">
                  <c:v>230778.20906250001</c:v>
                </c:pt>
                <c:pt idx="3870">
                  <c:v>232795.88062499999</c:v>
                </c:pt>
                <c:pt idx="3871">
                  <c:v>246950.66307291668</c:v>
                </c:pt>
                <c:pt idx="3872">
                  <c:v>261674.24984375</c:v>
                </c:pt>
                <c:pt idx="3873">
                  <c:v>282271.74336805556</c:v>
                </c:pt>
                <c:pt idx="3874">
                  <c:v>301798.08736111113</c:v>
                </c:pt>
                <c:pt idx="3875">
                  <c:v>308189.58732638886</c:v>
                </c:pt>
                <c:pt idx="3876">
                  <c:v>314477.36791666667</c:v>
                </c:pt>
                <c:pt idx="3877">
                  <c:v>316102.55444444442</c:v>
                </c:pt>
                <c:pt idx="3878">
                  <c:v>316158.986875</c:v>
                </c:pt>
                <c:pt idx="3879">
                  <c:v>316635.17534722225</c:v>
                </c:pt>
                <c:pt idx="3880">
                  <c:v>316200.37958333333</c:v>
                </c:pt>
                <c:pt idx="3881">
                  <c:v>313944.56753472221</c:v>
                </c:pt>
                <c:pt idx="3882">
                  <c:v>310107.94163194444</c:v>
                </c:pt>
                <c:pt idx="3883">
                  <c:v>304099.88909722224</c:v>
                </c:pt>
                <c:pt idx="3884">
                  <c:v>288536.37128472223</c:v>
                </c:pt>
                <c:pt idx="3885">
                  <c:v>268492.41454861109</c:v>
                </c:pt>
                <c:pt idx="3886">
                  <c:v>257145.92927083332</c:v>
                </c:pt>
                <c:pt idx="3887">
                  <c:v>246437.64973958334</c:v>
                </c:pt>
                <c:pt idx="3888">
                  <c:v>242747.078125</c:v>
                </c:pt>
                <c:pt idx="3889">
                  <c:v>242747.078125</c:v>
                </c:pt>
                <c:pt idx="3890">
                  <c:v>242747.078125</c:v>
                </c:pt>
                <c:pt idx="3891">
                  <c:v>248380.97001736111</c:v>
                </c:pt>
                <c:pt idx="3892">
                  <c:v>269748.89472222223</c:v>
                </c:pt>
                <c:pt idx="3893">
                  <c:v>278927.24756944447</c:v>
                </c:pt>
                <c:pt idx="3894">
                  <c:v>284804.71270833333</c:v>
                </c:pt>
                <c:pt idx="3895">
                  <c:v>291373.07878472219</c:v>
                </c:pt>
                <c:pt idx="3896">
                  <c:v>299665.63180555555</c:v>
                </c:pt>
                <c:pt idx="3897">
                  <c:v>312865.3390972222</c:v>
                </c:pt>
                <c:pt idx="3898">
                  <c:v>320681.14524305554</c:v>
                </c:pt>
                <c:pt idx="3899">
                  <c:v>327732.50652777776</c:v>
                </c:pt>
                <c:pt idx="3900">
                  <c:v>332007.80805555556</c:v>
                </c:pt>
                <c:pt idx="3901">
                  <c:v>339117.41659722221</c:v>
                </c:pt>
                <c:pt idx="3902">
                  <c:v>338409.02114583331</c:v>
                </c:pt>
                <c:pt idx="3903">
                  <c:v>336582.25072916667</c:v>
                </c:pt>
                <c:pt idx="3904">
                  <c:v>338254.02416666667</c:v>
                </c:pt>
                <c:pt idx="3905">
                  <c:v>335561.9034027778</c:v>
                </c:pt>
                <c:pt idx="3906">
                  <c:v>333113.59256944444</c:v>
                </c:pt>
                <c:pt idx="3907">
                  <c:v>331440.52548611112</c:v>
                </c:pt>
                <c:pt idx="3908">
                  <c:v>326261.92111111112</c:v>
                </c:pt>
                <c:pt idx="3909">
                  <c:v>311797.29333333333</c:v>
                </c:pt>
                <c:pt idx="3910">
                  <c:v>299945.70406249998</c:v>
                </c:pt>
                <c:pt idx="3911">
                  <c:v>282394.86545138888</c:v>
                </c:pt>
                <c:pt idx="3912">
                  <c:v>275938.53819444444</c:v>
                </c:pt>
                <c:pt idx="3913">
                  <c:v>275539.84375</c:v>
                </c:pt>
                <c:pt idx="3914">
                  <c:v>275539.84375</c:v>
                </c:pt>
                <c:pt idx="3915">
                  <c:v>275738.40430555557</c:v>
                </c:pt>
                <c:pt idx="3916">
                  <c:v>287656.17590277776</c:v>
                </c:pt>
                <c:pt idx="3917">
                  <c:v>292303.3615277778</c:v>
                </c:pt>
                <c:pt idx="3918">
                  <c:v>298869.05104166665</c:v>
                </c:pt>
                <c:pt idx="3919">
                  <c:v>306257.42993055558</c:v>
                </c:pt>
                <c:pt idx="3920">
                  <c:v>313402.37631944445</c:v>
                </c:pt>
                <c:pt idx="3921">
                  <c:v>323789.33906249999</c:v>
                </c:pt>
                <c:pt idx="3922">
                  <c:v>333257.62222222221</c:v>
                </c:pt>
                <c:pt idx="3923">
                  <c:v>338245.15402777778</c:v>
                </c:pt>
                <c:pt idx="3924">
                  <c:v>345516.49531249999</c:v>
                </c:pt>
                <c:pt idx="3925">
                  <c:v>349883.96680555557</c:v>
                </c:pt>
                <c:pt idx="3926">
                  <c:v>357415.78354166669</c:v>
                </c:pt>
                <c:pt idx="3927">
                  <c:v>362952.57649305556</c:v>
                </c:pt>
                <c:pt idx="3928">
                  <c:v>363089.63041666668</c:v>
                </c:pt>
                <c:pt idx="3929">
                  <c:v>361735.39475694444</c:v>
                </c:pt>
                <c:pt idx="3930">
                  <c:v>362163.56340277777</c:v>
                </c:pt>
                <c:pt idx="3931">
                  <c:v>359850.32270833332</c:v>
                </c:pt>
                <c:pt idx="3932">
                  <c:v>347790.37628472224</c:v>
                </c:pt>
                <c:pt idx="3933">
                  <c:v>332333.04812499997</c:v>
                </c:pt>
                <c:pt idx="3934">
                  <c:v>308240.01437500003</c:v>
                </c:pt>
                <c:pt idx="3935">
                  <c:v>288824.75374999997</c:v>
                </c:pt>
                <c:pt idx="3936">
                  <c:v>283832.97833333333</c:v>
                </c:pt>
                <c:pt idx="3937">
                  <c:v>282661.5625</c:v>
                </c:pt>
                <c:pt idx="3938">
                  <c:v>281589.0625</c:v>
                </c:pt>
                <c:pt idx="3939">
                  <c:v>282763.99249999999</c:v>
                </c:pt>
                <c:pt idx="3940">
                  <c:v>288231.4346527778</c:v>
                </c:pt>
                <c:pt idx="3941">
                  <c:v>294541.76902777777</c:v>
                </c:pt>
                <c:pt idx="3942">
                  <c:v>301267.4401736111</c:v>
                </c:pt>
                <c:pt idx="3943">
                  <c:v>308872.7888888889</c:v>
                </c:pt>
                <c:pt idx="3944">
                  <c:v>316673.6486111111</c:v>
                </c:pt>
                <c:pt idx="3945">
                  <c:v>330022.32854166668</c:v>
                </c:pt>
                <c:pt idx="3946">
                  <c:v>344040.39690972224</c:v>
                </c:pt>
                <c:pt idx="3947">
                  <c:v>352465.7548263889</c:v>
                </c:pt>
                <c:pt idx="3948">
                  <c:v>360394.71520833333</c:v>
                </c:pt>
                <c:pt idx="3949">
                  <c:v>365335.39083333331</c:v>
                </c:pt>
                <c:pt idx="3950">
                  <c:v>369162.65017361112</c:v>
                </c:pt>
                <c:pt idx="3951">
                  <c:v>366766.10256944445</c:v>
                </c:pt>
                <c:pt idx="3952">
                  <c:v>362001.95743055554</c:v>
                </c:pt>
                <c:pt idx="3953">
                  <c:v>360084.45111111109</c:v>
                </c:pt>
                <c:pt idx="3954">
                  <c:v>356443.77388888889</c:v>
                </c:pt>
                <c:pt idx="3955">
                  <c:v>353384.21875</c:v>
                </c:pt>
                <c:pt idx="3956">
                  <c:v>347781.09444444446</c:v>
                </c:pt>
                <c:pt idx="3957">
                  <c:v>335500.76361111109</c:v>
                </c:pt>
                <c:pt idx="3958">
                  <c:v>317002.86013888888</c:v>
                </c:pt>
                <c:pt idx="3959">
                  <c:v>312339.88836805557</c:v>
                </c:pt>
                <c:pt idx="3960">
                  <c:v>312140.25</c:v>
                </c:pt>
                <c:pt idx="3961">
                  <c:v>312140.25</c:v>
                </c:pt>
                <c:pt idx="3962">
                  <c:v>312140.25</c:v>
                </c:pt>
                <c:pt idx="3963">
                  <c:v>312109.91444444447</c:v>
                </c:pt>
                <c:pt idx="3964">
                  <c:v>313190.84375</c:v>
                </c:pt>
                <c:pt idx="3965">
                  <c:v>313190.84375</c:v>
                </c:pt>
                <c:pt idx="3966">
                  <c:v>315034.51649305556</c:v>
                </c:pt>
                <c:pt idx="3967">
                  <c:v>328867.09055555554</c:v>
                </c:pt>
                <c:pt idx="3968">
                  <c:v>334385.10069444444</c:v>
                </c:pt>
                <c:pt idx="3969">
                  <c:v>338486.48696180555</c:v>
                </c:pt>
                <c:pt idx="3970">
                  <c:v>349532.83357638889</c:v>
                </c:pt>
                <c:pt idx="3971">
                  <c:v>357638.07993055554</c:v>
                </c:pt>
                <c:pt idx="3972">
                  <c:v>362986.14517361112</c:v>
                </c:pt>
                <c:pt idx="3973">
                  <c:v>363056.32124999998</c:v>
                </c:pt>
                <c:pt idx="3974">
                  <c:v>364429.24288194446</c:v>
                </c:pt>
                <c:pt idx="3975">
                  <c:v>364345.19874999998</c:v>
                </c:pt>
                <c:pt idx="3976">
                  <c:v>362339.35847222223</c:v>
                </c:pt>
                <c:pt idx="3977">
                  <c:v>360787.22909722221</c:v>
                </c:pt>
                <c:pt idx="3978">
                  <c:v>358967.71131944447</c:v>
                </c:pt>
                <c:pt idx="3979">
                  <c:v>352639.01711805555</c:v>
                </c:pt>
                <c:pt idx="3980">
                  <c:v>340995.51902777777</c:v>
                </c:pt>
                <c:pt idx="3981">
                  <c:v>329819.25107638887</c:v>
                </c:pt>
                <c:pt idx="3982">
                  <c:v>319875.50796006946</c:v>
                </c:pt>
                <c:pt idx="3983">
                  <c:v>301632.70939236111</c:v>
                </c:pt>
                <c:pt idx="3984">
                  <c:v>293155.1017361111</c:v>
                </c:pt>
                <c:pt idx="3985">
                  <c:v>292230.32291666669</c:v>
                </c:pt>
                <c:pt idx="3986">
                  <c:v>291990.84375</c:v>
                </c:pt>
                <c:pt idx="3987">
                  <c:v>288577.96107638889</c:v>
                </c:pt>
                <c:pt idx="3988">
                  <c:v>297663.14722222224</c:v>
                </c:pt>
                <c:pt idx="3989">
                  <c:v>306453.61020833335</c:v>
                </c:pt>
                <c:pt idx="3990">
                  <c:v>313458.78501736111</c:v>
                </c:pt>
                <c:pt idx="3991">
                  <c:v>325223.05565972225</c:v>
                </c:pt>
                <c:pt idx="3992">
                  <c:v>332595.94218750001</c:v>
                </c:pt>
                <c:pt idx="3993">
                  <c:v>338770.92984375003</c:v>
                </c:pt>
                <c:pt idx="3994">
                  <c:v>347075.40588541667</c:v>
                </c:pt>
                <c:pt idx="3995">
                  <c:v>351159.03138888889</c:v>
                </c:pt>
                <c:pt idx="3996">
                  <c:v>353881.29909722222</c:v>
                </c:pt>
                <c:pt idx="3997">
                  <c:v>358444.65065972222</c:v>
                </c:pt>
                <c:pt idx="3998">
                  <c:v>358853.41796875</c:v>
                </c:pt>
                <c:pt idx="3999">
                  <c:v>358867.58701388887</c:v>
                </c:pt>
                <c:pt idx="4000">
                  <c:v>358600.71302083333</c:v>
                </c:pt>
                <c:pt idx="4001">
                  <c:v>357563.80954861111</c:v>
                </c:pt>
                <c:pt idx="4002">
                  <c:v>353781.00472222222</c:v>
                </c:pt>
                <c:pt idx="4003">
                  <c:v>350513.70751736109</c:v>
                </c:pt>
                <c:pt idx="4004">
                  <c:v>345560.55779513891</c:v>
                </c:pt>
                <c:pt idx="4005">
                  <c:v>326378.52510416665</c:v>
                </c:pt>
                <c:pt idx="4006">
                  <c:v>295329.78470486111</c:v>
                </c:pt>
                <c:pt idx="4007">
                  <c:v>277332.43977430556</c:v>
                </c:pt>
                <c:pt idx="4008">
                  <c:v>271080.00659722224</c:v>
                </c:pt>
                <c:pt idx="4009">
                  <c:v>271011.27298611111</c:v>
                </c:pt>
                <c:pt idx="4010">
                  <c:v>271005.90625</c:v>
                </c:pt>
                <c:pt idx="4011">
                  <c:v>271016.61359374999</c:v>
                </c:pt>
                <c:pt idx="4012">
                  <c:v>274202.75121527776</c:v>
                </c:pt>
                <c:pt idx="4013">
                  <c:v>277121.07293402776</c:v>
                </c:pt>
                <c:pt idx="4014">
                  <c:v>287500.37329861108</c:v>
                </c:pt>
                <c:pt idx="4015">
                  <c:v>301027.59657986113</c:v>
                </c:pt>
                <c:pt idx="4016">
                  <c:v>317157.1156076389</c:v>
                </c:pt>
                <c:pt idx="4017">
                  <c:v>329777.35359374998</c:v>
                </c:pt>
                <c:pt idx="4018">
                  <c:v>341832.68718750001</c:v>
                </c:pt>
                <c:pt idx="4019">
                  <c:v>347906.19458333333</c:v>
                </c:pt>
                <c:pt idx="4020">
                  <c:v>353465.70675347222</c:v>
                </c:pt>
                <c:pt idx="4021">
                  <c:v>355531.98798611108</c:v>
                </c:pt>
                <c:pt idx="4022">
                  <c:v>356587.01383680553</c:v>
                </c:pt>
                <c:pt idx="4023">
                  <c:v>356069.94333333336</c:v>
                </c:pt>
                <c:pt idx="4024">
                  <c:v>355594.81401041668</c:v>
                </c:pt>
                <c:pt idx="4025">
                  <c:v>352108.11704861111</c:v>
                </c:pt>
                <c:pt idx="4026">
                  <c:v>348972.64972222224</c:v>
                </c:pt>
                <c:pt idx="4027">
                  <c:v>344971.0202777778</c:v>
                </c:pt>
                <c:pt idx="4028">
                  <c:v>338051.28361111111</c:v>
                </c:pt>
                <c:pt idx="4029">
                  <c:v>314572.01855902775</c:v>
                </c:pt>
                <c:pt idx="4030">
                  <c:v>287861.42211805558</c:v>
                </c:pt>
                <c:pt idx="4031">
                  <c:v>271296.92592013889</c:v>
                </c:pt>
                <c:pt idx="4032">
                  <c:v>266385.48201388889</c:v>
                </c:pt>
                <c:pt idx="4033">
                  <c:v>266299.69395833334</c:v>
                </c:pt>
                <c:pt idx="4034">
                  <c:v>266297.6846527778</c:v>
                </c:pt>
                <c:pt idx="4035">
                  <c:v>266308.69968750002</c:v>
                </c:pt>
                <c:pt idx="4036">
                  <c:v>267291.32222222222</c:v>
                </c:pt>
                <c:pt idx="4037">
                  <c:v>268075.54140624998</c:v>
                </c:pt>
                <c:pt idx="4038">
                  <c:v>279094.39281250001</c:v>
                </c:pt>
                <c:pt idx="4039">
                  <c:v>291003.04890624998</c:v>
                </c:pt>
                <c:pt idx="4040">
                  <c:v>310730.85602430557</c:v>
                </c:pt>
                <c:pt idx="4041">
                  <c:v>329478.68881944445</c:v>
                </c:pt>
                <c:pt idx="4042">
                  <c:v>335661.17284722225</c:v>
                </c:pt>
                <c:pt idx="4043">
                  <c:v>343505.89543402777</c:v>
                </c:pt>
                <c:pt idx="4044">
                  <c:v>348987.09725694446</c:v>
                </c:pt>
                <c:pt idx="4045">
                  <c:v>351710.21041666664</c:v>
                </c:pt>
                <c:pt idx="4046">
                  <c:v>353296.81791666668</c:v>
                </c:pt>
                <c:pt idx="4047">
                  <c:v>353639.78</c:v>
                </c:pt>
                <c:pt idx="4048">
                  <c:v>352723.03286458331</c:v>
                </c:pt>
                <c:pt idx="4049">
                  <c:v>348114.27668402781</c:v>
                </c:pt>
                <c:pt idx="4050">
                  <c:v>344332.62706597225</c:v>
                </c:pt>
                <c:pt idx="4051">
                  <c:v>342430.39010416664</c:v>
                </c:pt>
                <c:pt idx="4052">
                  <c:v>328248.70555555553</c:v>
                </c:pt>
                <c:pt idx="4053">
                  <c:v>299443.45717013889</c:v>
                </c:pt>
                <c:pt idx="4054">
                  <c:v>276521.78788194444</c:v>
                </c:pt>
                <c:pt idx="4055">
                  <c:v>262362.54236979166</c:v>
                </c:pt>
                <c:pt idx="4056">
                  <c:v>259287.828125</c:v>
                </c:pt>
                <c:pt idx="4057">
                  <c:v>259200.35098090279</c:v>
                </c:pt>
                <c:pt idx="4058">
                  <c:v>259199.21875</c:v>
                </c:pt>
                <c:pt idx="4059">
                  <c:v>259199.21875</c:v>
                </c:pt>
                <c:pt idx="4060">
                  <c:v>259199.21875</c:v>
                </c:pt>
                <c:pt idx="4061">
                  <c:v>259262.06773437501</c:v>
                </c:pt>
                <c:pt idx="4062">
                  <c:v>265254.71613715281</c:v>
                </c:pt>
                <c:pt idx="4063">
                  <c:v>277876.91237847222</c:v>
                </c:pt>
                <c:pt idx="4064">
                  <c:v>297216.45623263891</c:v>
                </c:pt>
                <c:pt idx="4065">
                  <c:v>318028.22909722221</c:v>
                </c:pt>
                <c:pt idx="4066">
                  <c:v>328267.78064236109</c:v>
                </c:pt>
                <c:pt idx="4067">
                  <c:v>336171.00951388892</c:v>
                </c:pt>
                <c:pt idx="4068">
                  <c:v>337873.20796874998</c:v>
                </c:pt>
                <c:pt idx="4069">
                  <c:v>337763.41901041666</c:v>
                </c:pt>
                <c:pt idx="4070">
                  <c:v>337394.29963541665</c:v>
                </c:pt>
                <c:pt idx="4071">
                  <c:v>337792.24088541669</c:v>
                </c:pt>
                <c:pt idx="4072">
                  <c:v>337379.24046875001</c:v>
                </c:pt>
                <c:pt idx="4073">
                  <c:v>333062.17208333331</c:v>
                </c:pt>
                <c:pt idx="4074">
                  <c:v>328710.17828125</c:v>
                </c:pt>
                <c:pt idx="4075">
                  <c:v>323881.12088541669</c:v>
                </c:pt>
                <c:pt idx="4076">
                  <c:v>313991.41774305556</c:v>
                </c:pt>
                <c:pt idx="4077">
                  <c:v>282943.80274305557</c:v>
                </c:pt>
                <c:pt idx="4078">
                  <c:v>252954.82285590278</c:v>
                </c:pt>
                <c:pt idx="4079">
                  <c:v>230474.57373263888</c:v>
                </c:pt>
                <c:pt idx="4080">
                  <c:v>224383.109375</c:v>
                </c:pt>
                <c:pt idx="4081">
                  <c:v>224295.63223090279</c:v>
                </c:pt>
                <c:pt idx="4082">
                  <c:v>224294.5</c:v>
                </c:pt>
                <c:pt idx="4083">
                  <c:v>224268.88796875</c:v>
                </c:pt>
                <c:pt idx="4084">
                  <c:v>224590.33466145833</c:v>
                </c:pt>
                <c:pt idx="4085">
                  <c:v>224846.63252604168</c:v>
                </c:pt>
                <c:pt idx="4086">
                  <c:v>225166.07787326389</c:v>
                </c:pt>
                <c:pt idx="4087">
                  <c:v>240428.89466145833</c:v>
                </c:pt>
                <c:pt idx="4088">
                  <c:v>254283.98388888888</c:v>
                </c:pt>
                <c:pt idx="4089">
                  <c:v>277884.32899305556</c:v>
                </c:pt>
                <c:pt idx="4090">
                  <c:v>291842.54223958333</c:v>
                </c:pt>
                <c:pt idx="4091">
                  <c:v>312130.66786458332</c:v>
                </c:pt>
                <c:pt idx="4092">
                  <c:v>316971.01746527775</c:v>
                </c:pt>
                <c:pt idx="4093">
                  <c:v>319209.16171875002</c:v>
                </c:pt>
                <c:pt idx="4094">
                  <c:v>317043.13980902778</c:v>
                </c:pt>
                <c:pt idx="4095">
                  <c:v>316238.78125</c:v>
                </c:pt>
                <c:pt idx="4096">
                  <c:v>316238.78125</c:v>
                </c:pt>
                <c:pt idx="4097">
                  <c:v>312339.44918402779</c:v>
                </c:pt>
                <c:pt idx="4098">
                  <c:v>308678.87572916667</c:v>
                </c:pt>
                <c:pt idx="4099">
                  <c:v>304380.56402777776</c:v>
                </c:pt>
                <c:pt idx="4100">
                  <c:v>286689.0617534722</c:v>
                </c:pt>
                <c:pt idx="4101">
                  <c:v>254641.96914062501</c:v>
                </c:pt>
                <c:pt idx="4102">
                  <c:v>232466.45160590278</c:v>
                </c:pt>
                <c:pt idx="4103">
                  <c:v>221698.7446701389</c:v>
                </c:pt>
                <c:pt idx="4104">
                  <c:v>221481.37730034723</c:v>
                </c:pt>
                <c:pt idx="4105">
                  <c:v>221400.38856770835</c:v>
                </c:pt>
                <c:pt idx="4106">
                  <c:v>221400.41796875</c:v>
                </c:pt>
                <c:pt idx="4107">
                  <c:v>221410.74381944444</c:v>
                </c:pt>
                <c:pt idx="4108">
                  <c:v>222345.197421875</c:v>
                </c:pt>
                <c:pt idx="4109">
                  <c:v>224457.81734375001</c:v>
                </c:pt>
                <c:pt idx="4110">
                  <c:v>229208.39836805555</c:v>
                </c:pt>
                <c:pt idx="4111">
                  <c:v>245100.51637152777</c:v>
                </c:pt>
                <c:pt idx="4112">
                  <c:v>264024.5363628472</c:v>
                </c:pt>
                <c:pt idx="4113">
                  <c:v>282936.80024305556</c:v>
                </c:pt>
                <c:pt idx="4114">
                  <c:v>292217.56421874999</c:v>
                </c:pt>
                <c:pt idx="4115">
                  <c:v>298927.77472222224</c:v>
                </c:pt>
                <c:pt idx="4116">
                  <c:v>300556.73546875</c:v>
                </c:pt>
                <c:pt idx="4117">
                  <c:v>303315.71244791668</c:v>
                </c:pt>
                <c:pt idx="4118">
                  <c:v>307009.12564236112</c:v>
                </c:pt>
                <c:pt idx="4119">
                  <c:v>308468.72788194445</c:v>
                </c:pt>
                <c:pt idx="4120">
                  <c:v>302510.3359375</c:v>
                </c:pt>
                <c:pt idx="4121">
                  <c:v>297550.28484375001</c:v>
                </c:pt>
                <c:pt idx="4122">
                  <c:v>287492.40569444443</c:v>
                </c:pt>
                <c:pt idx="4123">
                  <c:v>275547.57357638888</c:v>
                </c:pt>
                <c:pt idx="4124">
                  <c:v>265137.82503472222</c:v>
                </c:pt>
                <c:pt idx="4125">
                  <c:v>255457.57327256945</c:v>
                </c:pt>
                <c:pt idx="4126">
                  <c:v>251683.58791666667</c:v>
                </c:pt>
                <c:pt idx="4127">
                  <c:v>248499.76263888887</c:v>
                </c:pt>
                <c:pt idx="4128">
                  <c:v>250391.39049479167</c:v>
                </c:pt>
                <c:pt idx="4129">
                  <c:v>254337.33585069445</c:v>
                </c:pt>
                <c:pt idx="4130">
                  <c:v>254332.60984374999</c:v>
                </c:pt>
                <c:pt idx="4131">
                  <c:v>256928.57065972223</c:v>
                </c:pt>
                <c:pt idx="4132">
                  <c:v>262601.2178645833</c:v>
                </c:pt>
                <c:pt idx="4133">
                  <c:v>265175.04744791664</c:v>
                </c:pt>
                <c:pt idx="4134">
                  <c:v>274458.1750347222</c:v>
                </c:pt>
                <c:pt idx="4135">
                  <c:v>281217.65329861111</c:v>
                </c:pt>
                <c:pt idx="4136">
                  <c:v>288939.30407986109</c:v>
                </c:pt>
                <c:pt idx="4137">
                  <c:v>298347.35116319446</c:v>
                </c:pt>
                <c:pt idx="4138">
                  <c:v>310728.29942708334</c:v>
                </c:pt>
                <c:pt idx="4139">
                  <c:v>310259.11335069442</c:v>
                </c:pt>
                <c:pt idx="4140">
                  <c:v>312280.5880902778</c:v>
                </c:pt>
                <c:pt idx="4141">
                  <c:v>312588.43857638887</c:v>
                </c:pt>
                <c:pt idx="4142">
                  <c:v>314207.53616319445</c:v>
                </c:pt>
                <c:pt idx="4143">
                  <c:v>314617.37647569447</c:v>
                </c:pt>
                <c:pt idx="4144">
                  <c:v>314359.56628472224</c:v>
                </c:pt>
                <c:pt idx="4145">
                  <c:v>313076.49939236109</c:v>
                </c:pt>
                <c:pt idx="4146">
                  <c:v>311653.89465277776</c:v>
                </c:pt>
                <c:pt idx="4147">
                  <c:v>310551.4987673611</c:v>
                </c:pt>
                <c:pt idx="4148">
                  <c:v>299348.68928819447</c:v>
                </c:pt>
                <c:pt idx="4149">
                  <c:v>278056.45289930556</c:v>
                </c:pt>
                <c:pt idx="4150">
                  <c:v>257177.30519965276</c:v>
                </c:pt>
                <c:pt idx="4151">
                  <c:v>233551.3490798611</c:v>
                </c:pt>
                <c:pt idx="4152">
                  <c:v>221420.89265625001</c:v>
                </c:pt>
                <c:pt idx="4153">
                  <c:v>217706.02840277777</c:v>
                </c:pt>
                <c:pt idx="4154">
                  <c:v>217705.25</c:v>
                </c:pt>
                <c:pt idx="4155">
                  <c:v>221370.66991319443</c:v>
                </c:pt>
                <c:pt idx="4156">
                  <c:v>226481.72727430557</c:v>
                </c:pt>
                <c:pt idx="4157">
                  <c:v>227058.02859375</c:v>
                </c:pt>
                <c:pt idx="4158">
                  <c:v>232040.07375000001</c:v>
                </c:pt>
                <c:pt idx="4159">
                  <c:v>240503.43819444443</c:v>
                </c:pt>
                <c:pt idx="4160">
                  <c:v>249346.60017361111</c:v>
                </c:pt>
                <c:pt idx="4161">
                  <c:v>265868.39866319444</c:v>
                </c:pt>
                <c:pt idx="4162">
                  <c:v>282979.64288194443</c:v>
                </c:pt>
                <c:pt idx="4163">
                  <c:v>296075.61732638889</c:v>
                </c:pt>
                <c:pt idx="4164">
                  <c:v>305095.81156250002</c:v>
                </c:pt>
                <c:pt idx="4165">
                  <c:v>309560.53104166669</c:v>
                </c:pt>
                <c:pt idx="4166">
                  <c:v>313866.42805555556</c:v>
                </c:pt>
                <c:pt idx="4167">
                  <c:v>316052.88916666666</c:v>
                </c:pt>
                <c:pt idx="4168">
                  <c:v>312637.99631944444</c:v>
                </c:pt>
                <c:pt idx="4169">
                  <c:v>309625.8174652778</c:v>
                </c:pt>
                <c:pt idx="4170">
                  <c:v>306610.52388888889</c:v>
                </c:pt>
                <c:pt idx="4171">
                  <c:v>305525.62788194447</c:v>
                </c:pt>
                <c:pt idx="4172">
                  <c:v>293306.81277777778</c:v>
                </c:pt>
                <c:pt idx="4173">
                  <c:v>265299.04237847222</c:v>
                </c:pt>
                <c:pt idx="4174">
                  <c:v>247346.49708333332</c:v>
                </c:pt>
                <c:pt idx="4175">
                  <c:v>240285.54965277779</c:v>
                </c:pt>
                <c:pt idx="4176">
                  <c:v>233195.38192708333</c:v>
                </c:pt>
                <c:pt idx="4177">
                  <c:v>230621.390625</c:v>
                </c:pt>
                <c:pt idx="4178">
                  <c:v>230621.390625</c:v>
                </c:pt>
                <c:pt idx="4179">
                  <c:v>230646.6795138889</c:v>
                </c:pt>
                <c:pt idx="4180">
                  <c:v>233458.23104166667</c:v>
                </c:pt>
                <c:pt idx="4181">
                  <c:v>235635.296875</c:v>
                </c:pt>
                <c:pt idx="4182">
                  <c:v>236602.25236111111</c:v>
                </c:pt>
                <c:pt idx="4183">
                  <c:v>240363.46722222221</c:v>
                </c:pt>
                <c:pt idx="4184">
                  <c:v>252451.34303819443</c:v>
                </c:pt>
                <c:pt idx="4185">
                  <c:v>272993.06260416668</c:v>
                </c:pt>
                <c:pt idx="4186">
                  <c:v>286741.8515625</c:v>
                </c:pt>
                <c:pt idx="4187">
                  <c:v>297457.70423611114</c:v>
                </c:pt>
                <c:pt idx="4188">
                  <c:v>307786.33381944447</c:v>
                </c:pt>
                <c:pt idx="4189">
                  <c:v>309812.49395833333</c:v>
                </c:pt>
                <c:pt idx="4190">
                  <c:v>311101.10993055557</c:v>
                </c:pt>
                <c:pt idx="4191">
                  <c:v>311577.63024305558</c:v>
                </c:pt>
                <c:pt idx="4192">
                  <c:v>311244.50711805554</c:v>
                </c:pt>
                <c:pt idx="4193">
                  <c:v>308536.3257986111</c:v>
                </c:pt>
                <c:pt idx="4194">
                  <c:v>305440.50368055556</c:v>
                </c:pt>
                <c:pt idx="4195">
                  <c:v>296881.07350694446</c:v>
                </c:pt>
                <c:pt idx="4196">
                  <c:v>288320.14197916666</c:v>
                </c:pt>
                <c:pt idx="4197">
                  <c:v>269386.8922048611</c:v>
                </c:pt>
                <c:pt idx="4198">
                  <c:v>250005.02885416665</c:v>
                </c:pt>
                <c:pt idx="4199">
                  <c:v>237998.79874999999</c:v>
                </c:pt>
                <c:pt idx="4200">
                  <c:v>233454.05371527778</c:v>
                </c:pt>
                <c:pt idx="4201">
                  <c:v>232311.76624999999</c:v>
                </c:pt>
                <c:pt idx="4202">
                  <c:v>232651.890625</c:v>
                </c:pt>
                <c:pt idx="4203">
                  <c:v>232651.890625</c:v>
                </c:pt>
                <c:pt idx="4204">
                  <c:v>233482.25453124999</c:v>
                </c:pt>
                <c:pt idx="4205">
                  <c:v>234065.53069444443</c:v>
                </c:pt>
                <c:pt idx="4206">
                  <c:v>235570.87362847221</c:v>
                </c:pt>
                <c:pt idx="4207">
                  <c:v>239968.12760416666</c:v>
                </c:pt>
                <c:pt idx="4208">
                  <c:v>255856.85586805554</c:v>
                </c:pt>
                <c:pt idx="4209">
                  <c:v>274771.1436458333</c:v>
                </c:pt>
                <c:pt idx="4210">
                  <c:v>286795.24770833331</c:v>
                </c:pt>
                <c:pt idx="4211">
                  <c:v>301955.37829861109</c:v>
                </c:pt>
                <c:pt idx="4212">
                  <c:v>309189.44836805557</c:v>
                </c:pt>
                <c:pt idx="4213">
                  <c:v>312023.79024305556</c:v>
                </c:pt>
                <c:pt idx="4214">
                  <c:v>313649.37618055556</c:v>
                </c:pt>
                <c:pt idx="4215">
                  <c:v>314643.29767361109</c:v>
                </c:pt>
                <c:pt idx="4216">
                  <c:v>311174.62975694443</c:v>
                </c:pt>
                <c:pt idx="4217">
                  <c:v>309031.31368055556</c:v>
                </c:pt>
                <c:pt idx="4218">
                  <c:v>305475.70065972221</c:v>
                </c:pt>
                <c:pt idx="4219">
                  <c:v>294219.50850694446</c:v>
                </c:pt>
                <c:pt idx="4220">
                  <c:v>281124.83756944444</c:v>
                </c:pt>
                <c:pt idx="4221">
                  <c:v>263422.4921875</c:v>
                </c:pt>
                <c:pt idx="4222">
                  <c:v>251340.63637152777</c:v>
                </c:pt>
                <c:pt idx="4223">
                  <c:v>235974.85057291668</c:v>
                </c:pt>
                <c:pt idx="4224">
                  <c:v>226926.59795138889</c:v>
                </c:pt>
                <c:pt idx="4225">
                  <c:v>224995.43147569444</c:v>
                </c:pt>
                <c:pt idx="4226">
                  <c:v>226072.234375</c:v>
                </c:pt>
                <c:pt idx="4227">
                  <c:v>223829.08677083332</c:v>
                </c:pt>
                <c:pt idx="4228">
                  <c:v>225591.58711805556</c:v>
                </c:pt>
                <c:pt idx="4229">
                  <c:v>227356.29020833335</c:v>
                </c:pt>
                <c:pt idx="4230">
                  <c:v>228132.51874999999</c:v>
                </c:pt>
                <c:pt idx="4231">
                  <c:v>238166.52657986112</c:v>
                </c:pt>
                <c:pt idx="4232">
                  <c:v>253523.81791666665</c:v>
                </c:pt>
                <c:pt idx="4233">
                  <c:v>268264.20017361111</c:v>
                </c:pt>
                <c:pt idx="4234">
                  <c:v>283791.25756944442</c:v>
                </c:pt>
                <c:pt idx="4235">
                  <c:v>312910.94656249997</c:v>
                </c:pt>
                <c:pt idx="4236">
                  <c:v>318520.90180555556</c:v>
                </c:pt>
                <c:pt idx="4237">
                  <c:v>319908.34829861112</c:v>
                </c:pt>
                <c:pt idx="4238">
                  <c:v>322777.981875</c:v>
                </c:pt>
                <c:pt idx="4239">
                  <c:v>322968.68399305554</c:v>
                </c:pt>
                <c:pt idx="4240">
                  <c:v>321903.45222222223</c:v>
                </c:pt>
                <c:pt idx="4241">
                  <c:v>319587.15548611112</c:v>
                </c:pt>
                <c:pt idx="4242">
                  <c:v>317952.09284722223</c:v>
                </c:pt>
                <c:pt idx="4243">
                  <c:v>315117.84288194444</c:v>
                </c:pt>
                <c:pt idx="4244">
                  <c:v>307583.87722222222</c:v>
                </c:pt>
                <c:pt idx="4245">
                  <c:v>299450.55458333332</c:v>
                </c:pt>
                <c:pt idx="4246">
                  <c:v>283372.12763888889</c:v>
                </c:pt>
                <c:pt idx="4247">
                  <c:v>275046.78055555554</c:v>
                </c:pt>
                <c:pt idx="4248">
                  <c:v>263905.66038194444</c:v>
                </c:pt>
                <c:pt idx="4249">
                  <c:v>261511.36128472222</c:v>
                </c:pt>
                <c:pt idx="4250">
                  <c:v>262375.29499999998</c:v>
                </c:pt>
                <c:pt idx="4251">
                  <c:v>269544.78958333336</c:v>
                </c:pt>
                <c:pt idx="4252">
                  <c:v>275187.90631944442</c:v>
                </c:pt>
                <c:pt idx="4253">
                  <c:v>277234.3572222222</c:v>
                </c:pt>
                <c:pt idx="4254">
                  <c:v>284775.66718749999</c:v>
                </c:pt>
                <c:pt idx="4255">
                  <c:v>292602.22586805554</c:v>
                </c:pt>
                <c:pt idx="4256">
                  <c:v>301827.0028125</c:v>
                </c:pt>
                <c:pt idx="4257">
                  <c:v>315766.87708333333</c:v>
                </c:pt>
                <c:pt idx="4258">
                  <c:v>319170.88168402779</c:v>
                </c:pt>
                <c:pt idx="4259">
                  <c:v>325775.52494791668</c:v>
                </c:pt>
                <c:pt idx="4260">
                  <c:v>328381.86996527779</c:v>
                </c:pt>
                <c:pt idx="4261">
                  <c:v>330503.77590277779</c:v>
                </c:pt>
                <c:pt idx="4262">
                  <c:v>330186.54340277775</c:v>
                </c:pt>
                <c:pt idx="4263">
                  <c:v>330250.17395833333</c:v>
                </c:pt>
                <c:pt idx="4264">
                  <c:v>329139.41197916667</c:v>
                </c:pt>
                <c:pt idx="4265">
                  <c:v>326581.26489583333</c:v>
                </c:pt>
                <c:pt idx="4266">
                  <c:v>326852.26888888888</c:v>
                </c:pt>
                <c:pt idx="4267">
                  <c:v>325820.73024305556</c:v>
                </c:pt>
                <c:pt idx="4268">
                  <c:v>323806.78388888889</c:v>
                </c:pt>
                <c:pt idx="4269">
                  <c:v>312889.76750000002</c:v>
                </c:pt>
                <c:pt idx="4270">
                  <c:v>298778.9375</c:v>
                </c:pt>
                <c:pt idx="4271">
                  <c:v>295491.75833333336</c:v>
                </c:pt>
                <c:pt idx="4272">
                  <c:v>288410.88913194445</c:v>
                </c:pt>
                <c:pt idx="4273">
                  <c:v>284275.04236111109</c:v>
                </c:pt>
                <c:pt idx="4274">
                  <c:v>284880.4840277778</c:v>
                </c:pt>
                <c:pt idx="4275">
                  <c:v>287578.4788888889</c:v>
                </c:pt>
                <c:pt idx="4276">
                  <c:v>292657.8435763889</c:v>
                </c:pt>
                <c:pt idx="4277">
                  <c:v>296035.18399305554</c:v>
                </c:pt>
                <c:pt idx="4278">
                  <c:v>298054.825625</c:v>
                </c:pt>
                <c:pt idx="4279">
                  <c:v>300183.42729166668</c:v>
                </c:pt>
                <c:pt idx="4280">
                  <c:v>309111.57475694444</c:v>
                </c:pt>
                <c:pt idx="4281">
                  <c:v>319799.9085763889</c:v>
                </c:pt>
                <c:pt idx="4282">
                  <c:v>324570.00437500002</c:v>
                </c:pt>
                <c:pt idx="4283">
                  <c:v>325446.40371527779</c:v>
                </c:pt>
                <c:pt idx="4284">
                  <c:v>327271.54055555555</c:v>
                </c:pt>
                <c:pt idx="4285">
                  <c:v>329108.4246875</c:v>
                </c:pt>
                <c:pt idx="4286">
                  <c:v>329797.67875000002</c:v>
                </c:pt>
                <c:pt idx="4287">
                  <c:v>329550.87597222225</c:v>
                </c:pt>
                <c:pt idx="4288">
                  <c:v>327266.74659722223</c:v>
                </c:pt>
                <c:pt idx="4289">
                  <c:v>323285.85809027776</c:v>
                </c:pt>
                <c:pt idx="4290">
                  <c:v>323840.44152777776</c:v>
                </c:pt>
                <c:pt idx="4291">
                  <c:v>322922.95659722225</c:v>
                </c:pt>
                <c:pt idx="4292">
                  <c:v>320056.46208333335</c:v>
                </c:pt>
                <c:pt idx="4293">
                  <c:v>306365.05777777778</c:v>
                </c:pt>
                <c:pt idx="4294">
                  <c:v>293521.03555555554</c:v>
                </c:pt>
                <c:pt idx="4295">
                  <c:v>284479.64704861114</c:v>
                </c:pt>
                <c:pt idx="4296">
                  <c:v>279234.62204861111</c:v>
                </c:pt>
                <c:pt idx="4297">
                  <c:v>278359.66534722224</c:v>
                </c:pt>
                <c:pt idx="4298">
                  <c:v>279413.43107638886</c:v>
                </c:pt>
                <c:pt idx="4299">
                  <c:v>280366.30781249999</c:v>
                </c:pt>
                <c:pt idx="4300">
                  <c:v>285991.28493055556</c:v>
                </c:pt>
                <c:pt idx="4301">
                  <c:v>289530.41520833335</c:v>
                </c:pt>
                <c:pt idx="4302">
                  <c:v>292879.11291666667</c:v>
                </c:pt>
                <c:pt idx="4303">
                  <c:v>293754.34375</c:v>
                </c:pt>
                <c:pt idx="4304">
                  <c:v>302796.46673611109</c:v>
                </c:pt>
                <c:pt idx="4305">
                  <c:v>318860.02597222221</c:v>
                </c:pt>
                <c:pt idx="4306">
                  <c:v>333621.39055555558</c:v>
                </c:pt>
                <c:pt idx="4307">
                  <c:v>336670.21187499998</c:v>
                </c:pt>
                <c:pt idx="4308">
                  <c:v>337252.4657638889</c:v>
                </c:pt>
                <c:pt idx="4309">
                  <c:v>338637.13017361111</c:v>
                </c:pt>
                <c:pt idx="4310">
                  <c:v>338705.625</c:v>
                </c:pt>
                <c:pt idx="4311">
                  <c:v>337584.8771527778</c:v>
                </c:pt>
                <c:pt idx="4312">
                  <c:v>336316.87937500002</c:v>
                </c:pt>
                <c:pt idx="4313">
                  <c:v>333839.28479166667</c:v>
                </c:pt>
                <c:pt idx="4314">
                  <c:v>330264.85361111112</c:v>
                </c:pt>
                <c:pt idx="4315">
                  <c:v>329278.82319444447</c:v>
                </c:pt>
                <c:pt idx="4316">
                  <c:v>324349.13</c:v>
                </c:pt>
                <c:pt idx="4317">
                  <c:v>310915.43274305557</c:v>
                </c:pt>
                <c:pt idx="4318">
                  <c:v>302207.8125</c:v>
                </c:pt>
                <c:pt idx="4319">
                  <c:v>283809.35736111109</c:v>
                </c:pt>
                <c:pt idx="4320">
                  <c:v>278871.29875000002</c:v>
                </c:pt>
                <c:pt idx="4321">
                  <c:v>276664.72333333333</c:v>
                </c:pt>
                <c:pt idx="4322">
                  <c:v>276966.20694444445</c:v>
                </c:pt>
                <c:pt idx="4323">
                  <c:v>278486.98177083331</c:v>
                </c:pt>
                <c:pt idx="4324">
                  <c:v>286436.22458333336</c:v>
                </c:pt>
                <c:pt idx="4325">
                  <c:v>290310.46250000002</c:v>
                </c:pt>
                <c:pt idx="4326">
                  <c:v>295326.10149305558</c:v>
                </c:pt>
                <c:pt idx="4327">
                  <c:v>301650.4295138889</c:v>
                </c:pt>
                <c:pt idx="4328">
                  <c:v>315784.5905902778</c:v>
                </c:pt>
                <c:pt idx="4329">
                  <c:v>326329.03458333336</c:v>
                </c:pt>
                <c:pt idx="4330">
                  <c:v>334094.84753472224</c:v>
                </c:pt>
                <c:pt idx="4331">
                  <c:v>346524.84812500002</c:v>
                </c:pt>
                <c:pt idx="4332">
                  <c:v>348813.63541666669</c:v>
                </c:pt>
                <c:pt idx="4333">
                  <c:v>352913.39954861114</c:v>
                </c:pt>
                <c:pt idx="4334">
                  <c:v>354639.94142361113</c:v>
                </c:pt>
                <c:pt idx="4335">
                  <c:v>355955.26947916666</c:v>
                </c:pt>
                <c:pt idx="4336">
                  <c:v>354800.33680555556</c:v>
                </c:pt>
                <c:pt idx="4337">
                  <c:v>353071.40229166666</c:v>
                </c:pt>
                <c:pt idx="4338">
                  <c:v>352749.8856597222</c:v>
                </c:pt>
                <c:pt idx="4339">
                  <c:v>350920.41336805554</c:v>
                </c:pt>
                <c:pt idx="4340">
                  <c:v>343641.77725694445</c:v>
                </c:pt>
                <c:pt idx="4341">
                  <c:v>324136.33430555556</c:v>
                </c:pt>
                <c:pt idx="4342">
                  <c:v>294705.0461284722</c:v>
                </c:pt>
                <c:pt idx="4343">
                  <c:v>283170.21848958335</c:v>
                </c:pt>
                <c:pt idx="4344">
                  <c:v>275357.48946180556</c:v>
                </c:pt>
                <c:pt idx="4345">
                  <c:v>270284.4765625</c:v>
                </c:pt>
                <c:pt idx="4346">
                  <c:v>269645.54043402779</c:v>
                </c:pt>
                <c:pt idx="4347">
                  <c:v>274666.01006944443</c:v>
                </c:pt>
                <c:pt idx="4348">
                  <c:v>281644.22126736114</c:v>
                </c:pt>
                <c:pt idx="4349">
                  <c:v>288590.75072916667</c:v>
                </c:pt>
                <c:pt idx="4350">
                  <c:v>289383.91819444444</c:v>
                </c:pt>
                <c:pt idx="4351">
                  <c:v>299526.0261111111</c:v>
                </c:pt>
                <c:pt idx="4352">
                  <c:v>314521.38026041666</c:v>
                </c:pt>
                <c:pt idx="4353">
                  <c:v>336260.86720486113</c:v>
                </c:pt>
                <c:pt idx="4354">
                  <c:v>345039.33251736109</c:v>
                </c:pt>
                <c:pt idx="4355">
                  <c:v>355336.72609374998</c:v>
                </c:pt>
                <c:pt idx="4356">
                  <c:v>356858.19612847222</c:v>
                </c:pt>
                <c:pt idx="4357">
                  <c:v>361654.79092013888</c:v>
                </c:pt>
                <c:pt idx="4358">
                  <c:v>362216.5</c:v>
                </c:pt>
                <c:pt idx="4359">
                  <c:v>362216.5</c:v>
                </c:pt>
                <c:pt idx="4360">
                  <c:v>361965.15689236112</c:v>
                </c:pt>
                <c:pt idx="4361">
                  <c:v>362130.70086805557</c:v>
                </c:pt>
                <c:pt idx="4362">
                  <c:v>359872.09064236109</c:v>
                </c:pt>
                <c:pt idx="4363">
                  <c:v>359107.29819444445</c:v>
                </c:pt>
                <c:pt idx="4364">
                  <c:v>353994.68815972219</c:v>
                </c:pt>
                <c:pt idx="4365">
                  <c:v>337085.30729166669</c:v>
                </c:pt>
                <c:pt idx="4366">
                  <c:v>306873.36119791667</c:v>
                </c:pt>
                <c:pt idx="4367">
                  <c:v>287920.30734375003</c:v>
                </c:pt>
                <c:pt idx="4368">
                  <c:v>275540.11246527778</c:v>
                </c:pt>
                <c:pt idx="4369">
                  <c:v>270465.875</c:v>
                </c:pt>
                <c:pt idx="4370">
                  <c:v>270458.2803645833</c:v>
                </c:pt>
                <c:pt idx="4371">
                  <c:v>274223.41579861112</c:v>
                </c:pt>
                <c:pt idx="4372">
                  <c:v>284986.70729166665</c:v>
                </c:pt>
                <c:pt idx="4373">
                  <c:v>290944.47595486109</c:v>
                </c:pt>
                <c:pt idx="4374">
                  <c:v>294900.07734374999</c:v>
                </c:pt>
                <c:pt idx="4375">
                  <c:v>307344.1329861111</c:v>
                </c:pt>
                <c:pt idx="4376">
                  <c:v>325533.64793402777</c:v>
                </c:pt>
                <c:pt idx="4377">
                  <c:v>332107.27947916667</c:v>
                </c:pt>
                <c:pt idx="4378">
                  <c:v>347023.46260416665</c:v>
                </c:pt>
                <c:pt idx="4379">
                  <c:v>356800.31970486109</c:v>
                </c:pt>
                <c:pt idx="4380">
                  <c:v>359104.49194444442</c:v>
                </c:pt>
                <c:pt idx="4381">
                  <c:v>359731.91357638891</c:v>
                </c:pt>
                <c:pt idx="4382">
                  <c:v>362837.3780208333</c:v>
                </c:pt>
                <c:pt idx="4383">
                  <c:v>363378.58024305553</c:v>
                </c:pt>
                <c:pt idx="4384">
                  <c:v>362293.54552083334</c:v>
                </c:pt>
                <c:pt idx="4385">
                  <c:v>358214.01874999999</c:v>
                </c:pt>
                <c:pt idx="4386">
                  <c:v>356457.59565972222</c:v>
                </c:pt>
                <c:pt idx="4387">
                  <c:v>354071.43185763888</c:v>
                </c:pt>
                <c:pt idx="4388">
                  <c:v>344603.5321354167</c:v>
                </c:pt>
                <c:pt idx="4389">
                  <c:v>322763.15934027778</c:v>
                </c:pt>
                <c:pt idx="4390">
                  <c:v>302793.1901736111</c:v>
                </c:pt>
                <c:pt idx="4391">
                  <c:v>291080.41857638891</c:v>
                </c:pt>
                <c:pt idx="4392">
                  <c:v>277707.04852430557</c:v>
                </c:pt>
                <c:pt idx="4393">
                  <c:v>272314.41102430556</c:v>
                </c:pt>
                <c:pt idx="4394">
                  <c:v>272266.15625</c:v>
                </c:pt>
                <c:pt idx="4395">
                  <c:v>272266.15625</c:v>
                </c:pt>
                <c:pt idx="4396">
                  <c:v>272266.15625</c:v>
                </c:pt>
                <c:pt idx="4397">
                  <c:v>274726.18680555554</c:v>
                </c:pt>
                <c:pt idx="4398">
                  <c:v>285099.25427083333</c:v>
                </c:pt>
                <c:pt idx="4399">
                  <c:v>294996.00263888889</c:v>
                </c:pt>
                <c:pt idx="4400">
                  <c:v>299718.05083333334</c:v>
                </c:pt>
                <c:pt idx="4401">
                  <c:v>312527.79060763889</c:v>
                </c:pt>
                <c:pt idx="4402">
                  <c:v>318297.6818402778</c:v>
                </c:pt>
                <c:pt idx="4403">
                  <c:v>322251.09850694443</c:v>
                </c:pt>
                <c:pt idx="4404">
                  <c:v>324323.15578124998</c:v>
                </c:pt>
                <c:pt idx="4405">
                  <c:v>325598.65078124998</c:v>
                </c:pt>
                <c:pt idx="4406">
                  <c:v>325688.9375</c:v>
                </c:pt>
                <c:pt idx="4407">
                  <c:v>325628.7132638889</c:v>
                </c:pt>
                <c:pt idx="4408">
                  <c:v>324820.8351909722</c:v>
                </c:pt>
                <c:pt idx="4409">
                  <c:v>324677.78564236109</c:v>
                </c:pt>
                <c:pt idx="4410">
                  <c:v>324870.44272569445</c:v>
                </c:pt>
                <c:pt idx="4411">
                  <c:v>321755.2409548611</c:v>
                </c:pt>
                <c:pt idx="4412">
                  <c:v>313571.78602430556</c:v>
                </c:pt>
                <c:pt idx="4413">
                  <c:v>297744.49689236109</c:v>
                </c:pt>
                <c:pt idx="4414">
                  <c:v>282041.55008680554</c:v>
                </c:pt>
                <c:pt idx="4415">
                  <c:v>276301.36796875001</c:v>
                </c:pt>
                <c:pt idx="4416">
                  <c:v>269331.30673611112</c:v>
                </c:pt>
                <c:pt idx="4417">
                  <c:v>267147.03937499999</c:v>
                </c:pt>
                <c:pt idx="4418">
                  <c:v>267143.9375</c:v>
                </c:pt>
                <c:pt idx="4419">
                  <c:v>267143.9375</c:v>
                </c:pt>
                <c:pt idx="4420">
                  <c:v>267172.27265624999</c:v>
                </c:pt>
                <c:pt idx="4421">
                  <c:v>265189.18814236112</c:v>
                </c:pt>
                <c:pt idx="4422">
                  <c:v>267127.72524305555</c:v>
                </c:pt>
                <c:pt idx="4423">
                  <c:v>274373.88300347223</c:v>
                </c:pt>
                <c:pt idx="4424">
                  <c:v>281726.26291666669</c:v>
                </c:pt>
                <c:pt idx="4425">
                  <c:v>294596.90265624999</c:v>
                </c:pt>
                <c:pt idx="4426">
                  <c:v>309786.17824652779</c:v>
                </c:pt>
                <c:pt idx="4427">
                  <c:v>312636.03395833331</c:v>
                </c:pt>
                <c:pt idx="4428">
                  <c:v>320113.1193402778</c:v>
                </c:pt>
                <c:pt idx="4429">
                  <c:v>323057.08824652777</c:v>
                </c:pt>
                <c:pt idx="4430">
                  <c:v>323193</c:v>
                </c:pt>
                <c:pt idx="4431">
                  <c:v>323237.67013888888</c:v>
                </c:pt>
                <c:pt idx="4432">
                  <c:v>320805.08664930554</c:v>
                </c:pt>
                <c:pt idx="4433">
                  <c:v>319252.03125</c:v>
                </c:pt>
                <c:pt idx="4434">
                  <c:v>314824.34350694442</c:v>
                </c:pt>
                <c:pt idx="4435">
                  <c:v>310969.71157986112</c:v>
                </c:pt>
                <c:pt idx="4436">
                  <c:v>305868.39123263891</c:v>
                </c:pt>
                <c:pt idx="4437">
                  <c:v>293659.53284722223</c:v>
                </c:pt>
                <c:pt idx="4438">
                  <c:v>278983.51696180558</c:v>
                </c:pt>
                <c:pt idx="4439">
                  <c:v>269012.41684027779</c:v>
                </c:pt>
                <c:pt idx="4440">
                  <c:v>266907.30703124998</c:v>
                </c:pt>
                <c:pt idx="4441">
                  <c:v>266829.63984374999</c:v>
                </c:pt>
                <c:pt idx="4442">
                  <c:v>266821.125</c:v>
                </c:pt>
                <c:pt idx="4443">
                  <c:v>266848.32250000001</c:v>
                </c:pt>
                <c:pt idx="4444">
                  <c:v>266488.91347222222</c:v>
                </c:pt>
                <c:pt idx="4445">
                  <c:v>267354.10963541665</c:v>
                </c:pt>
                <c:pt idx="4446">
                  <c:v>269049.93427083333</c:v>
                </c:pt>
                <c:pt idx="4447">
                  <c:v>279603.38604166667</c:v>
                </c:pt>
                <c:pt idx="4448">
                  <c:v>290571.23519097222</c:v>
                </c:pt>
                <c:pt idx="4449">
                  <c:v>308960.42348958331</c:v>
                </c:pt>
                <c:pt idx="4450">
                  <c:v>322512.13612847222</c:v>
                </c:pt>
                <c:pt idx="4451">
                  <c:v>326855.42104166665</c:v>
                </c:pt>
                <c:pt idx="4452">
                  <c:v>330772.7645659722</c:v>
                </c:pt>
                <c:pt idx="4453">
                  <c:v>331628.07861111109</c:v>
                </c:pt>
                <c:pt idx="4454">
                  <c:v>333227.5452951389</c:v>
                </c:pt>
                <c:pt idx="4455">
                  <c:v>333985.18571180553</c:v>
                </c:pt>
                <c:pt idx="4456">
                  <c:v>334555.57996527775</c:v>
                </c:pt>
                <c:pt idx="4457">
                  <c:v>332284.73819444445</c:v>
                </c:pt>
                <c:pt idx="4458">
                  <c:v>330761.92715277779</c:v>
                </c:pt>
                <c:pt idx="4459">
                  <c:v>329041.68883680558</c:v>
                </c:pt>
                <c:pt idx="4460">
                  <c:v>318891.31470486108</c:v>
                </c:pt>
                <c:pt idx="4461">
                  <c:v>300670.7185763889</c:v>
                </c:pt>
                <c:pt idx="4462">
                  <c:v>278210.65812500002</c:v>
                </c:pt>
                <c:pt idx="4463">
                  <c:v>272897.6163020833</c:v>
                </c:pt>
                <c:pt idx="4464">
                  <c:v>272570.07215277775</c:v>
                </c:pt>
                <c:pt idx="4465">
                  <c:v>272722.4900347222</c:v>
                </c:pt>
                <c:pt idx="4466">
                  <c:v>275458.94027777779</c:v>
                </c:pt>
                <c:pt idx="4467">
                  <c:v>276640.49140624999</c:v>
                </c:pt>
                <c:pt idx="4468">
                  <c:v>277095.40625</c:v>
                </c:pt>
                <c:pt idx="4469">
                  <c:v>279145.77013888891</c:v>
                </c:pt>
                <c:pt idx="4470">
                  <c:v>282045.76203124999</c:v>
                </c:pt>
                <c:pt idx="4471">
                  <c:v>294243.22815972223</c:v>
                </c:pt>
                <c:pt idx="4472">
                  <c:v>299794.78208333335</c:v>
                </c:pt>
                <c:pt idx="4473">
                  <c:v>311820.55062499997</c:v>
                </c:pt>
                <c:pt idx="4474">
                  <c:v>320261.33984375</c:v>
                </c:pt>
                <c:pt idx="4475">
                  <c:v>326303.94631944445</c:v>
                </c:pt>
                <c:pt idx="4476">
                  <c:v>329340.98685763887</c:v>
                </c:pt>
                <c:pt idx="4477">
                  <c:v>330819.32805555558</c:v>
                </c:pt>
                <c:pt idx="4478">
                  <c:v>334581.86053819442</c:v>
                </c:pt>
                <c:pt idx="4479">
                  <c:v>335073.21227430558</c:v>
                </c:pt>
                <c:pt idx="4480">
                  <c:v>334725.60310763889</c:v>
                </c:pt>
                <c:pt idx="4481">
                  <c:v>335038.51309027779</c:v>
                </c:pt>
                <c:pt idx="4482">
                  <c:v>336406.98022569442</c:v>
                </c:pt>
                <c:pt idx="4483">
                  <c:v>336261.73003472225</c:v>
                </c:pt>
                <c:pt idx="4484">
                  <c:v>333441.17142361111</c:v>
                </c:pt>
                <c:pt idx="4485">
                  <c:v>320453.71039930556</c:v>
                </c:pt>
                <c:pt idx="4486">
                  <c:v>296414.66414930555</c:v>
                </c:pt>
                <c:pt idx="4487">
                  <c:v>281754.36815972225</c:v>
                </c:pt>
                <c:pt idx="4488">
                  <c:v>279283.96664930554</c:v>
                </c:pt>
                <c:pt idx="4489">
                  <c:v>278102.59375</c:v>
                </c:pt>
                <c:pt idx="4490">
                  <c:v>278783.46043402777</c:v>
                </c:pt>
                <c:pt idx="4491">
                  <c:v>278971.74194444442</c:v>
                </c:pt>
                <c:pt idx="4492">
                  <c:v>279377.6875</c:v>
                </c:pt>
                <c:pt idx="4493">
                  <c:v>281496.4375</c:v>
                </c:pt>
                <c:pt idx="4494">
                  <c:v>281820.39010416664</c:v>
                </c:pt>
                <c:pt idx="4495">
                  <c:v>289676.03855902777</c:v>
                </c:pt>
                <c:pt idx="4496">
                  <c:v>294230.39387152781</c:v>
                </c:pt>
                <c:pt idx="4497">
                  <c:v>304173.81753472221</c:v>
                </c:pt>
                <c:pt idx="4498">
                  <c:v>318212.24142361112</c:v>
                </c:pt>
                <c:pt idx="4499">
                  <c:v>328364.76168402779</c:v>
                </c:pt>
                <c:pt idx="4500">
                  <c:v>336330.25498263887</c:v>
                </c:pt>
                <c:pt idx="4501">
                  <c:v>339314.60515625001</c:v>
                </c:pt>
                <c:pt idx="4502">
                  <c:v>343797.79032986111</c:v>
                </c:pt>
                <c:pt idx="4503">
                  <c:v>345269.04684027779</c:v>
                </c:pt>
                <c:pt idx="4504">
                  <c:v>346197.35829861113</c:v>
                </c:pt>
                <c:pt idx="4505">
                  <c:v>347007.35911458335</c:v>
                </c:pt>
                <c:pt idx="4506">
                  <c:v>346536.24114583334</c:v>
                </c:pt>
                <c:pt idx="4507">
                  <c:v>346774.24449652777</c:v>
                </c:pt>
                <c:pt idx="4508">
                  <c:v>342616.56762152776</c:v>
                </c:pt>
                <c:pt idx="4509">
                  <c:v>322198.79336805554</c:v>
                </c:pt>
                <c:pt idx="4510">
                  <c:v>298050.43545138888</c:v>
                </c:pt>
                <c:pt idx="4511">
                  <c:v>290231.40010416665</c:v>
                </c:pt>
                <c:pt idx="4512">
                  <c:v>290059.37822916667</c:v>
                </c:pt>
                <c:pt idx="4513">
                  <c:v>291005.18876736111</c:v>
                </c:pt>
                <c:pt idx="4514">
                  <c:v>290348.31598958332</c:v>
                </c:pt>
                <c:pt idx="4515">
                  <c:v>290491.15041666664</c:v>
                </c:pt>
                <c:pt idx="4516">
                  <c:v>290971.09375</c:v>
                </c:pt>
                <c:pt idx="4517">
                  <c:v>292366.44434027775</c:v>
                </c:pt>
                <c:pt idx="4518">
                  <c:v>292990.83802083333</c:v>
                </c:pt>
                <c:pt idx="4519">
                  <c:v>296077.03527777776</c:v>
                </c:pt>
                <c:pt idx="4520">
                  <c:v>297997.41899305553</c:v>
                </c:pt>
                <c:pt idx="4521">
                  <c:v>314886.40921875002</c:v>
                </c:pt>
                <c:pt idx="4522">
                  <c:v>324346.95171875</c:v>
                </c:pt>
                <c:pt idx="4523">
                  <c:v>336908.76307291666</c:v>
                </c:pt>
                <c:pt idx="4524">
                  <c:v>344179.90256944444</c:v>
                </c:pt>
                <c:pt idx="4525">
                  <c:v>345703.97843750002</c:v>
                </c:pt>
                <c:pt idx="4526">
                  <c:v>350961.72164930555</c:v>
                </c:pt>
                <c:pt idx="4527">
                  <c:v>351392.6956597222</c:v>
                </c:pt>
                <c:pt idx="4528">
                  <c:v>351546.72192708333</c:v>
                </c:pt>
                <c:pt idx="4529">
                  <c:v>349675.23024305556</c:v>
                </c:pt>
                <c:pt idx="4530">
                  <c:v>348396.34312500001</c:v>
                </c:pt>
                <c:pt idx="4531">
                  <c:v>345430.38581597223</c:v>
                </c:pt>
                <c:pt idx="4532">
                  <c:v>333301.5695659722</c:v>
                </c:pt>
                <c:pt idx="4533">
                  <c:v>308047.42788194446</c:v>
                </c:pt>
                <c:pt idx="4534">
                  <c:v>290776.18027777778</c:v>
                </c:pt>
                <c:pt idx="4535">
                  <c:v>282971.68654513889</c:v>
                </c:pt>
                <c:pt idx="4536">
                  <c:v>280702.90625</c:v>
                </c:pt>
                <c:pt idx="4537">
                  <c:v>280702.90625</c:v>
                </c:pt>
                <c:pt idx="4538">
                  <c:v>280769.55230902776</c:v>
                </c:pt>
                <c:pt idx="4539">
                  <c:v>280336.98300347221</c:v>
                </c:pt>
                <c:pt idx="4540">
                  <c:v>285508.78862847225</c:v>
                </c:pt>
                <c:pt idx="4541">
                  <c:v>291024.96828124998</c:v>
                </c:pt>
                <c:pt idx="4542">
                  <c:v>290349.54001736111</c:v>
                </c:pt>
                <c:pt idx="4543">
                  <c:v>292462.61421874998</c:v>
                </c:pt>
                <c:pt idx="4544">
                  <c:v>295378.88138888887</c:v>
                </c:pt>
                <c:pt idx="4545">
                  <c:v>309180.28354166669</c:v>
                </c:pt>
                <c:pt idx="4546">
                  <c:v>313076.23907986109</c:v>
                </c:pt>
                <c:pt idx="4547">
                  <c:v>313596.91892361111</c:v>
                </c:pt>
                <c:pt idx="4548">
                  <c:v>313878.63467013888</c:v>
                </c:pt>
                <c:pt idx="4549">
                  <c:v>314248.05746527779</c:v>
                </c:pt>
                <c:pt idx="4550">
                  <c:v>315304.22326388891</c:v>
                </c:pt>
                <c:pt idx="4551">
                  <c:v>315313.25885416666</c:v>
                </c:pt>
                <c:pt idx="4552">
                  <c:v>315936.21875</c:v>
                </c:pt>
                <c:pt idx="4553">
                  <c:v>315287.39456597221</c:v>
                </c:pt>
                <c:pt idx="4554">
                  <c:v>312523.40289930557</c:v>
                </c:pt>
                <c:pt idx="4555">
                  <c:v>311756.13477430557</c:v>
                </c:pt>
                <c:pt idx="4556">
                  <c:v>305096.08491319447</c:v>
                </c:pt>
                <c:pt idx="4557">
                  <c:v>290595.19256944442</c:v>
                </c:pt>
                <c:pt idx="4558">
                  <c:v>270673.04663194442</c:v>
                </c:pt>
                <c:pt idx="4559">
                  <c:v>245559.09604166666</c:v>
                </c:pt>
                <c:pt idx="4560">
                  <c:v>233084.45276909723</c:v>
                </c:pt>
                <c:pt idx="4561">
                  <c:v>229180.15868055556</c:v>
                </c:pt>
                <c:pt idx="4562">
                  <c:v>229431.73645833333</c:v>
                </c:pt>
                <c:pt idx="4563">
                  <c:v>229588.765625</c:v>
                </c:pt>
                <c:pt idx="4564">
                  <c:v>231075.43200520833</c:v>
                </c:pt>
                <c:pt idx="4565">
                  <c:v>236605.33005208333</c:v>
                </c:pt>
                <c:pt idx="4566">
                  <c:v>241947.93138020832</c:v>
                </c:pt>
                <c:pt idx="4567">
                  <c:v>248961.93536458333</c:v>
                </c:pt>
                <c:pt idx="4568">
                  <c:v>268088.58773437497</c:v>
                </c:pt>
                <c:pt idx="4569">
                  <c:v>281400.37272569444</c:v>
                </c:pt>
                <c:pt idx="4570">
                  <c:v>296081.57505208335</c:v>
                </c:pt>
                <c:pt idx="4571">
                  <c:v>305279.2048784722</c:v>
                </c:pt>
                <c:pt idx="4572">
                  <c:v>306349.07300347224</c:v>
                </c:pt>
                <c:pt idx="4573">
                  <c:v>306774.12406250002</c:v>
                </c:pt>
                <c:pt idx="4574">
                  <c:v>307606.24796875002</c:v>
                </c:pt>
                <c:pt idx="4575">
                  <c:v>307697.09769097221</c:v>
                </c:pt>
                <c:pt idx="4576">
                  <c:v>310010.5340625</c:v>
                </c:pt>
                <c:pt idx="4577">
                  <c:v>311892.2381076389</c:v>
                </c:pt>
                <c:pt idx="4578">
                  <c:v>311825.6422048611</c:v>
                </c:pt>
                <c:pt idx="4579">
                  <c:v>311632.14939236111</c:v>
                </c:pt>
                <c:pt idx="4580">
                  <c:v>306912.39937499998</c:v>
                </c:pt>
                <c:pt idx="4581">
                  <c:v>290345.33583333332</c:v>
                </c:pt>
                <c:pt idx="4582">
                  <c:v>270892.61265625001</c:v>
                </c:pt>
                <c:pt idx="4583">
                  <c:v>266580.16855902778</c:v>
                </c:pt>
                <c:pt idx="4584">
                  <c:v>263878.875</c:v>
                </c:pt>
                <c:pt idx="4585">
                  <c:v>263878.875</c:v>
                </c:pt>
                <c:pt idx="4586">
                  <c:v>264150.73055555555</c:v>
                </c:pt>
                <c:pt idx="4587">
                  <c:v>267381.73777777777</c:v>
                </c:pt>
                <c:pt idx="4588">
                  <c:v>274547.41651041666</c:v>
                </c:pt>
                <c:pt idx="4589">
                  <c:v>277901.00880208332</c:v>
                </c:pt>
                <c:pt idx="4590">
                  <c:v>278172.02960069443</c:v>
                </c:pt>
                <c:pt idx="4591">
                  <c:v>288171.80277777778</c:v>
                </c:pt>
                <c:pt idx="4592">
                  <c:v>302891.60699652776</c:v>
                </c:pt>
                <c:pt idx="4593">
                  <c:v>323777.58276041667</c:v>
                </c:pt>
                <c:pt idx="4594">
                  <c:v>328340.90045138891</c:v>
                </c:pt>
                <c:pt idx="4595">
                  <c:v>330314.4039236111</c:v>
                </c:pt>
                <c:pt idx="4596">
                  <c:v>333636.5154513889</c:v>
                </c:pt>
                <c:pt idx="4597">
                  <c:v>336684.4953472222</c:v>
                </c:pt>
                <c:pt idx="4598">
                  <c:v>338494.06085069443</c:v>
                </c:pt>
                <c:pt idx="4599">
                  <c:v>338921.63015624997</c:v>
                </c:pt>
                <c:pt idx="4600">
                  <c:v>338936.12416666665</c:v>
                </c:pt>
                <c:pt idx="4601">
                  <c:v>338644.27678819443</c:v>
                </c:pt>
                <c:pt idx="4602">
                  <c:v>338514.61015625001</c:v>
                </c:pt>
                <c:pt idx="4603">
                  <c:v>338098.31081597222</c:v>
                </c:pt>
                <c:pt idx="4604">
                  <c:v>336233.32317708334</c:v>
                </c:pt>
                <c:pt idx="4605">
                  <c:v>328242.67309027776</c:v>
                </c:pt>
                <c:pt idx="4606">
                  <c:v>309639.56684027775</c:v>
                </c:pt>
                <c:pt idx="4607">
                  <c:v>293549.34395833331</c:v>
                </c:pt>
                <c:pt idx="4608">
                  <c:v>285957.49565972225</c:v>
                </c:pt>
                <c:pt idx="4609">
                  <c:v>282654.09375</c:v>
                </c:pt>
                <c:pt idx="4610">
                  <c:v>282654.09375</c:v>
                </c:pt>
                <c:pt idx="4611">
                  <c:v>285166.65727430553</c:v>
                </c:pt>
                <c:pt idx="4612">
                  <c:v>290776.93611111114</c:v>
                </c:pt>
                <c:pt idx="4613">
                  <c:v>296894.46121527778</c:v>
                </c:pt>
                <c:pt idx="4614">
                  <c:v>300673.44708333333</c:v>
                </c:pt>
                <c:pt idx="4615">
                  <c:v>303875.00977430557</c:v>
                </c:pt>
                <c:pt idx="4616">
                  <c:v>314792.63442708331</c:v>
                </c:pt>
                <c:pt idx="4617">
                  <c:v>334920.6711284722</c:v>
                </c:pt>
                <c:pt idx="4618">
                  <c:v>343880.18581597222</c:v>
                </c:pt>
                <c:pt idx="4619">
                  <c:v>348349.83388888888</c:v>
                </c:pt>
                <c:pt idx="4620">
                  <c:v>351520.0081597222</c:v>
                </c:pt>
                <c:pt idx="4621">
                  <c:v>351491.99677083333</c:v>
                </c:pt>
                <c:pt idx="4622">
                  <c:v>351748.59579861112</c:v>
                </c:pt>
                <c:pt idx="4623">
                  <c:v>352233.72249999997</c:v>
                </c:pt>
                <c:pt idx="4624">
                  <c:v>349263.23586805555</c:v>
                </c:pt>
                <c:pt idx="4625">
                  <c:v>345597.97725694446</c:v>
                </c:pt>
                <c:pt idx="4626">
                  <c:v>342763.78739583335</c:v>
                </c:pt>
                <c:pt idx="4627">
                  <c:v>332602.11513888888</c:v>
                </c:pt>
                <c:pt idx="4628">
                  <c:v>325302.09322916664</c:v>
                </c:pt>
                <c:pt idx="4629">
                  <c:v>308497.29892361112</c:v>
                </c:pt>
                <c:pt idx="4630">
                  <c:v>288014.54836805555</c:v>
                </c:pt>
                <c:pt idx="4631">
                  <c:v>271104.98256944446</c:v>
                </c:pt>
                <c:pt idx="4632">
                  <c:v>263065.51010416669</c:v>
                </c:pt>
                <c:pt idx="4633">
                  <c:v>259757.640625</c:v>
                </c:pt>
                <c:pt idx="4634">
                  <c:v>259757.640625</c:v>
                </c:pt>
                <c:pt idx="4635">
                  <c:v>259934.56024305554</c:v>
                </c:pt>
                <c:pt idx="4636">
                  <c:v>261240.25689236113</c:v>
                </c:pt>
                <c:pt idx="4637">
                  <c:v>262505.71953125001</c:v>
                </c:pt>
                <c:pt idx="4638">
                  <c:v>269150.44284722221</c:v>
                </c:pt>
                <c:pt idx="4639">
                  <c:v>277540.01486111112</c:v>
                </c:pt>
                <c:pt idx="4640">
                  <c:v>288798.46600694442</c:v>
                </c:pt>
                <c:pt idx="4641">
                  <c:v>311451.60111111111</c:v>
                </c:pt>
                <c:pt idx="4642">
                  <c:v>322954.76190972223</c:v>
                </c:pt>
                <c:pt idx="4643">
                  <c:v>327103.13711805554</c:v>
                </c:pt>
                <c:pt idx="4644">
                  <c:v>330449.81506944442</c:v>
                </c:pt>
                <c:pt idx="4645">
                  <c:v>333164.50159722223</c:v>
                </c:pt>
                <c:pt idx="4646">
                  <c:v>332093.09444444446</c:v>
                </c:pt>
                <c:pt idx="4647">
                  <c:v>332023.29604166665</c:v>
                </c:pt>
                <c:pt idx="4648">
                  <c:v>329852.12888888887</c:v>
                </c:pt>
                <c:pt idx="4649">
                  <c:v>329278.34600694443</c:v>
                </c:pt>
                <c:pt idx="4650">
                  <c:v>324784.58770833333</c:v>
                </c:pt>
                <c:pt idx="4651">
                  <c:v>321289.28809027775</c:v>
                </c:pt>
                <c:pt idx="4652">
                  <c:v>307160.03493055556</c:v>
                </c:pt>
                <c:pt idx="4653">
                  <c:v>281255.02194444445</c:v>
                </c:pt>
                <c:pt idx="4654">
                  <c:v>259350.23061631946</c:v>
                </c:pt>
                <c:pt idx="4655">
                  <c:v>241078.1534201389</c:v>
                </c:pt>
                <c:pt idx="4656">
                  <c:v>233033.13354166667</c:v>
                </c:pt>
                <c:pt idx="4657">
                  <c:v>232009.63277777779</c:v>
                </c:pt>
                <c:pt idx="4658">
                  <c:v>232000.96875</c:v>
                </c:pt>
                <c:pt idx="4659">
                  <c:v>232000.96875</c:v>
                </c:pt>
                <c:pt idx="4660">
                  <c:v>232533.28524305555</c:v>
                </c:pt>
                <c:pt idx="4661">
                  <c:v>235466.58524305557</c:v>
                </c:pt>
                <c:pt idx="4662">
                  <c:v>236248.45666666667</c:v>
                </c:pt>
                <c:pt idx="4663">
                  <c:v>237462.57933159723</c:v>
                </c:pt>
                <c:pt idx="4664">
                  <c:v>248270.22934895832</c:v>
                </c:pt>
                <c:pt idx="4665">
                  <c:v>268596.92203125003</c:v>
                </c:pt>
                <c:pt idx="4666">
                  <c:v>281684.43652777775</c:v>
                </c:pt>
                <c:pt idx="4667">
                  <c:v>284570.66319444444</c:v>
                </c:pt>
                <c:pt idx="4668">
                  <c:v>286529.4188541667</c:v>
                </c:pt>
                <c:pt idx="4669">
                  <c:v>288394.56902777776</c:v>
                </c:pt>
                <c:pt idx="4670">
                  <c:v>288375.9375</c:v>
                </c:pt>
                <c:pt idx="4671">
                  <c:v>288375.9375</c:v>
                </c:pt>
                <c:pt idx="4672">
                  <c:v>288371.89305555553</c:v>
                </c:pt>
                <c:pt idx="4673">
                  <c:v>287696.9534722222</c:v>
                </c:pt>
                <c:pt idx="4674">
                  <c:v>287311.76118055556</c:v>
                </c:pt>
                <c:pt idx="4675">
                  <c:v>285682.04829861113</c:v>
                </c:pt>
                <c:pt idx="4676">
                  <c:v>278537.75732638891</c:v>
                </c:pt>
                <c:pt idx="4677">
                  <c:v>260488.96668402778</c:v>
                </c:pt>
                <c:pt idx="4678">
                  <c:v>239686.08880208334</c:v>
                </c:pt>
                <c:pt idx="4679">
                  <c:v>230681.32159722221</c:v>
                </c:pt>
                <c:pt idx="4680">
                  <c:v>229887.05779513888</c:v>
                </c:pt>
                <c:pt idx="4681">
                  <c:v>229802.04202256945</c:v>
                </c:pt>
                <c:pt idx="4682">
                  <c:v>229798.546875</c:v>
                </c:pt>
                <c:pt idx="4683">
                  <c:v>229798.546875</c:v>
                </c:pt>
                <c:pt idx="4684">
                  <c:v>230349.55795138888</c:v>
                </c:pt>
                <c:pt idx="4685">
                  <c:v>232935.77333333335</c:v>
                </c:pt>
                <c:pt idx="4686">
                  <c:v>233420.859375</c:v>
                </c:pt>
                <c:pt idx="4687">
                  <c:v>236192.30307291666</c:v>
                </c:pt>
                <c:pt idx="4688">
                  <c:v>261441.02799479166</c:v>
                </c:pt>
                <c:pt idx="4689">
                  <c:v>287481.10281249997</c:v>
                </c:pt>
                <c:pt idx="4690">
                  <c:v>301345.14833333332</c:v>
                </c:pt>
                <c:pt idx="4691">
                  <c:v>310427.33555555553</c:v>
                </c:pt>
                <c:pt idx="4692">
                  <c:v>316003.32746527781</c:v>
                </c:pt>
                <c:pt idx="4693">
                  <c:v>321554.36041666666</c:v>
                </c:pt>
                <c:pt idx="4694">
                  <c:v>322077.11371527775</c:v>
                </c:pt>
                <c:pt idx="4695">
                  <c:v>322309.13819444447</c:v>
                </c:pt>
                <c:pt idx="4696">
                  <c:v>321766.7913888889</c:v>
                </c:pt>
                <c:pt idx="4697">
                  <c:v>319708.57500000001</c:v>
                </c:pt>
                <c:pt idx="4698">
                  <c:v>318620.1189409722</c:v>
                </c:pt>
                <c:pt idx="4699">
                  <c:v>317484.68111111113</c:v>
                </c:pt>
                <c:pt idx="4700">
                  <c:v>306857.16373263887</c:v>
                </c:pt>
                <c:pt idx="4701">
                  <c:v>281161.08557291667</c:v>
                </c:pt>
                <c:pt idx="4702">
                  <c:v>257130.9242013889</c:v>
                </c:pt>
                <c:pt idx="4703">
                  <c:v>242703.15635416665</c:v>
                </c:pt>
                <c:pt idx="4704">
                  <c:v>237529.00033854166</c:v>
                </c:pt>
                <c:pt idx="4705">
                  <c:v>237694.390625</c:v>
                </c:pt>
                <c:pt idx="4706">
                  <c:v>237697.08159722222</c:v>
                </c:pt>
                <c:pt idx="4707">
                  <c:v>237803.49283854166</c:v>
                </c:pt>
                <c:pt idx="4708">
                  <c:v>242476.40717013887</c:v>
                </c:pt>
                <c:pt idx="4709">
                  <c:v>248491.66736979166</c:v>
                </c:pt>
                <c:pt idx="4710">
                  <c:v>264780.16891493055</c:v>
                </c:pt>
                <c:pt idx="4711">
                  <c:v>277272.85973958333</c:v>
                </c:pt>
                <c:pt idx="4712">
                  <c:v>288131.4392534722</c:v>
                </c:pt>
                <c:pt idx="4713">
                  <c:v>306264.12298611109</c:v>
                </c:pt>
                <c:pt idx="4714">
                  <c:v>320091.92774305557</c:v>
                </c:pt>
                <c:pt idx="4715">
                  <c:v>325997.51781250001</c:v>
                </c:pt>
                <c:pt idx="4716">
                  <c:v>327859.90638888889</c:v>
                </c:pt>
                <c:pt idx="4717">
                  <c:v>331356.86300347222</c:v>
                </c:pt>
                <c:pt idx="4718">
                  <c:v>329119.14647569443</c:v>
                </c:pt>
                <c:pt idx="4719">
                  <c:v>327450.50369791669</c:v>
                </c:pt>
                <c:pt idx="4720">
                  <c:v>327505.7764236111</c:v>
                </c:pt>
                <c:pt idx="4721">
                  <c:v>325536.23682291666</c:v>
                </c:pt>
                <c:pt idx="4722">
                  <c:v>319903.61656250001</c:v>
                </c:pt>
                <c:pt idx="4723">
                  <c:v>318954.64100694447</c:v>
                </c:pt>
                <c:pt idx="4724">
                  <c:v>316653.73227430554</c:v>
                </c:pt>
                <c:pt idx="4725">
                  <c:v>290970.21675347222</c:v>
                </c:pt>
                <c:pt idx="4726">
                  <c:v>264373.05692708335</c:v>
                </c:pt>
                <c:pt idx="4727">
                  <c:v>250217.87315972222</c:v>
                </c:pt>
                <c:pt idx="4728">
                  <c:v>247185.86271701389</c:v>
                </c:pt>
                <c:pt idx="4729">
                  <c:v>247100.453125</c:v>
                </c:pt>
                <c:pt idx="4730">
                  <c:v>248031.50590277778</c:v>
                </c:pt>
                <c:pt idx="4731">
                  <c:v>249528.70796006944</c:v>
                </c:pt>
                <c:pt idx="4732">
                  <c:v>256025.3663107639</c:v>
                </c:pt>
                <c:pt idx="4733">
                  <c:v>261348.55978298612</c:v>
                </c:pt>
                <c:pt idx="4734">
                  <c:v>273124.47637152777</c:v>
                </c:pt>
                <c:pt idx="4735">
                  <c:v>284590.99281249999</c:v>
                </c:pt>
                <c:pt idx="4736">
                  <c:v>295090.80807291664</c:v>
                </c:pt>
                <c:pt idx="4737">
                  <c:v>314663.28210069443</c:v>
                </c:pt>
                <c:pt idx="4738">
                  <c:v>322147.63234374998</c:v>
                </c:pt>
                <c:pt idx="4739">
                  <c:v>328376.58190972224</c:v>
                </c:pt>
                <c:pt idx="4740">
                  <c:v>330712.27970486111</c:v>
                </c:pt>
                <c:pt idx="4741">
                  <c:v>336761.17619791668</c:v>
                </c:pt>
                <c:pt idx="4742">
                  <c:v>337238.03755208332</c:v>
                </c:pt>
                <c:pt idx="4743">
                  <c:v>336713.99928819446</c:v>
                </c:pt>
                <c:pt idx="4744">
                  <c:v>336687.57958333334</c:v>
                </c:pt>
                <c:pt idx="4745">
                  <c:v>334360.84725694446</c:v>
                </c:pt>
                <c:pt idx="4746">
                  <c:v>333636.54713541665</c:v>
                </c:pt>
                <c:pt idx="4747">
                  <c:v>334729.45093749999</c:v>
                </c:pt>
                <c:pt idx="4748">
                  <c:v>330069.18932291667</c:v>
                </c:pt>
                <c:pt idx="4749">
                  <c:v>320185.20046874997</c:v>
                </c:pt>
                <c:pt idx="4750">
                  <c:v>308352.16154513886</c:v>
                </c:pt>
                <c:pt idx="4751">
                  <c:v>284975.37994791666</c:v>
                </c:pt>
                <c:pt idx="4752">
                  <c:v>275948.01982638892</c:v>
                </c:pt>
                <c:pt idx="4753">
                  <c:v>275042.30234375002</c:v>
                </c:pt>
                <c:pt idx="4754">
                  <c:v>275025.125</c:v>
                </c:pt>
                <c:pt idx="4755">
                  <c:v>275068.11611111113</c:v>
                </c:pt>
                <c:pt idx="4756">
                  <c:v>283091.00225694443</c:v>
                </c:pt>
                <c:pt idx="4757">
                  <c:v>288131.34505208331</c:v>
                </c:pt>
                <c:pt idx="4758">
                  <c:v>293959.24210069445</c:v>
                </c:pt>
                <c:pt idx="4759">
                  <c:v>302283.36574652779</c:v>
                </c:pt>
                <c:pt idx="4760">
                  <c:v>313365.74567708332</c:v>
                </c:pt>
                <c:pt idx="4761">
                  <c:v>329355.17107638891</c:v>
                </c:pt>
                <c:pt idx="4762">
                  <c:v>335362.51684027776</c:v>
                </c:pt>
                <c:pt idx="4763">
                  <c:v>345518.36177083332</c:v>
                </c:pt>
                <c:pt idx="4764">
                  <c:v>349940.71338541666</c:v>
                </c:pt>
                <c:pt idx="4765">
                  <c:v>351780.72199652781</c:v>
                </c:pt>
                <c:pt idx="4766">
                  <c:v>353285.68791666668</c:v>
                </c:pt>
                <c:pt idx="4767">
                  <c:v>356901.62182291667</c:v>
                </c:pt>
                <c:pt idx="4768">
                  <c:v>355533.87885416666</c:v>
                </c:pt>
                <c:pt idx="4769">
                  <c:v>349501.1727951389</c:v>
                </c:pt>
                <c:pt idx="4770">
                  <c:v>346823.04013888887</c:v>
                </c:pt>
                <c:pt idx="4771">
                  <c:v>343294.7084375</c:v>
                </c:pt>
                <c:pt idx="4772">
                  <c:v>340333.83522569446</c:v>
                </c:pt>
                <c:pt idx="4773">
                  <c:v>326119.88661458332</c:v>
                </c:pt>
                <c:pt idx="4774">
                  <c:v>315004.93586805556</c:v>
                </c:pt>
                <c:pt idx="4775">
                  <c:v>304073.60986111109</c:v>
                </c:pt>
                <c:pt idx="4776">
                  <c:v>300613.21881944442</c:v>
                </c:pt>
                <c:pt idx="4777">
                  <c:v>301056.74467013887</c:v>
                </c:pt>
                <c:pt idx="4778">
                  <c:v>302355.88819444447</c:v>
                </c:pt>
                <c:pt idx="4779">
                  <c:v>302648.57512152777</c:v>
                </c:pt>
                <c:pt idx="4780">
                  <c:v>312071.8870659722</c:v>
                </c:pt>
                <c:pt idx="4781">
                  <c:v>316496.33541666664</c:v>
                </c:pt>
                <c:pt idx="4782">
                  <c:v>317311.21465277777</c:v>
                </c:pt>
                <c:pt idx="4783">
                  <c:v>319686.15541666665</c:v>
                </c:pt>
                <c:pt idx="4784">
                  <c:v>330563.27017361112</c:v>
                </c:pt>
                <c:pt idx="4785">
                  <c:v>342291.13416666666</c:v>
                </c:pt>
                <c:pt idx="4786">
                  <c:v>349628.52762152778</c:v>
                </c:pt>
                <c:pt idx="4787">
                  <c:v>354922.9591840278</c:v>
                </c:pt>
                <c:pt idx="4788">
                  <c:v>358649.43147569447</c:v>
                </c:pt>
                <c:pt idx="4789">
                  <c:v>361401.04982638889</c:v>
                </c:pt>
                <c:pt idx="4790">
                  <c:v>361129.57821180555</c:v>
                </c:pt>
                <c:pt idx="4791">
                  <c:v>361201.74440972222</c:v>
                </c:pt>
                <c:pt idx="4792">
                  <c:v>359793.1644097222</c:v>
                </c:pt>
                <c:pt idx="4793">
                  <c:v>356904.70873263892</c:v>
                </c:pt>
                <c:pt idx="4794">
                  <c:v>353943.85350694443</c:v>
                </c:pt>
                <c:pt idx="4795">
                  <c:v>349273.52788194444</c:v>
                </c:pt>
                <c:pt idx="4796">
                  <c:v>341420.73388888891</c:v>
                </c:pt>
                <c:pt idx="4797">
                  <c:v>327477.76682291669</c:v>
                </c:pt>
                <c:pt idx="4798">
                  <c:v>317154.12168402778</c:v>
                </c:pt>
                <c:pt idx="4799">
                  <c:v>302418.10310763889</c:v>
                </c:pt>
                <c:pt idx="4800">
                  <c:v>296648.74138888891</c:v>
                </c:pt>
                <c:pt idx="4801">
                  <c:v>295576.84986111108</c:v>
                </c:pt>
                <c:pt idx="4802">
                  <c:v>295267.65625</c:v>
                </c:pt>
                <c:pt idx="4803">
                  <c:v>295267.65625</c:v>
                </c:pt>
                <c:pt idx="4804">
                  <c:v>298620.44597222219</c:v>
                </c:pt>
                <c:pt idx="4805">
                  <c:v>300873.82291666669</c:v>
                </c:pt>
                <c:pt idx="4806">
                  <c:v>303657.10484375001</c:v>
                </c:pt>
                <c:pt idx="4807">
                  <c:v>305397.92887152778</c:v>
                </c:pt>
                <c:pt idx="4808">
                  <c:v>306852.75</c:v>
                </c:pt>
                <c:pt idx="4809">
                  <c:v>317872.89331597224</c:v>
                </c:pt>
                <c:pt idx="4810">
                  <c:v>328501.25463541667</c:v>
                </c:pt>
                <c:pt idx="4811">
                  <c:v>334464.02114583331</c:v>
                </c:pt>
                <c:pt idx="4812">
                  <c:v>338629.82265624998</c:v>
                </c:pt>
                <c:pt idx="4813">
                  <c:v>339954.26178819442</c:v>
                </c:pt>
                <c:pt idx="4814">
                  <c:v>340083.88116319443</c:v>
                </c:pt>
                <c:pt idx="4815">
                  <c:v>340115.14300347224</c:v>
                </c:pt>
                <c:pt idx="4816">
                  <c:v>339994.55776041665</c:v>
                </c:pt>
                <c:pt idx="4817">
                  <c:v>339924.39671875001</c:v>
                </c:pt>
                <c:pt idx="4818">
                  <c:v>338611.94874999998</c:v>
                </c:pt>
                <c:pt idx="4819">
                  <c:v>336715.04201388889</c:v>
                </c:pt>
                <c:pt idx="4820">
                  <c:v>332227.7432465278</c:v>
                </c:pt>
                <c:pt idx="4821">
                  <c:v>318113.3957638889</c:v>
                </c:pt>
                <c:pt idx="4822">
                  <c:v>305341.96991319442</c:v>
                </c:pt>
                <c:pt idx="4823">
                  <c:v>293583.34565972222</c:v>
                </c:pt>
                <c:pt idx="4824">
                  <c:v>290580.84375</c:v>
                </c:pt>
                <c:pt idx="4825">
                  <c:v>290580.84375</c:v>
                </c:pt>
                <c:pt idx="4826">
                  <c:v>290580.84375</c:v>
                </c:pt>
                <c:pt idx="4827">
                  <c:v>290589.06624999997</c:v>
                </c:pt>
                <c:pt idx="4828">
                  <c:v>293342.41904513887</c:v>
                </c:pt>
                <c:pt idx="4829">
                  <c:v>297217.13890625001</c:v>
                </c:pt>
                <c:pt idx="4830">
                  <c:v>297486.20463541668</c:v>
                </c:pt>
                <c:pt idx="4831">
                  <c:v>302219.70560763887</c:v>
                </c:pt>
                <c:pt idx="4832">
                  <c:v>308875.08737847221</c:v>
                </c:pt>
                <c:pt idx="4833">
                  <c:v>327879.80958333332</c:v>
                </c:pt>
                <c:pt idx="4834">
                  <c:v>335782.61375000002</c:v>
                </c:pt>
                <c:pt idx="4835">
                  <c:v>344800.7531597222</c:v>
                </c:pt>
                <c:pt idx="4836">
                  <c:v>348030.1974652778</c:v>
                </c:pt>
                <c:pt idx="4837">
                  <c:v>350178.86871527776</c:v>
                </c:pt>
                <c:pt idx="4838">
                  <c:v>350492.3343576389</c:v>
                </c:pt>
                <c:pt idx="4839">
                  <c:v>350447.56149305555</c:v>
                </c:pt>
                <c:pt idx="4840">
                  <c:v>351150.40973958332</c:v>
                </c:pt>
                <c:pt idx="4841">
                  <c:v>346379.83177083335</c:v>
                </c:pt>
                <c:pt idx="4842">
                  <c:v>341873.27758680558</c:v>
                </c:pt>
                <c:pt idx="4843">
                  <c:v>337280.5124652778</c:v>
                </c:pt>
                <c:pt idx="4844">
                  <c:v>330987.75230902777</c:v>
                </c:pt>
                <c:pt idx="4845">
                  <c:v>309851.25022569444</c:v>
                </c:pt>
                <c:pt idx="4846">
                  <c:v>291697.97210069443</c:v>
                </c:pt>
                <c:pt idx="4847">
                  <c:v>269280.1262326389</c:v>
                </c:pt>
                <c:pt idx="4848">
                  <c:v>260590.28125</c:v>
                </c:pt>
                <c:pt idx="4849">
                  <c:v>260539.54958333334</c:v>
                </c:pt>
                <c:pt idx="4850">
                  <c:v>260529.28125</c:v>
                </c:pt>
                <c:pt idx="4851">
                  <c:v>260499.37661458334</c:v>
                </c:pt>
                <c:pt idx="4852">
                  <c:v>259971.91607638888</c:v>
                </c:pt>
                <c:pt idx="4853">
                  <c:v>267464.34586805553</c:v>
                </c:pt>
                <c:pt idx="4854">
                  <c:v>277107.52729166666</c:v>
                </c:pt>
                <c:pt idx="4855">
                  <c:v>282326.21177083335</c:v>
                </c:pt>
                <c:pt idx="4856">
                  <c:v>295514.91005208332</c:v>
                </c:pt>
                <c:pt idx="4857">
                  <c:v>313789.45012152777</c:v>
                </c:pt>
                <c:pt idx="4858">
                  <c:v>324087.46390625002</c:v>
                </c:pt>
                <c:pt idx="4859">
                  <c:v>328944.28855902777</c:v>
                </c:pt>
                <c:pt idx="4860">
                  <c:v>329885.50989583333</c:v>
                </c:pt>
                <c:pt idx="4861">
                  <c:v>333733.24904513889</c:v>
                </c:pt>
                <c:pt idx="4862">
                  <c:v>335979.30428819446</c:v>
                </c:pt>
                <c:pt idx="4863">
                  <c:v>336076.5001736111</c:v>
                </c:pt>
                <c:pt idx="4864">
                  <c:v>335654.52890625002</c:v>
                </c:pt>
                <c:pt idx="4865">
                  <c:v>334635.77100694447</c:v>
                </c:pt>
                <c:pt idx="4866">
                  <c:v>334057.78342013888</c:v>
                </c:pt>
                <c:pt idx="4867">
                  <c:v>333512.26302083331</c:v>
                </c:pt>
                <c:pt idx="4868">
                  <c:v>323459.79519097222</c:v>
                </c:pt>
                <c:pt idx="4869">
                  <c:v>296871.125</c:v>
                </c:pt>
                <c:pt idx="4870">
                  <c:v>268660.9714236111</c:v>
                </c:pt>
                <c:pt idx="4871">
                  <c:v>256099.897734375</c:v>
                </c:pt>
                <c:pt idx="4872">
                  <c:v>251145.703125</c:v>
                </c:pt>
                <c:pt idx="4873">
                  <c:v>251145.703125</c:v>
                </c:pt>
                <c:pt idx="4874">
                  <c:v>251145.703125</c:v>
                </c:pt>
                <c:pt idx="4875">
                  <c:v>251145.703125</c:v>
                </c:pt>
                <c:pt idx="4876">
                  <c:v>251153.453125</c:v>
                </c:pt>
                <c:pt idx="4877">
                  <c:v>251242.429140625</c:v>
                </c:pt>
                <c:pt idx="4878">
                  <c:v>252283.65625</c:v>
                </c:pt>
                <c:pt idx="4879">
                  <c:v>257097.29576388889</c:v>
                </c:pt>
                <c:pt idx="4880">
                  <c:v>275209.48020833335</c:v>
                </c:pt>
                <c:pt idx="4881">
                  <c:v>292832.66262152779</c:v>
                </c:pt>
                <c:pt idx="4882">
                  <c:v>310753.89590277779</c:v>
                </c:pt>
                <c:pt idx="4883">
                  <c:v>324490.87763888889</c:v>
                </c:pt>
                <c:pt idx="4884">
                  <c:v>330230.96814236109</c:v>
                </c:pt>
                <c:pt idx="4885">
                  <c:v>336860.625</c:v>
                </c:pt>
                <c:pt idx="4886">
                  <c:v>337660.06595486111</c:v>
                </c:pt>
                <c:pt idx="4887">
                  <c:v>338169.41810763889</c:v>
                </c:pt>
                <c:pt idx="4888">
                  <c:v>336124.77138888888</c:v>
                </c:pt>
                <c:pt idx="4889">
                  <c:v>334596.63447916665</c:v>
                </c:pt>
                <c:pt idx="4890">
                  <c:v>332176.18472222221</c:v>
                </c:pt>
                <c:pt idx="4891">
                  <c:v>331437.40255208331</c:v>
                </c:pt>
                <c:pt idx="4892">
                  <c:v>316930.00946180557</c:v>
                </c:pt>
                <c:pt idx="4893">
                  <c:v>292007.12210069445</c:v>
                </c:pt>
                <c:pt idx="4894">
                  <c:v>272576.04720486113</c:v>
                </c:pt>
                <c:pt idx="4895">
                  <c:v>260888.14249999999</c:v>
                </c:pt>
                <c:pt idx="4896">
                  <c:v>257216.78125</c:v>
                </c:pt>
                <c:pt idx="4897">
                  <c:v>257216.78125</c:v>
                </c:pt>
                <c:pt idx="4898">
                  <c:v>257216.78125</c:v>
                </c:pt>
                <c:pt idx="4899">
                  <c:v>257395.92304687499</c:v>
                </c:pt>
                <c:pt idx="4900">
                  <c:v>258720.91927083334</c:v>
                </c:pt>
                <c:pt idx="4901">
                  <c:v>259716.32923611111</c:v>
                </c:pt>
                <c:pt idx="4902">
                  <c:v>260026.233125</c:v>
                </c:pt>
                <c:pt idx="4903">
                  <c:v>264781.60735243058</c:v>
                </c:pt>
                <c:pt idx="4904">
                  <c:v>283200.88793402776</c:v>
                </c:pt>
                <c:pt idx="4905">
                  <c:v>306078.14555555553</c:v>
                </c:pt>
                <c:pt idx="4906">
                  <c:v>326549.09279513889</c:v>
                </c:pt>
                <c:pt idx="4907">
                  <c:v>337518.45131944446</c:v>
                </c:pt>
                <c:pt idx="4908">
                  <c:v>345793.85968749999</c:v>
                </c:pt>
                <c:pt idx="4909">
                  <c:v>353841.0168576389</c:v>
                </c:pt>
                <c:pt idx="4910">
                  <c:v>356740.32826388889</c:v>
                </c:pt>
                <c:pt idx="4911">
                  <c:v>358001.09567708336</c:v>
                </c:pt>
                <c:pt idx="4912">
                  <c:v>361812.92937500001</c:v>
                </c:pt>
                <c:pt idx="4913">
                  <c:v>361639.91934027779</c:v>
                </c:pt>
                <c:pt idx="4914">
                  <c:v>355889.06901041669</c:v>
                </c:pt>
                <c:pt idx="4915">
                  <c:v>349589.74949652777</c:v>
                </c:pt>
                <c:pt idx="4916">
                  <c:v>334219.31069444446</c:v>
                </c:pt>
                <c:pt idx="4917">
                  <c:v>302410.19895833335</c:v>
                </c:pt>
                <c:pt idx="4918">
                  <c:v>275737.57822916668</c:v>
                </c:pt>
                <c:pt idx="4919">
                  <c:v>267571.4375</c:v>
                </c:pt>
                <c:pt idx="4920">
                  <c:v>267571.4375</c:v>
                </c:pt>
                <c:pt idx="4921">
                  <c:v>267571.4375</c:v>
                </c:pt>
                <c:pt idx="4922">
                  <c:v>267571.4375</c:v>
                </c:pt>
                <c:pt idx="4923">
                  <c:v>268187.67812499998</c:v>
                </c:pt>
                <c:pt idx="4924">
                  <c:v>270388.75935763889</c:v>
                </c:pt>
                <c:pt idx="4925">
                  <c:v>271480.19902777777</c:v>
                </c:pt>
                <c:pt idx="4926">
                  <c:v>274094.78276041668</c:v>
                </c:pt>
                <c:pt idx="4927">
                  <c:v>283890.70833333331</c:v>
                </c:pt>
                <c:pt idx="4928">
                  <c:v>310410.74295138888</c:v>
                </c:pt>
                <c:pt idx="4929">
                  <c:v>337390.47725694446</c:v>
                </c:pt>
                <c:pt idx="4930">
                  <c:v>342277.74553819443</c:v>
                </c:pt>
                <c:pt idx="4931">
                  <c:v>351322.1006423611</c:v>
                </c:pt>
                <c:pt idx="4932">
                  <c:v>355832.59907986113</c:v>
                </c:pt>
                <c:pt idx="4933">
                  <c:v>360223.94057291665</c:v>
                </c:pt>
                <c:pt idx="4934">
                  <c:v>364268.76666666666</c:v>
                </c:pt>
                <c:pt idx="4935">
                  <c:v>365443.4188888889</c:v>
                </c:pt>
                <c:pt idx="4936">
                  <c:v>367507.70670138887</c:v>
                </c:pt>
                <c:pt idx="4937">
                  <c:v>367881.20694444445</c:v>
                </c:pt>
                <c:pt idx="4938">
                  <c:v>367245.07107638888</c:v>
                </c:pt>
                <c:pt idx="4939">
                  <c:v>362074.24993055558</c:v>
                </c:pt>
                <c:pt idx="4940">
                  <c:v>354782.33529513888</c:v>
                </c:pt>
                <c:pt idx="4941">
                  <c:v>340315.13862847222</c:v>
                </c:pt>
                <c:pt idx="4942">
                  <c:v>314991.27715277777</c:v>
                </c:pt>
                <c:pt idx="4943">
                  <c:v>300255.87953124999</c:v>
                </c:pt>
                <c:pt idx="4944">
                  <c:v>292953.72625000001</c:v>
                </c:pt>
                <c:pt idx="4945">
                  <c:v>291530.46875</c:v>
                </c:pt>
                <c:pt idx="4946">
                  <c:v>291530.46875</c:v>
                </c:pt>
                <c:pt idx="4947">
                  <c:v>292130.62239583331</c:v>
                </c:pt>
                <c:pt idx="4948">
                  <c:v>302916.80302083335</c:v>
                </c:pt>
                <c:pt idx="4949">
                  <c:v>310767.34788194444</c:v>
                </c:pt>
                <c:pt idx="4950">
                  <c:v>318205.87512152776</c:v>
                </c:pt>
                <c:pt idx="4951">
                  <c:v>325679.48380208336</c:v>
                </c:pt>
                <c:pt idx="4952">
                  <c:v>343297.8272395833</c:v>
                </c:pt>
                <c:pt idx="4953">
                  <c:v>350369.47253472224</c:v>
                </c:pt>
                <c:pt idx="4954">
                  <c:v>359779.93543402775</c:v>
                </c:pt>
                <c:pt idx="4955">
                  <c:v>367216.9911284722</c:v>
                </c:pt>
                <c:pt idx="4956">
                  <c:v>375907.13050347223</c:v>
                </c:pt>
                <c:pt idx="4957">
                  <c:v>377682.51333333331</c:v>
                </c:pt>
                <c:pt idx="4958">
                  <c:v>378181.4795486111</c:v>
                </c:pt>
                <c:pt idx="4959">
                  <c:v>377855.19168402778</c:v>
                </c:pt>
                <c:pt idx="4960">
                  <c:v>378191.70138888888</c:v>
                </c:pt>
                <c:pt idx="4961">
                  <c:v>377796.85263888887</c:v>
                </c:pt>
                <c:pt idx="4962">
                  <c:v>376726.2297222222</c:v>
                </c:pt>
                <c:pt idx="4963">
                  <c:v>375015.57977430557</c:v>
                </c:pt>
                <c:pt idx="4964">
                  <c:v>366942.57588541665</c:v>
                </c:pt>
                <c:pt idx="4965">
                  <c:v>349604.86781249999</c:v>
                </c:pt>
                <c:pt idx="4966">
                  <c:v>336040.59211805556</c:v>
                </c:pt>
                <c:pt idx="4967">
                  <c:v>319275.91664930555</c:v>
                </c:pt>
                <c:pt idx="4968">
                  <c:v>310451.9206423611</c:v>
                </c:pt>
                <c:pt idx="4969">
                  <c:v>307668.3125</c:v>
                </c:pt>
                <c:pt idx="4970">
                  <c:v>307668.3125</c:v>
                </c:pt>
                <c:pt idx="4971">
                  <c:v>307668.3125</c:v>
                </c:pt>
                <c:pt idx="4972">
                  <c:v>307668.3125</c:v>
                </c:pt>
                <c:pt idx="4973">
                  <c:v>308932.79177083331</c:v>
                </c:pt>
                <c:pt idx="4974">
                  <c:v>319999.83763888892</c:v>
                </c:pt>
                <c:pt idx="4975">
                  <c:v>325302.29791666666</c:v>
                </c:pt>
                <c:pt idx="4976">
                  <c:v>337101.0973090278</c:v>
                </c:pt>
                <c:pt idx="4977">
                  <c:v>354458.71213541669</c:v>
                </c:pt>
                <c:pt idx="4978">
                  <c:v>360688.15602430556</c:v>
                </c:pt>
                <c:pt idx="4979">
                  <c:v>365396.15805555554</c:v>
                </c:pt>
                <c:pt idx="4980">
                  <c:v>376952.14538194443</c:v>
                </c:pt>
                <c:pt idx="4981">
                  <c:v>378999.42397569446</c:v>
                </c:pt>
                <c:pt idx="4982">
                  <c:v>379231.22777777776</c:v>
                </c:pt>
                <c:pt idx="4983">
                  <c:v>379919.89703125</c:v>
                </c:pt>
                <c:pt idx="4984">
                  <c:v>380218.80970486114</c:v>
                </c:pt>
                <c:pt idx="4985">
                  <c:v>379535.8954513889</c:v>
                </c:pt>
                <c:pt idx="4986">
                  <c:v>378887.72338541667</c:v>
                </c:pt>
                <c:pt idx="4987">
                  <c:v>375706.63855902775</c:v>
                </c:pt>
                <c:pt idx="4988">
                  <c:v>361996.05918402778</c:v>
                </c:pt>
                <c:pt idx="4989">
                  <c:v>343889.97093750001</c:v>
                </c:pt>
                <c:pt idx="4990">
                  <c:v>322842.49383680557</c:v>
                </c:pt>
                <c:pt idx="4991">
                  <c:v>305228.31572916667</c:v>
                </c:pt>
                <c:pt idx="4992">
                  <c:v>295890.68083333335</c:v>
                </c:pt>
                <c:pt idx="4993">
                  <c:v>294457.78125</c:v>
                </c:pt>
                <c:pt idx="4994">
                  <c:v>294457.78125</c:v>
                </c:pt>
                <c:pt idx="4995">
                  <c:v>294797.9273611111</c:v>
                </c:pt>
                <c:pt idx="4996">
                  <c:v>303601.62302083336</c:v>
                </c:pt>
                <c:pt idx="4997">
                  <c:v>308316.86361111113</c:v>
                </c:pt>
                <c:pt idx="4998">
                  <c:v>314858.88722222223</c:v>
                </c:pt>
                <c:pt idx="4999">
                  <c:v>323804.88840277778</c:v>
                </c:pt>
                <c:pt idx="5000">
                  <c:v>343109.63791666669</c:v>
                </c:pt>
                <c:pt idx="5001">
                  <c:v>355118.99940972222</c:v>
                </c:pt>
                <c:pt idx="5002">
                  <c:v>363901.62177083333</c:v>
                </c:pt>
                <c:pt idx="5003">
                  <c:v>370540.2375347222</c:v>
                </c:pt>
                <c:pt idx="5004">
                  <c:v>375257.6750347222</c:v>
                </c:pt>
                <c:pt idx="5005">
                  <c:v>376987.13381944445</c:v>
                </c:pt>
                <c:pt idx="5006">
                  <c:v>377254.56666666665</c:v>
                </c:pt>
                <c:pt idx="5007">
                  <c:v>377264.62131944444</c:v>
                </c:pt>
                <c:pt idx="5008">
                  <c:v>376536.70621527778</c:v>
                </c:pt>
                <c:pt idx="5009">
                  <c:v>374823.09006944444</c:v>
                </c:pt>
                <c:pt idx="5010">
                  <c:v>372447.0907291667</c:v>
                </c:pt>
                <c:pt idx="5011">
                  <c:v>364564.43781249999</c:v>
                </c:pt>
                <c:pt idx="5012">
                  <c:v>356562.37864583335</c:v>
                </c:pt>
                <c:pt idx="5013">
                  <c:v>343338.43225694442</c:v>
                </c:pt>
                <c:pt idx="5014">
                  <c:v>326148.85038194444</c:v>
                </c:pt>
                <c:pt idx="5015">
                  <c:v>312188.93361111113</c:v>
                </c:pt>
                <c:pt idx="5016">
                  <c:v>304288.54843750002</c:v>
                </c:pt>
                <c:pt idx="5017">
                  <c:v>301684.05940972222</c:v>
                </c:pt>
                <c:pt idx="5018">
                  <c:v>301939.94003472221</c:v>
                </c:pt>
                <c:pt idx="5019">
                  <c:v>302370.15625</c:v>
                </c:pt>
                <c:pt idx="5020">
                  <c:v>302599.03569444444</c:v>
                </c:pt>
                <c:pt idx="5021">
                  <c:v>308443.57111111109</c:v>
                </c:pt>
                <c:pt idx="5022">
                  <c:v>317841.80104166665</c:v>
                </c:pt>
                <c:pt idx="5023">
                  <c:v>322720.44326388888</c:v>
                </c:pt>
                <c:pt idx="5024">
                  <c:v>336360.69267361111</c:v>
                </c:pt>
                <c:pt idx="5025">
                  <c:v>350679.01133680553</c:v>
                </c:pt>
                <c:pt idx="5026">
                  <c:v>361390.08489583334</c:v>
                </c:pt>
                <c:pt idx="5027">
                  <c:v>369822.51173611113</c:v>
                </c:pt>
                <c:pt idx="5028">
                  <c:v>372530.1818402778</c:v>
                </c:pt>
                <c:pt idx="5029">
                  <c:v>374583.31506944442</c:v>
                </c:pt>
                <c:pt idx="5030">
                  <c:v>376153.34861111111</c:v>
                </c:pt>
                <c:pt idx="5031">
                  <c:v>376287.40625</c:v>
                </c:pt>
                <c:pt idx="5032">
                  <c:v>376229.91097222222</c:v>
                </c:pt>
                <c:pt idx="5033">
                  <c:v>375941.25930555555</c:v>
                </c:pt>
                <c:pt idx="5034">
                  <c:v>372978.77336805558</c:v>
                </c:pt>
                <c:pt idx="5035">
                  <c:v>371461.73052083334</c:v>
                </c:pt>
                <c:pt idx="5036">
                  <c:v>366267.35909722222</c:v>
                </c:pt>
                <c:pt idx="5037">
                  <c:v>348503.23875000002</c:v>
                </c:pt>
                <c:pt idx="5038">
                  <c:v>334341.57833333331</c:v>
                </c:pt>
                <c:pt idx="5039">
                  <c:v>318004.05284722225</c:v>
                </c:pt>
                <c:pt idx="5040">
                  <c:v>310831.59670138889</c:v>
                </c:pt>
                <c:pt idx="5041">
                  <c:v>304969.24635416665</c:v>
                </c:pt>
                <c:pt idx="5042">
                  <c:v>303959.3125</c:v>
                </c:pt>
                <c:pt idx="5043">
                  <c:v>305883.02100694447</c:v>
                </c:pt>
                <c:pt idx="5044">
                  <c:v>308997.55687500001</c:v>
                </c:pt>
                <c:pt idx="5045">
                  <c:v>314166.03309027775</c:v>
                </c:pt>
                <c:pt idx="5046">
                  <c:v>318586.08243055554</c:v>
                </c:pt>
                <c:pt idx="5047">
                  <c:v>323070.26475694444</c:v>
                </c:pt>
                <c:pt idx="5048">
                  <c:v>336590.03701388888</c:v>
                </c:pt>
                <c:pt idx="5049">
                  <c:v>349053.99868055555</c:v>
                </c:pt>
                <c:pt idx="5050">
                  <c:v>362198.64124999999</c:v>
                </c:pt>
                <c:pt idx="5051">
                  <c:v>370269.02253472223</c:v>
                </c:pt>
                <c:pt idx="5052">
                  <c:v>373689.36041666666</c:v>
                </c:pt>
                <c:pt idx="5053">
                  <c:v>373710.9375</c:v>
                </c:pt>
                <c:pt idx="5054">
                  <c:v>373707.46138888889</c:v>
                </c:pt>
                <c:pt idx="5055">
                  <c:v>373605.67409722222</c:v>
                </c:pt>
                <c:pt idx="5056">
                  <c:v>373605.24593749997</c:v>
                </c:pt>
                <c:pt idx="5057">
                  <c:v>371517.77527777775</c:v>
                </c:pt>
                <c:pt idx="5058">
                  <c:v>367149.58833333332</c:v>
                </c:pt>
                <c:pt idx="5059">
                  <c:v>361432.26232638891</c:v>
                </c:pt>
                <c:pt idx="5060">
                  <c:v>354222.95423611114</c:v>
                </c:pt>
                <c:pt idx="5061">
                  <c:v>343243.32628472225</c:v>
                </c:pt>
                <c:pt idx="5062">
                  <c:v>331052.68572916667</c:v>
                </c:pt>
                <c:pt idx="5063">
                  <c:v>310545.5724652778</c:v>
                </c:pt>
                <c:pt idx="5064">
                  <c:v>296958.16260416666</c:v>
                </c:pt>
                <c:pt idx="5065">
                  <c:v>291976.6462847222</c:v>
                </c:pt>
                <c:pt idx="5066">
                  <c:v>290631.03125</c:v>
                </c:pt>
                <c:pt idx="5067">
                  <c:v>290951.88402777776</c:v>
                </c:pt>
                <c:pt idx="5068">
                  <c:v>295181.32972222223</c:v>
                </c:pt>
                <c:pt idx="5069">
                  <c:v>300298.36083333334</c:v>
                </c:pt>
                <c:pt idx="5070">
                  <c:v>309071.88378472225</c:v>
                </c:pt>
                <c:pt idx="5071">
                  <c:v>316847.78562500002</c:v>
                </c:pt>
                <c:pt idx="5072">
                  <c:v>331806.27704861108</c:v>
                </c:pt>
                <c:pt idx="5073">
                  <c:v>341411.35427083331</c:v>
                </c:pt>
                <c:pt idx="5074">
                  <c:v>347835.11975694442</c:v>
                </c:pt>
                <c:pt idx="5075">
                  <c:v>357844.33850694442</c:v>
                </c:pt>
                <c:pt idx="5076">
                  <c:v>366511.11749999999</c:v>
                </c:pt>
                <c:pt idx="5077">
                  <c:v>371090.21913194447</c:v>
                </c:pt>
                <c:pt idx="5078">
                  <c:v>372129.56986111111</c:v>
                </c:pt>
                <c:pt idx="5079">
                  <c:v>373272.52102430555</c:v>
                </c:pt>
                <c:pt idx="5080">
                  <c:v>373206.45753472223</c:v>
                </c:pt>
                <c:pt idx="5081">
                  <c:v>369194.52399305557</c:v>
                </c:pt>
                <c:pt idx="5082">
                  <c:v>365239.67388888891</c:v>
                </c:pt>
                <c:pt idx="5083">
                  <c:v>361945.36020833335</c:v>
                </c:pt>
                <c:pt idx="5084">
                  <c:v>358062.01232638891</c:v>
                </c:pt>
                <c:pt idx="5085">
                  <c:v>347127.93690972222</c:v>
                </c:pt>
                <c:pt idx="5086">
                  <c:v>333900.01190972223</c:v>
                </c:pt>
                <c:pt idx="5087">
                  <c:v>317409.5575347222</c:v>
                </c:pt>
                <c:pt idx="5088">
                  <c:v>299874.71170138888</c:v>
                </c:pt>
                <c:pt idx="5089">
                  <c:v>293674.60819444444</c:v>
                </c:pt>
                <c:pt idx="5090">
                  <c:v>293624.78125</c:v>
                </c:pt>
                <c:pt idx="5091">
                  <c:v>293624.78125</c:v>
                </c:pt>
                <c:pt idx="5092">
                  <c:v>293624.78125</c:v>
                </c:pt>
                <c:pt idx="5093">
                  <c:v>294593.42739583331</c:v>
                </c:pt>
                <c:pt idx="5094">
                  <c:v>298599.68614583334</c:v>
                </c:pt>
                <c:pt idx="5095">
                  <c:v>312499.73881944444</c:v>
                </c:pt>
                <c:pt idx="5096">
                  <c:v>328826.03531250003</c:v>
                </c:pt>
                <c:pt idx="5097">
                  <c:v>340654.64840277779</c:v>
                </c:pt>
                <c:pt idx="5098">
                  <c:v>352790.68357638887</c:v>
                </c:pt>
                <c:pt idx="5099">
                  <c:v>361784.13167534722</c:v>
                </c:pt>
                <c:pt idx="5100">
                  <c:v>365323.07364583336</c:v>
                </c:pt>
                <c:pt idx="5101">
                  <c:v>364641.7608333333</c:v>
                </c:pt>
                <c:pt idx="5102">
                  <c:v>364821.06850694446</c:v>
                </c:pt>
                <c:pt idx="5103">
                  <c:v>365498.96138888889</c:v>
                </c:pt>
                <c:pt idx="5104">
                  <c:v>364021.93062499998</c:v>
                </c:pt>
                <c:pt idx="5105">
                  <c:v>361737.14409722225</c:v>
                </c:pt>
                <c:pt idx="5106">
                  <c:v>359608.38590277778</c:v>
                </c:pt>
                <c:pt idx="5107">
                  <c:v>354526.58364583331</c:v>
                </c:pt>
                <c:pt idx="5108">
                  <c:v>346273.13836805557</c:v>
                </c:pt>
                <c:pt idx="5109">
                  <c:v>333522.70364583336</c:v>
                </c:pt>
                <c:pt idx="5110">
                  <c:v>323787.88131944445</c:v>
                </c:pt>
                <c:pt idx="5111">
                  <c:v>313489.88868055557</c:v>
                </c:pt>
                <c:pt idx="5112">
                  <c:v>302341.60177083331</c:v>
                </c:pt>
                <c:pt idx="5113">
                  <c:v>298333.48440972221</c:v>
                </c:pt>
                <c:pt idx="5114">
                  <c:v>298414.64357638889</c:v>
                </c:pt>
                <c:pt idx="5115">
                  <c:v>299635.35791666666</c:v>
                </c:pt>
                <c:pt idx="5116">
                  <c:v>300307.24013888888</c:v>
                </c:pt>
                <c:pt idx="5117">
                  <c:v>304377.82197916665</c:v>
                </c:pt>
                <c:pt idx="5118">
                  <c:v>305878.32152777776</c:v>
                </c:pt>
                <c:pt idx="5119">
                  <c:v>312331.77236111113</c:v>
                </c:pt>
                <c:pt idx="5120">
                  <c:v>323626.25107638887</c:v>
                </c:pt>
                <c:pt idx="5121">
                  <c:v>334912.54416666669</c:v>
                </c:pt>
                <c:pt idx="5122">
                  <c:v>336257.45517361112</c:v>
                </c:pt>
                <c:pt idx="5123">
                  <c:v>343014.27475694445</c:v>
                </c:pt>
                <c:pt idx="5124">
                  <c:v>350072.06541666668</c:v>
                </c:pt>
                <c:pt idx="5125">
                  <c:v>350518.94805555558</c:v>
                </c:pt>
                <c:pt idx="5126">
                  <c:v>350855.61722222221</c:v>
                </c:pt>
                <c:pt idx="5127">
                  <c:v>351510.08715277776</c:v>
                </c:pt>
                <c:pt idx="5128">
                  <c:v>350307.29392361111</c:v>
                </c:pt>
                <c:pt idx="5129">
                  <c:v>348214.61375000002</c:v>
                </c:pt>
                <c:pt idx="5130">
                  <c:v>346991.76583333331</c:v>
                </c:pt>
                <c:pt idx="5131">
                  <c:v>343726.9812152778</c:v>
                </c:pt>
                <c:pt idx="5132">
                  <c:v>342070.21319444443</c:v>
                </c:pt>
                <c:pt idx="5133">
                  <c:v>328665.60354166664</c:v>
                </c:pt>
                <c:pt idx="5134">
                  <c:v>312898.87702256942</c:v>
                </c:pt>
                <c:pt idx="5135">
                  <c:v>300712.3648611111</c:v>
                </c:pt>
                <c:pt idx="5136">
                  <c:v>293109.14381944446</c:v>
                </c:pt>
                <c:pt idx="5137">
                  <c:v>288186.45173611114</c:v>
                </c:pt>
                <c:pt idx="5138">
                  <c:v>286605.96875</c:v>
                </c:pt>
                <c:pt idx="5139">
                  <c:v>287465.85864583333</c:v>
                </c:pt>
                <c:pt idx="5140">
                  <c:v>292377.60166666668</c:v>
                </c:pt>
                <c:pt idx="5141">
                  <c:v>297495.1482638889</c:v>
                </c:pt>
                <c:pt idx="5142">
                  <c:v>299853.15253472223</c:v>
                </c:pt>
                <c:pt idx="5143">
                  <c:v>304392.43423611112</c:v>
                </c:pt>
                <c:pt idx="5144">
                  <c:v>309688.27569444443</c:v>
                </c:pt>
                <c:pt idx="5145">
                  <c:v>325887.00111111114</c:v>
                </c:pt>
                <c:pt idx="5146">
                  <c:v>332877.93659722223</c:v>
                </c:pt>
                <c:pt idx="5147">
                  <c:v>341598.62624999997</c:v>
                </c:pt>
                <c:pt idx="5148">
                  <c:v>348278.51791666669</c:v>
                </c:pt>
                <c:pt idx="5149">
                  <c:v>351627.57354166667</c:v>
                </c:pt>
                <c:pt idx="5150">
                  <c:v>352714.8700347222</c:v>
                </c:pt>
                <c:pt idx="5151">
                  <c:v>352744.59503472224</c:v>
                </c:pt>
                <c:pt idx="5152">
                  <c:v>351971.55274305557</c:v>
                </c:pt>
                <c:pt idx="5153">
                  <c:v>351754.88559027779</c:v>
                </c:pt>
                <c:pt idx="5154">
                  <c:v>351510.69697916665</c:v>
                </c:pt>
                <c:pt idx="5155">
                  <c:v>351351.36100694444</c:v>
                </c:pt>
                <c:pt idx="5156">
                  <c:v>348989.43861111114</c:v>
                </c:pt>
                <c:pt idx="5157">
                  <c:v>333076.27423611109</c:v>
                </c:pt>
                <c:pt idx="5158">
                  <c:v>316014.59083333332</c:v>
                </c:pt>
                <c:pt idx="5159">
                  <c:v>301647.09029513889</c:v>
                </c:pt>
                <c:pt idx="5160">
                  <c:v>291448.80623263889</c:v>
                </c:pt>
                <c:pt idx="5161">
                  <c:v>289134.4375</c:v>
                </c:pt>
                <c:pt idx="5162">
                  <c:v>289134.4375</c:v>
                </c:pt>
                <c:pt idx="5163">
                  <c:v>291528.02333333332</c:v>
                </c:pt>
                <c:pt idx="5164">
                  <c:v>294503.48666666669</c:v>
                </c:pt>
                <c:pt idx="5165">
                  <c:v>300390.03598958335</c:v>
                </c:pt>
                <c:pt idx="5166">
                  <c:v>303992.0940972222</c:v>
                </c:pt>
                <c:pt idx="5167">
                  <c:v>306841.17621527775</c:v>
                </c:pt>
                <c:pt idx="5168">
                  <c:v>309809.05847222224</c:v>
                </c:pt>
                <c:pt idx="5169">
                  <c:v>322328.24557291664</c:v>
                </c:pt>
                <c:pt idx="5170">
                  <c:v>332231.19866319443</c:v>
                </c:pt>
                <c:pt idx="5171">
                  <c:v>347037.33124999999</c:v>
                </c:pt>
                <c:pt idx="5172">
                  <c:v>355029.3506770833</c:v>
                </c:pt>
                <c:pt idx="5173">
                  <c:v>355699.02456597221</c:v>
                </c:pt>
                <c:pt idx="5174">
                  <c:v>355835.29307291668</c:v>
                </c:pt>
                <c:pt idx="5175">
                  <c:v>358173.31317708333</c:v>
                </c:pt>
                <c:pt idx="5176">
                  <c:v>359377.11131944443</c:v>
                </c:pt>
                <c:pt idx="5177">
                  <c:v>358266.43633680558</c:v>
                </c:pt>
                <c:pt idx="5178">
                  <c:v>357163.9820486111</c:v>
                </c:pt>
                <c:pt idx="5179">
                  <c:v>354826.25326388888</c:v>
                </c:pt>
                <c:pt idx="5180">
                  <c:v>348292.85295138886</c:v>
                </c:pt>
                <c:pt idx="5181">
                  <c:v>334404.07079861109</c:v>
                </c:pt>
                <c:pt idx="5182">
                  <c:v>317983.98333333334</c:v>
                </c:pt>
                <c:pt idx="5183">
                  <c:v>305294.38447916665</c:v>
                </c:pt>
                <c:pt idx="5184">
                  <c:v>294302.9468923611</c:v>
                </c:pt>
                <c:pt idx="5185">
                  <c:v>291196.6875</c:v>
                </c:pt>
                <c:pt idx="5186">
                  <c:v>291196.6875</c:v>
                </c:pt>
                <c:pt idx="5187">
                  <c:v>291988.20694444445</c:v>
                </c:pt>
                <c:pt idx="5188">
                  <c:v>294069.38947916665</c:v>
                </c:pt>
                <c:pt idx="5189">
                  <c:v>301934.27574652777</c:v>
                </c:pt>
                <c:pt idx="5190">
                  <c:v>304220.76835069444</c:v>
                </c:pt>
                <c:pt idx="5191">
                  <c:v>308509.79824652779</c:v>
                </c:pt>
                <c:pt idx="5192">
                  <c:v>315790.16385416669</c:v>
                </c:pt>
                <c:pt idx="5193">
                  <c:v>328036.39413194446</c:v>
                </c:pt>
                <c:pt idx="5194">
                  <c:v>335942.26496527781</c:v>
                </c:pt>
                <c:pt idx="5195">
                  <c:v>346672.67673611111</c:v>
                </c:pt>
                <c:pt idx="5196">
                  <c:v>354703.62578125001</c:v>
                </c:pt>
                <c:pt idx="5197">
                  <c:v>353660.42520833336</c:v>
                </c:pt>
                <c:pt idx="5198">
                  <c:v>353640.90722222225</c:v>
                </c:pt>
                <c:pt idx="5199">
                  <c:v>351218.24460069445</c:v>
                </c:pt>
                <c:pt idx="5200">
                  <c:v>350775.5289236111</c:v>
                </c:pt>
                <c:pt idx="5201">
                  <c:v>348820.39980902779</c:v>
                </c:pt>
                <c:pt idx="5202">
                  <c:v>346930.02204861114</c:v>
                </c:pt>
                <c:pt idx="5203">
                  <c:v>342977.75151041668</c:v>
                </c:pt>
                <c:pt idx="5204">
                  <c:v>332171.66373263887</c:v>
                </c:pt>
                <c:pt idx="5205">
                  <c:v>316086.62368055555</c:v>
                </c:pt>
                <c:pt idx="5206">
                  <c:v>299246.10390624998</c:v>
                </c:pt>
                <c:pt idx="5207">
                  <c:v>276043.33336805558</c:v>
                </c:pt>
                <c:pt idx="5208">
                  <c:v>269040.59375</c:v>
                </c:pt>
                <c:pt idx="5209">
                  <c:v>268901.73046875</c:v>
                </c:pt>
                <c:pt idx="5210">
                  <c:v>268792.59281250002</c:v>
                </c:pt>
                <c:pt idx="5211">
                  <c:v>269179.4375</c:v>
                </c:pt>
                <c:pt idx="5212">
                  <c:v>269179.4375</c:v>
                </c:pt>
                <c:pt idx="5213">
                  <c:v>269323.44026041665</c:v>
                </c:pt>
                <c:pt idx="5214">
                  <c:v>279047.31607638887</c:v>
                </c:pt>
                <c:pt idx="5215">
                  <c:v>290769.08795138891</c:v>
                </c:pt>
                <c:pt idx="5216">
                  <c:v>300868.6590972222</c:v>
                </c:pt>
                <c:pt idx="5217">
                  <c:v>317472.41600694443</c:v>
                </c:pt>
                <c:pt idx="5218">
                  <c:v>327059.02545138891</c:v>
                </c:pt>
                <c:pt idx="5219">
                  <c:v>337296.34789930558</c:v>
                </c:pt>
                <c:pt idx="5220">
                  <c:v>347540.22097222222</c:v>
                </c:pt>
                <c:pt idx="5221">
                  <c:v>350809.60447916668</c:v>
                </c:pt>
                <c:pt idx="5222">
                  <c:v>352968.21796874999</c:v>
                </c:pt>
                <c:pt idx="5223">
                  <c:v>352675.05041666667</c:v>
                </c:pt>
                <c:pt idx="5224">
                  <c:v>349231.77880208334</c:v>
                </c:pt>
                <c:pt idx="5225">
                  <c:v>345956.44850694446</c:v>
                </c:pt>
                <c:pt idx="5226">
                  <c:v>344520.48649305553</c:v>
                </c:pt>
                <c:pt idx="5227">
                  <c:v>340994.84418402775</c:v>
                </c:pt>
                <c:pt idx="5228">
                  <c:v>319100.20059027779</c:v>
                </c:pt>
                <c:pt idx="5229">
                  <c:v>285241.47217013891</c:v>
                </c:pt>
                <c:pt idx="5230">
                  <c:v>259918.64695312499</c:v>
                </c:pt>
                <c:pt idx="5231">
                  <c:v>239776.41680555555</c:v>
                </c:pt>
                <c:pt idx="5232">
                  <c:v>233891.27928819443</c:v>
                </c:pt>
                <c:pt idx="5233">
                  <c:v>234051.00482638887</c:v>
                </c:pt>
                <c:pt idx="5234">
                  <c:v>235272.091796875</c:v>
                </c:pt>
                <c:pt idx="5235">
                  <c:v>235931.9375</c:v>
                </c:pt>
                <c:pt idx="5236">
                  <c:v>235931.9375</c:v>
                </c:pt>
                <c:pt idx="5237">
                  <c:v>235931.9375</c:v>
                </c:pt>
                <c:pt idx="5238">
                  <c:v>237498.01580729167</c:v>
                </c:pt>
                <c:pt idx="5239">
                  <c:v>249585.58781249999</c:v>
                </c:pt>
                <c:pt idx="5240">
                  <c:v>258688.19113715278</c:v>
                </c:pt>
                <c:pt idx="5241">
                  <c:v>271783.26192708331</c:v>
                </c:pt>
                <c:pt idx="5242">
                  <c:v>291727.84791666665</c:v>
                </c:pt>
                <c:pt idx="5243">
                  <c:v>299515.09588541667</c:v>
                </c:pt>
                <c:pt idx="5244">
                  <c:v>306234.06571180554</c:v>
                </c:pt>
                <c:pt idx="5245">
                  <c:v>307244.99296875001</c:v>
                </c:pt>
                <c:pt idx="5246">
                  <c:v>307329.72180555557</c:v>
                </c:pt>
                <c:pt idx="5247">
                  <c:v>307358.03402777779</c:v>
                </c:pt>
                <c:pt idx="5248">
                  <c:v>305920.32326388889</c:v>
                </c:pt>
                <c:pt idx="5249">
                  <c:v>307880.16513888887</c:v>
                </c:pt>
                <c:pt idx="5250">
                  <c:v>307737.55916666664</c:v>
                </c:pt>
                <c:pt idx="5251">
                  <c:v>305396.62125000003</c:v>
                </c:pt>
                <c:pt idx="5252">
                  <c:v>289977.88782986114</c:v>
                </c:pt>
                <c:pt idx="5253">
                  <c:v>263639.19072916667</c:v>
                </c:pt>
                <c:pt idx="5254">
                  <c:v>244899.64489583333</c:v>
                </c:pt>
                <c:pt idx="5255">
                  <c:v>235447.923671875</c:v>
                </c:pt>
                <c:pt idx="5256">
                  <c:v>232365.3899045139</c:v>
                </c:pt>
                <c:pt idx="5257">
                  <c:v>231507.25</c:v>
                </c:pt>
                <c:pt idx="5258">
                  <c:v>231507.25</c:v>
                </c:pt>
                <c:pt idx="5259">
                  <c:v>231507.25</c:v>
                </c:pt>
                <c:pt idx="5260">
                  <c:v>231507.25</c:v>
                </c:pt>
                <c:pt idx="5261">
                  <c:v>231815.77444444445</c:v>
                </c:pt>
                <c:pt idx="5262">
                  <c:v>235630.58624999999</c:v>
                </c:pt>
                <c:pt idx="5263">
                  <c:v>240975.84419270835</c:v>
                </c:pt>
                <c:pt idx="5264">
                  <c:v>251963.94559895832</c:v>
                </c:pt>
                <c:pt idx="5265">
                  <c:v>271426.77744791668</c:v>
                </c:pt>
                <c:pt idx="5266">
                  <c:v>286988.32874999999</c:v>
                </c:pt>
                <c:pt idx="5267">
                  <c:v>302706.39701388887</c:v>
                </c:pt>
                <c:pt idx="5268">
                  <c:v>310611.31300347223</c:v>
                </c:pt>
                <c:pt idx="5269">
                  <c:v>315382.09256944444</c:v>
                </c:pt>
                <c:pt idx="5270">
                  <c:v>319841.66428819444</c:v>
                </c:pt>
                <c:pt idx="5271">
                  <c:v>323981.69657986111</c:v>
                </c:pt>
                <c:pt idx="5272">
                  <c:v>325987.58284722222</c:v>
                </c:pt>
                <c:pt idx="5273">
                  <c:v>325167.30880208331</c:v>
                </c:pt>
                <c:pt idx="5274">
                  <c:v>323445.78581597219</c:v>
                </c:pt>
                <c:pt idx="5275">
                  <c:v>318043.14305555553</c:v>
                </c:pt>
                <c:pt idx="5276">
                  <c:v>305746.83586805558</c:v>
                </c:pt>
                <c:pt idx="5277">
                  <c:v>283115.12166666664</c:v>
                </c:pt>
                <c:pt idx="5278">
                  <c:v>258516.52634548611</c:v>
                </c:pt>
                <c:pt idx="5279">
                  <c:v>244536.76972222223</c:v>
                </c:pt>
                <c:pt idx="5280">
                  <c:v>240816.57499131944</c:v>
                </c:pt>
                <c:pt idx="5281">
                  <c:v>239332.25</c:v>
                </c:pt>
                <c:pt idx="5282">
                  <c:v>240034.34177083333</c:v>
                </c:pt>
                <c:pt idx="5283">
                  <c:v>240027.0625</c:v>
                </c:pt>
                <c:pt idx="5284">
                  <c:v>240027.0625</c:v>
                </c:pt>
                <c:pt idx="5285">
                  <c:v>240050.11445312499</c:v>
                </c:pt>
                <c:pt idx="5286">
                  <c:v>240202.140625</c:v>
                </c:pt>
                <c:pt idx="5287">
                  <c:v>243283.76977430555</c:v>
                </c:pt>
                <c:pt idx="5288">
                  <c:v>251372.77526041667</c:v>
                </c:pt>
                <c:pt idx="5289">
                  <c:v>271693.11837673612</c:v>
                </c:pt>
                <c:pt idx="5290">
                  <c:v>299478.52845486114</c:v>
                </c:pt>
                <c:pt idx="5291">
                  <c:v>319602.86567708332</c:v>
                </c:pt>
                <c:pt idx="5292">
                  <c:v>324618.60555555555</c:v>
                </c:pt>
                <c:pt idx="5293">
                  <c:v>328966.43123263889</c:v>
                </c:pt>
                <c:pt idx="5294">
                  <c:v>332017.71875</c:v>
                </c:pt>
                <c:pt idx="5295">
                  <c:v>332059.66541666666</c:v>
                </c:pt>
                <c:pt idx="5296">
                  <c:v>331695.59802083333</c:v>
                </c:pt>
                <c:pt idx="5297">
                  <c:v>328368.94210069446</c:v>
                </c:pt>
                <c:pt idx="5298">
                  <c:v>325976.49416666664</c:v>
                </c:pt>
                <c:pt idx="5299">
                  <c:v>318489.55156250001</c:v>
                </c:pt>
                <c:pt idx="5300">
                  <c:v>297397.1901736111</c:v>
                </c:pt>
                <c:pt idx="5301">
                  <c:v>278922.14</c:v>
                </c:pt>
                <c:pt idx="5302">
                  <c:v>255245.39153645834</c:v>
                </c:pt>
                <c:pt idx="5303">
                  <c:v>247458.03909722221</c:v>
                </c:pt>
                <c:pt idx="5304">
                  <c:v>240713.12560763888</c:v>
                </c:pt>
                <c:pt idx="5305">
                  <c:v>236726.81354166666</c:v>
                </c:pt>
                <c:pt idx="5306">
                  <c:v>235571.984375</c:v>
                </c:pt>
                <c:pt idx="5307">
                  <c:v>235423.63922743057</c:v>
                </c:pt>
                <c:pt idx="5308">
                  <c:v>241458.10946180555</c:v>
                </c:pt>
                <c:pt idx="5309">
                  <c:v>243894.22547743056</c:v>
                </c:pt>
                <c:pt idx="5310">
                  <c:v>245395.21187500001</c:v>
                </c:pt>
                <c:pt idx="5311">
                  <c:v>245543.06284722223</c:v>
                </c:pt>
                <c:pt idx="5312">
                  <c:v>254752.32566840277</c:v>
                </c:pt>
                <c:pt idx="5313">
                  <c:v>274038.7672048611</c:v>
                </c:pt>
                <c:pt idx="5314">
                  <c:v>302929.68755208334</c:v>
                </c:pt>
                <c:pt idx="5315">
                  <c:v>316738.44972222223</c:v>
                </c:pt>
                <c:pt idx="5316">
                  <c:v>325921.02005208336</c:v>
                </c:pt>
                <c:pt idx="5317">
                  <c:v>327446.97447916667</c:v>
                </c:pt>
                <c:pt idx="5318">
                  <c:v>328272.2652777778</c:v>
                </c:pt>
                <c:pt idx="5319">
                  <c:v>328181.46180555556</c:v>
                </c:pt>
                <c:pt idx="5320">
                  <c:v>325836.33413194446</c:v>
                </c:pt>
                <c:pt idx="5321">
                  <c:v>323232.3797916667</c:v>
                </c:pt>
                <c:pt idx="5322">
                  <c:v>320541.72930555558</c:v>
                </c:pt>
                <c:pt idx="5323">
                  <c:v>318824.9382465278</c:v>
                </c:pt>
                <c:pt idx="5324">
                  <c:v>303052.92690972221</c:v>
                </c:pt>
                <c:pt idx="5325">
                  <c:v>281443.93906250002</c:v>
                </c:pt>
                <c:pt idx="5326">
                  <c:v>265224.32289062499</c:v>
                </c:pt>
                <c:pt idx="5327">
                  <c:v>247781.82512152777</c:v>
                </c:pt>
                <c:pt idx="5328">
                  <c:v>243407.359375</c:v>
                </c:pt>
                <c:pt idx="5329">
                  <c:v>243322.09746527777</c:v>
                </c:pt>
                <c:pt idx="5330">
                  <c:v>243318.75</c:v>
                </c:pt>
                <c:pt idx="5331">
                  <c:v>243318.75</c:v>
                </c:pt>
                <c:pt idx="5332">
                  <c:v>240952.05708333335</c:v>
                </c:pt>
                <c:pt idx="5333">
                  <c:v>240542.39979166666</c:v>
                </c:pt>
                <c:pt idx="5334">
                  <c:v>246435.74511284722</c:v>
                </c:pt>
                <c:pt idx="5335">
                  <c:v>256980.67094618056</c:v>
                </c:pt>
                <c:pt idx="5336">
                  <c:v>276662.82232638891</c:v>
                </c:pt>
                <c:pt idx="5337">
                  <c:v>304210.43168402778</c:v>
                </c:pt>
                <c:pt idx="5338">
                  <c:v>327839.62680555554</c:v>
                </c:pt>
                <c:pt idx="5339">
                  <c:v>339486.84184027778</c:v>
                </c:pt>
                <c:pt idx="5340">
                  <c:v>345053.18874999997</c:v>
                </c:pt>
                <c:pt idx="5341">
                  <c:v>347367.11305555556</c:v>
                </c:pt>
                <c:pt idx="5342">
                  <c:v>347403.35961805558</c:v>
                </c:pt>
                <c:pt idx="5343">
                  <c:v>347612.30940972222</c:v>
                </c:pt>
                <c:pt idx="5344">
                  <c:v>347677.73069444444</c:v>
                </c:pt>
                <c:pt idx="5345">
                  <c:v>347428.13423611113</c:v>
                </c:pt>
                <c:pt idx="5346">
                  <c:v>346068.96614583331</c:v>
                </c:pt>
                <c:pt idx="5347">
                  <c:v>341394.9429861111</c:v>
                </c:pt>
                <c:pt idx="5348">
                  <c:v>329026.10857638891</c:v>
                </c:pt>
                <c:pt idx="5349">
                  <c:v>307357.76468750002</c:v>
                </c:pt>
                <c:pt idx="5350">
                  <c:v>285596.10364583333</c:v>
                </c:pt>
                <c:pt idx="5351">
                  <c:v>268946.84373263887</c:v>
                </c:pt>
                <c:pt idx="5352">
                  <c:v>263722.125</c:v>
                </c:pt>
                <c:pt idx="5353">
                  <c:v>262819.33513888891</c:v>
                </c:pt>
                <c:pt idx="5354">
                  <c:v>263145.44861111109</c:v>
                </c:pt>
                <c:pt idx="5355">
                  <c:v>264545.91003472224</c:v>
                </c:pt>
                <c:pt idx="5356">
                  <c:v>270908.45272569446</c:v>
                </c:pt>
                <c:pt idx="5357">
                  <c:v>277031.24680555554</c:v>
                </c:pt>
                <c:pt idx="5358">
                  <c:v>285604.01621527778</c:v>
                </c:pt>
                <c:pt idx="5359">
                  <c:v>291558.06211805553</c:v>
                </c:pt>
                <c:pt idx="5360">
                  <c:v>304091.63878472225</c:v>
                </c:pt>
                <c:pt idx="5361">
                  <c:v>331486.58458333334</c:v>
                </c:pt>
                <c:pt idx="5362">
                  <c:v>339916.12222222221</c:v>
                </c:pt>
                <c:pt idx="5363">
                  <c:v>346864.6023090278</c:v>
                </c:pt>
                <c:pt idx="5364">
                  <c:v>355640.21581597225</c:v>
                </c:pt>
                <c:pt idx="5365">
                  <c:v>358013.28678819444</c:v>
                </c:pt>
                <c:pt idx="5366">
                  <c:v>358205.86288194446</c:v>
                </c:pt>
                <c:pt idx="5367">
                  <c:v>358141.04180555558</c:v>
                </c:pt>
                <c:pt idx="5368">
                  <c:v>358175.58621527778</c:v>
                </c:pt>
                <c:pt idx="5369">
                  <c:v>357323.89121527778</c:v>
                </c:pt>
                <c:pt idx="5370">
                  <c:v>352130.93407986109</c:v>
                </c:pt>
                <c:pt idx="5371">
                  <c:v>349491.13635416667</c:v>
                </c:pt>
                <c:pt idx="5372">
                  <c:v>336799.00194444443</c:v>
                </c:pt>
                <c:pt idx="5373">
                  <c:v>324947.01857638889</c:v>
                </c:pt>
                <c:pt idx="5374">
                  <c:v>307824.14149305556</c:v>
                </c:pt>
                <c:pt idx="5375">
                  <c:v>286781.22815972223</c:v>
                </c:pt>
                <c:pt idx="5376">
                  <c:v>278224.99222222221</c:v>
                </c:pt>
                <c:pt idx="5377">
                  <c:v>276686.73340277775</c:v>
                </c:pt>
                <c:pt idx="5378">
                  <c:v>275733.98520833335</c:v>
                </c:pt>
                <c:pt idx="5379">
                  <c:v>275589.15763888886</c:v>
                </c:pt>
                <c:pt idx="5380">
                  <c:v>285711.84375</c:v>
                </c:pt>
                <c:pt idx="5381">
                  <c:v>292975.40749999997</c:v>
                </c:pt>
                <c:pt idx="5382">
                  <c:v>297492.49229166668</c:v>
                </c:pt>
                <c:pt idx="5383">
                  <c:v>313307.96670138888</c:v>
                </c:pt>
                <c:pt idx="5384">
                  <c:v>333869.69413194444</c:v>
                </c:pt>
                <c:pt idx="5385">
                  <c:v>343068.46895833331</c:v>
                </c:pt>
                <c:pt idx="5386">
                  <c:v>348937.81180555554</c:v>
                </c:pt>
                <c:pt idx="5387">
                  <c:v>355851.21243055555</c:v>
                </c:pt>
                <c:pt idx="5388">
                  <c:v>359580.68552083336</c:v>
                </c:pt>
                <c:pt idx="5389">
                  <c:v>362612.1613888889</c:v>
                </c:pt>
                <c:pt idx="5390">
                  <c:v>362287.68923611112</c:v>
                </c:pt>
                <c:pt idx="5391">
                  <c:v>361951.43260416668</c:v>
                </c:pt>
                <c:pt idx="5392">
                  <c:v>360852.70434027776</c:v>
                </c:pt>
                <c:pt idx="5393">
                  <c:v>358763.99475694442</c:v>
                </c:pt>
                <c:pt idx="5394">
                  <c:v>357236.15848958335</c:v>
                </c:pt>
                <c:pt idx="5395">
                  <c:v>352613.58673611109</c:v>
                </c:pt>
                <c:pt idx="5396">
                  <c:v>343104.30520833336</c:v>
                </c:pt>
                <c:pt idx="5397">
                  <c:v>329345.90597222222</c:v>
                </c:pt>
                <c:pt idx="5398">
                  <c:v>317703.61656250001</c:v>
                </c:pt>
                <c:pt idx="5399">
                  <c:v>310158.36201388889</c:v>
                </c:pt>
                <c:pt idx="5400">
                  <c:v>306921.59911458334</c:v>
                </c:pt>
                <c:pt idx="5401">
                  <c:v>305255.8125</c:v>
                </c:pt>
                <c:pt idx="5402">
                  <c:v>305255.8125</c:v>
                </c:pt>
                <c:pt idx="5403">
                  <c:v>305626.36885416665</c:v>
                </c:pt>
                <c:pt idx="5404">
                  <c:v>311649.66739583336</c:v>
                </c:pt>
                <c:pt idx="5405">
                  <c:v>313319.0625</c:v>
                </c:pt>
                <c:pt idx="5406">
                  <c:v>315473.28416666668</c:v>
                </c:pt>
                <c:pt idx="5407">
                  <c:v>322680.35208333336</c:v>
                </c:pt>
                <c:pt idx="5408">
                  <c:v>336433.92711805558</c:v>
                </c:pt>
                <c:pt idx="5409">
                  <c:v>343450.14791666664</c:v>
                </c:pt>
                <c:pt idx="5410">
                  <c:v>348974.80013888888</c:v>
                </c:pt>
                <c:pt idx="5411">
                  <c:v>350943.17031249998</c:v>
                </c:pt>
                <c:pt idx="5412">
                  <c:v>351163.78180555557</c:v>
                </c:pt>
                <c:pt idx="5413">
                  <c:v>350008.59218749998</c:v>
                </c:pt>
                <c:pt idx="5414">
                  <c:v>349352.11909722222</c:v>
                </c:pt>
                <c:pt idx="5415">
                  <c:v>349304.80940972222</c:v>
                </c:pt>
                <c:pt idx="5416">
                  <c:v>349274.58072916669</c:v>
                </c:pt>
                <c:pt idx="5417">
                  <c:v>348575.59152777778</c:v>
                </c:pt>
                <c:pt idx="5418">
                  <c:v>347104.89874999999</c:v>
                </c:pt>
                <c:pt idx="5419">
                  <c:v>345372.80972222221</c:v>
                </c:pt>
                <c:pt idx="5420">
                  <c:v>342670.78118055558</c:v>
                </c:pt>
                <c:pt idx="5421">
                  <c:v>335260.10763888888</c:v>
                </c:pt>
                <c:pt idx="5422">
                  <c:v>328003.02395833336</c:v>
                </c:pt>
                <c:pt idx="5423">
                  <c:v>318619.88184027775</c:v>
                </c:pt>
                <c:pt idx="5424">
                  <c:v>310518.39546874998</c:v>
                </c:pt>
                <c:pt idx="5425">
                  <c:v>305914.60017361114</c:v>
                </c:pt>
                <c:pt idx="5426">
                  <c:v>303282.09375</c:v>
                </c:pt>
                <c:pt idx="5427">
                  <c:v>303400.59722222225</c:v>
                </c:pt>
                <c:pt idx="5428">
                  <c:v>305299.02284722222</c:v>
                </c:pt>
                <c:pt idx="5429">
                  <c:v>305415.15625</c:v>
                </c:pt>
                <c:pt idx="5430">
                  <c:v>310486.32538194442</c:v>
                </c:pt>
                <c:pt idx="5431">
                  <c:v>318207.44784722221</c:v>
                </c:pt>
                <c:pt idx="5432">
                  <c:v>331273.56652777776</c:v>
                </c:pt>
                <c:pt idx="5433">
                  <c:v>340443.1318923611</c:v>
                </c:pt>
                <c:pt idx="5434">
                  <c:v>343250.86762152775</c:v>
                </c:pt>
                <c:pt idx="5435">
                  <c:v>344359.82267361111</c:v>
                </c:pt>
                <c:pt idx="5436">
                  <c:v>347571.39333333331</c:v>
                </c:pt>
                <c:pt idx="5437">
                  <c:v>348434.25225694443</c:v>
                </c:pt>
                <c:pt idx="5438">
                  <c:v>349058.91899305553</c:v>
                </c:pt>
                <c:pt idx="5439">
                  <c:v>349092.96524305554</c:v>
                </c:pt>
                <c:pt idx="5440">
                  <c:v>346406.01604166668</c:v>
                </c:pt>
                <c:pt idx="5441">
                  <c:v>344411.64635416667</c:v>
                </c:pt>
                <c:pt idx="5442">
                  <c:v>343055.06861111108</c:v>
                </c:pt>
                <c:pt idx="5443">
                  <c:v>342171.61895833333</c:v>
                </c:pt>
                <c:pt idx="5444">
                  <c:v>341047.5784722222</c:v>
                </c:pt>
                <c:pt idx="5445">
                  <c:v>333601.17135416664</c:v>
                </c:pt>
                <c:pt idx="5446">
                  <c:v>318875.78670138889</c:v>
                </c:pt>
                <c:pt idx="5447">
                  <c:v>304570.5576736111</c:v>
                </c:pt>
                <c:pt idx="5448">
                  <c:v>299705.83232638892</c:v>
                </c:pt>
                <c:pt idx="5449">
                  <c:v>298492.78913194442</c:v>
                </c:pt>
                <c:pt idx="5450">
                  <c:v>298990.4375</c:v>
                </c:pt>
                <c:pt idx="5451">
                  <c:v>299744.58194444445</c:v>
                </c:pt>
                <c:pt idx="5452">
                  <c:v>304480.43972222222</c:v>
                </c:pt>
                <c:pt idx="5453">
                  <c:v>308717.80520833336</c:v>
                </c:pt>
                <c:pt idx="5454">
                  <c:v>310864.16909722221</c:v>
                </c:pt>
                <c:pt idx="5455">
                  <c:v>314050.64404513891</c:v>
                </c:pt>
                <c:pt idx="5456">
                  <c:v>328286.78239583335</c:v>
                </c:pt>
                <c:pt idx="5457">
                  <c:v>341212.29697916668</c:v>
                </c:pt>
                <c:pt idx="5458">
                  <c:v>350373.60956597223</c:v>
                </c:pt>
                <c:pt idx="5459">
                  <c:v>359705.36447916669</c:v>
                </c:pt>
                <c:pt idx="5460">
                  <c:v>364747.16086805554</c:v>
                </c:pt>
                <c:pt idx="5461">
                  <c:v>364342.05065972224</c:v>
                </c:pt>
                <c:pt idx="5462">
                  <c:v>365453.0419097222</c:v>
                </c:pt>
                <c:pt idx="5463">
                  <c:v>366959.93559027778</c:v>
                </c:pt>
                <c:pt idx="5464">
                  <c:v>367584.44270833331</c:v>
                </c:pt>
                <c:pt idx="5465">
                  <c:v>363851.39180555556</c:v>
                </c:pt>
                <c:pt idx="5466">
                  <c:v>359856.33951388887</c:v>
                </c:pt>
                <c:pt idx="5467">
                  <c:v>354026.96815972222</c:v>
                </c:pt>
                <c:pt idx="5468">
                  <c:v>342011.82809027779</c:v>
                </c:pt>
                <c:pt idx="5469">
                  <c:v>331038.82256944443</c:v>
                </c:pt>
                <c:pt idx="5470">
                  <c:v>318086.79340277775</c:v>
                </c:pt>
                <c:pt idx="5471">
                  <c:v>300859.96357638889</c:v>
                </c:pt>
                <c:pt idx="5472">
                  <c:v>293259.54982638889</c:v>
                </c:pt>
                <c:pt idx="5473">
                  <c:v>290081.10249999998</c:v>
                </c:pt>
                <c:pt idx="5474">
                  <c:v>289061.34375</c:v>
                </c:pt>
                <c:pt idx="5475">
                  <c:v>289353.44388888887</c:v>
                </c:pt>
                <c:pt idx="5476">
                  <c:v>293140.67100694444</c:v>
                </c:pt>
                <c:pt idx="5477">
                  <c:v>297956.83725694445</c:v>
                </c:pt>
                <c:pt idx="5478">
                  <c:v>300783.54215277778</c:v>
                </c:pt>
                <c:pt idx="5479">
                  <c:v>307410.89510416664</c:v>
                </c:pt>
                <c:pt idx="5480">
                  <c:v>323583.26017361111</c:v>
                </c:pt>
                <c:pt idx="5481">
                  <c:v>343620.67038194445</c:v>
                </c:pt>
                <c:pt idx="5482">
                  <c:v>351859.30180555553</c:v>
                </c:pt>
                <c:pt idx="5483">
                  <c:v>357250.9423263889</c:v>
                </c:pt>
                <c:pt idx="5484">
                  <c:v>359905.32906249998</c:v>
                </c:pt>
                <c:pt idx="5485">
                  <c:v>358846.18364583334</c:v>
                </c:pt>
                <c:pt idx="5486">
                  <c:v>358388.44149305555</c:v>
                </c:pt>
                <c:pt idx="5487">
                  <c:v>356927.59680555557</c:v>
                </c:pt>
                <c:pt idx="5488">
                  <c:v>349651.79107638891</c:v>
                </c:pt>
                <c:pt idx="5489">
                  <c:v>344908.23052083334</c:v>
                </c:pt>
                <c:pt idx="5490">
                  <c:v>342026.88791666669</c:v>
                </c:pt>
                <c:pt idx="5491">
                  <c:v>339605.3858333333</c:v>
                </c:pt>
                <c:pt idx="5492">
                  <c:v>331554.82934027776</c:v>
                </c:pt>
                <c:pt idx="5493">
                  <c:v>317096.41559027776</c:v>
                </c:pt>
                <c:pt idx="5494">
                  <c:v>300262.53413194447</c:v>
                </c:pt>
                <c:pt idx="5495">
                  <c:v>273276.38154513889</c:v>
                </c:pt>
                <c:pt idx="5496">
                  <c:v>264211.15758680558</c:v>
                </c:pt>
                <c:pt idx="5497">
                  <c:v>263735.37065972225</c:v>
                </c:pt>
                <c:pt idx="5498">
                  <c:v>263794.59375</c:v>
                </c:pt>
                <c:pt idx="5499">
                  <c:v>264723.88958333334</c:v>
                </c:pt>
                <c:pt idx="5500">
                  <c:v>268163.44567708333</c:v>
                </c:pt>
                <c:pt idx="5501">
                  <c:v>271140.11269097222</c:v>
                </c:pt>
                <c:pt idx="5502">
                  <c:v>271620.68946180557</c:v>
                </c:pt>
                <c:pt idx="5503">
                  <c:v>275362.69649305556</c:v>
                </c:pt>
                <c:pt idx="5504">
                  <c:v>284465.34548611112</c:v>
                </c:pt>
                <c:pt idx="5505">
                  <c:v>291458.31821180554</c:v>
                </c:pt>
                <c:pt idx="5506">
                  <c:v>300968.56888888887</c:v>
                </c:pt>
                <c:pt idx="5507">
                  <c:v>311643.2446875</c:v>
                </c:pt>
                <c:pt idx="5508">
                  <c:v>314815.85039930558</c:v>
                </c:pt>
                <c:pt idx="5509">
                  <c:v>315013.6670486111</c:v>
                </c:pt>
                <c:pt idx="5510">
                  <c:v>314616.97057291667</c:v>
                </c:pt>
                <c:pt idx="5511">
                  <c:v>314331.78125</c:v>
                </c:pt>
                <c:pt idx="5512">
                  <c:v>313671.3407638889</c:v>
                </c:pt>
                <c:pt idx="5513">
                  <c:v>310245.77906249999</c:v>
                </c:pt>
                <c:pt idx="5514">
                  <c:v>308549.34390625003</c:v>
                </c:pt>
                <c:pt idx="5515">
                  <c:v>305656.59055555554</c:v>
                </c:pt>
                <c:pt idx="5516">
                  <c:v>296624.72781249997</c:v>
                </c:pt>
                <c:pt idx="5517">
                  <c:v>277953.40239583334</c:v>
                </c:pt>
                <c:pt idx="5518">
                  <c:v>256581.62934895835</c:v>
                </c:pt>
                <c:pt idx="5519">
                  <c:v>248289.37714409723</c:v>
                </c:pt>
                <c:pt idx="5520">
                  <c:v>246267.11861979167</c:v>
                </c:pt>
                <c:pt idx="5521">
                  <c:v>245955.98955729167</c:v>
                </c:pt>
                <c:pt idx="5522">
                  <c:v>246840.11462673612</c:v>
                </c:pt>
                <c:pt idx="5523">
                  <c:v>247875.06241319445</c:v>
                </c:pt>
                <c:pt idx="5524">
                  <c:v>248460.63655381944</c:v>
                </c:pt>
                <c:pt idx="5525">
                  <c:v>250624.97948784722</c:v>
                </c:pt>
                <c:pt idx="5526">
                  <c:v>251818.74839409723</c:v>
                </c:pt>
                <c:pt idx="5527">
                  <c:v>257886.03574652778</c:v>
                </c:pt>
                <c:pt idx="5528">
                  <c:v>264196.77020833333</c:v>
                </c:pt>
                <c:pt idx="5529">
                  <c:v>283799.57435763889</c:v>
                </c:pt>
                <c:pt idx="5530">
                  <c:v>305990.16475694446</c:v>
                </c:pt>
                <c:pt idx="5531">
                  <c:v>317374.01692708331</c:v>
                </c:pt>
                <c:pt idx="5532">
                  <c:v>325434.36972222221</c:v>
                </c:pt>
                <c:pt idx="5533">
                  <c:v>328457.10119791667</c:v>
                </c:pt>
                <c:pt idx="5534">
                  <c:v>334409.79369791667</c:v>
                </c:pt>
                <c:pt idx="5535">
                  <c:v>343993.93819444446</c:v>
                </c:pt>
                <c:pt idx="5536">
                  <c:v>343976.00180555554</c:v>
                </c:pt>
                <c:pt idx="5537">
                  <c:v>343082.62196180556</c:v>
                </c:pt>
                <c:pt idx="5538">
                  <c:v>332601.90796874999</c:v>
                </c:pt>
                <c:pt idx="5539">
                  <c:v>325115.9598784722</c:v>
                </c:pt>
                <c:pt idx="5540">
                  <c:v>310348.82331597223</c:v>
                </c:pt>
                <c:pt idx="5541">
                  <c:v>292848.23581597221</c:v>
                </c:pt>
                <c:pt idx="5542">
                  <c:v>276465.81779513886</c:v>
                </c:pt>
                <c:pt idx="5543">
                  <c:v>255052.79282986111</c:v>
                </c:pt>
                <c:pt idx="5544">
                  <c:v>249154.29539930556</c:v>
                </c:pt>
                <c:pt idx="5545">
                  <c:v>249772.34375</c:v>
                </c:pt>
                <c:pt idx="5546">
                  <c:v>250444.26319444444</c:v>
                </c:pt>
                <c:pt idx="5547">
                  <c:v>251643.06486111111</c:v>
                </c:pt>
                <c:pt idx="5548">
                  <c:v>252205.34375</c:v>
                </c:pt>
                <c:pt idx="5549">
                  <c:v>252295.75152777779</c:v>
                </c:pt>
                <c:pt idx="5550">
                  <c:v>255731.54584201387</c:v>
                </c:pt>
                <c:pt idx="5551">
                  <c:v>260315.20212673611</c:v>
                </c:pt>
                <c:pt idx="5552">
                  <c:v>264956.58831597224</c:v>
                </c:pt>
                <c:pt idx="5553">
                  <c:v>283854.63604166667</c:v>
                </c:pt>
                <c:pt idx="5554">
                  <c:v>308393.24454861111</c:v>
                </c:pt>
                <c:pt idx="5555">
                  <c:v>326129.56720486109</c:v>
                </c:pt>
                <c:pt idx="5556">
                  <c:v>333788.20234374999</c:v>
                </c:pt>
                <c:pt idx="5557">
                  <c:v>337922.9797222222</c:v>
                </c:pt>
                <c:pt idx="5558">
                  <c:v>338216.40100694442</c:v>
                </c:pt>
                <c:pt idx="5559">
                  <c:v>338605.47996527777</c:v>
                </c:pt>
                <c:pt idx="5560">
                  <c:v>338337.86121527775</c:v>
                </c:pt>
                <c:pt idx="5561">
                  <c:v>337640.59963541664</c:v>
                </c:pt>
                <c:pt idx="5562">
                  <c:v>336172.78289930557</c:v>
                </c:pt>
                <c:pt idx="5563">
                  <c:v>334590.26354166667</c:v>
                </c:pt>
                <c:pt idx="5564">
                  <c:v>320526.38578125002</c:v>
                </c:pt>
                <c:pt idx="5565">
                  <c:v>300719.92237847223</c:v>
                </c:pt>
                <c:pt idx="5566">
                  <c:v>287125.78343750001</c:v>
                </c:pt>
                <c:pt idx="5567">
                  <c:v>275324.5823784722</c:v>
                </c:pt>
                <c:pt idx="5568">
                  <c:v>267692.42932291667</c:v>
                </c:pt>
                <c:pt idx="5569">
                  <c:v>264711.5</c:v>
                </c:pt>
                <c:pt idx="5570">
                  <c:v>265363.48611111112</c:v>
                </c:pt>
                <c:pt idx="5571">
                  <c:v>266552.69972222223</c:v>
                </c:pt>
                <c:pt idx="5572">
                  <c:v>267144.5</c:v>
                </c:pt>
                <c:pt idx="5573">
                  <c:v>267160.31293402775</c:v>
                </c:pt>
                <c:pt idx="5574">
                  <c:v>269759.53935763892</c:v>
                </c:pt>
                <c:pt idx="5575">
                  <c:v>277710.26503472222</c:v>
                </c:pt>
                <c:pt idx="5576">
                  <c:v>293028.59067708335</c:v>
                </c:pt>
                <c:pt idx="5577">
                  <c:v>315807.68180555553</c:v>
                </c:pt>
                <c:pt idx="5578">
                  <c:v>331644.45494791667</c:v>
                </c:pt>
                <c:pt idx="5579">
                  <c:v>340408.67722222221</c:v>
                </c:pt>
                <c:pt idx="5580">
                  <c:v>342454.19522569445</c:v>
                </c:pt>
                <c:pt idx="5581">
                  <c:v>346184.41789930558</c:v>
                </c:pt>
                <c:pt idx="5582">
                  <c:v>346575.27</c:v>
                </c:pt>
                <c:pt idx="5583">
                  <c:v>347370.72083333333</c:v>
                </c:pt>
                <c:pt idx="5584">
                  <c:v>346327.9737152778</c:v>
                </c:pt>
                <c:pt idx="5585">
                  <c:v>344408.86831597221</c:v>
                </c:pt>
                <c:pt idx="5586">
                  <c:v>342969.6812673611</c:v>
                </c:pt>
                <c:pt idx="5587">
                  <c:v>340073.25621527777</c:v>
                </c:pt>
                <c:pt idx="5588">
                  <c:v>333103.90543402778</c:v>
                </c:pt>
                <c:pt idx="5589">
                  <c:v>315701.41652777779</c:v>
                </c:pt>
                <c:pt idx="5590">
                  <c:v>291836.75130208331</c:v>
                </c:pt>
                <c:pt idx="5591">
                  <c:v>283551.97847222222</c:v>
                </c:pt>
                <c:pt idx="5592">
                  <c:v>271635.63124999998</c:v>
                </c:pt>
                <c:pt idx="5593">
                  <c:v>265890.8125</c:v>
                </c:pt>
                <c:pt idx="5594">
                  <c:v>265890.8125</c:v>
                </c:pt>
                <c:pt idx="5595">
                  <c:v>265890.8125</c:v>
                </c:pt>
                <c:pt idx="5596">
                  <c:v>264864.23140624998</c:v>
                </c:pt>
                <c:pt idx="5597">
                  <c:v>265201.53121527779</c:v>
                </c:pt>
                <c:pt idx="5598">
                  <c:v>266296.84475694445</c:v>
                </c:pt>
                <c:pt idx="5599">
                  <c:v>273920.28043402778</c:v>
                </c:pt>
                <c:pt idx="5600">
                  <c:v>286291.18128472223</c:v>
                </c:pt>
                <c:pt idx="5601">
                  <c:v>306641.88762152777</c:v>
                </c:pt>
                <c:pt idx="5602">
                  <c:v>324567.02817708335</c:v>
                </c:pt>
                <c:pt idx="5603">
                  <c:v>329446.26095486112</c:v>
                </c:pt>
                <c:pt idx="5604">
                  <c:v>331197.65008680557</c:v>
                </c:pt>
                <c:pt idx="5605">
                  <c:v>331809.76279513887</c:v>
                </c:pt>
                <c:pt idx="5606">
                  <c:v>331817.5648263889</c:v>
                </c:pt>
                <c:pt idx="5607">
                  <c:v>331764.08164930553</c:v>
                </c:pt>
                <c:pt idx="5608">
                  <c:v>331732.94114583335</c:v>
                </c:pt>
                <c:pt idx="5609">
                  <c:v>331319.1770138889</c:v>
                </c:pt>
                <c:pt idx="5610">
                  <c:v>331021.85345486109</c:v>
                </c:pt>
                <c:pt idx="5611">
                  <c:v>329827.49647569447</c:v>
                </c:pt>
                <c:pt idx="5612">
                  <c:v>326046.24019097222</c:v>
                </c:pt>
                <c:pt idx="5613">
                  <c:v>307944.45255208336</c:v>
                </c:pt>
                <c:pt idx="5614">
                  <c:v>284573.1670486111</c:v>
                </c:pt>
                <c:pt idx="5615">
                  <c:v>265302.12043402781</c:v>
                </c:pt>
                <c:pt idx="5616">
                  <c:v>257874.72288194444</c:v>
                </c:pt>
                <c:pt idx="5617">
                  <c:v>257767.3125</c:v>
                </c:pt>
                <c:pt idx="5618">
                  <c:v>258409.33194444445</c:v>
                </c:pt>
                <c:pt idx="5619">
                  <c:v>260480.55597222221</c:v>
                </c:pt>
                <c:pt idx="5620">
                  <c:v>268916.80541666667</c:v>
                </c:pt>
                <c:pt idx="5621">
                  <c:v>278627.66052083333</c:v>
                </c:pt>
                <c:pt idx="5622">
                  <c:v>279177.61104166665</c:v>
                </c:pt>
                <c:pt idx="5623">
                  <c:v>281403.19305555557</c:v>
                </c:pt>
                <c:pt idx="5624">
                  <c:v>300193.02791666664</c:v>
                </c:pt>
                <c:pt idx="5625">
                  <c:v>328576.47499999998</c:v>
                </c:pt>
                <c:pt idx="5626">
                  <c:v>339478.00960069447</c:v>
                </c:pt>
                <c:pt idx="5627">
                  <c:v>349637.20315972221</c:v>
                </c:pt>
                <c:pt idx="5628">
                  <c:v>350708.25350694446</c:v>
                </c:pt>
                <c:pt idx="5629">
                  <c:v>350999.48727430555</c:v>
                </c:pt>
                <c:pt idx="5630">
                  <c:v>352708.02567708335</c:v>
                </c:pt>
                <c:pt idx="5631">
                  <c:v>352906.7824826389</c:v>
                </c:pt>
                <c:pt idx="5632">
                  <c:v>351731.13809027779</c:v>
                </c:pt>
                <c:pt idx="5633">
                  <c:v>349471.50597222225</c:v>
                </c:pt>
                <c:pt idx="5634">
                  <c:v>347771.16196180554</c:v>
                </c:pt>
                <c:pt idx="5635">
                  <c:v>343965.87182291667</c:v>
                </c:pt>
                <c:pt idx="5636">
                  <c:v>340092.61939236108</c:v>
                </c:pt>
                <c:pt idx="5637">
                  <c:v>320525.53336805553</c:v>
                </c:pt>
                <c:pt idx="5638">
                  <c:v>293061.29340277775</c:v>
                </c:pt>
                <c:pt idx="5639">
                  <c:v>275598.89822916669</c:v>
                </c:pt>
                <c:pt idx="5640">
                  <c:v>268483.56015625002</c:v>
                </c:pt>
                <c:pt idx="5641">
                  <c:v>265937.03125</c:v>
                </c:pt>
                <c:pt idx="5642">
                  <c:v>265937.03125</c:v>
                </c:pt>
                <c:pt idx="5643">
                  <c:v>266265.50588541664</c:v>
                </c:pt>
                <c:pt idx="5644">
                  <c:v>269263.78916666668</c:v>
                </c:pt>
                <c:pt idx="5645">
                  <c:v>272431.59083333332</c:v>
                </c:pt>
                <c:pt idx="5646">
                  <c:v>277271.81906250003</c:v>
                </c:pt>
                <c:pt idx="5647">
                  <c:v>289346.16079861112</c:v>
                </c:pt>
                <c:pt idx="5648">
                  <c:v>310205.1109548611</c:v>
                </c:pt>
                <c:pt idx="5649">
                  <c:v>332664.25729166664</c:v>
                </c:pt>
                <c:pt idx="5650">
                  <c:v>346172.03810763889</c:v>
                </c:pt>
                <c:pt idx="5651">
                  <c:v>355955.37800347223</c:v>
                </c:pt>
                <c:pt idx="5652">
                  <c:v>360439.53921875003</c:v>
                </c:pt>
                <c:pt idx="5653">
                  <c:v>360845.33940972225</c:v>
                </c:pt>
                <c:pt idx="5654">
                  <c:v>361085.56762152776</c:v>
                </c:pt>
                <c:pt idx="5655">
                  <c:v>361168.20904513891</c:v>
                </c:pt>
                <c:pt idx="5656">
                  <c:v>361079.80194444442</c:v>
                </c:pt>
                <c:pt idx="5657">
                  <c:v>360390.51501736109</c:v>
                </c:pt>
                <c:pt idx="5658">
                  <c:v>358286.44951388892</c:v>
                </c:pt>
                <c:pt idx="5659">
                  <c:v>356237.04684027779</c:v>
                </c:pt>
                <c:pt idx="5660">
                  <c:v>346364.76416666666</c:v>
                </c:pt>
                <c:pt idx="5661">
                  <c:v>331349.69795138889</c:v>
                </c:pt>
                <c:pt idx="5662">
                  <c:v>306510.80036458332</c:v>
                </c:pt>
                <c:pt idx="5663">
                  <c:v>285157.73444444442</c:v>
                </c:pt>
                <c:pt idx="5664">
                  <c:v>275354.26364583336</c:v>
                </c:pt>
                <c:pt idx="5665">
                  <c:v>273702.2890625</c:v>
                </c:pt>
                <c:pt idx="5666">
                  <c:v>273813.01652777777</c:v>
                </c:pt>
                <c:pt idx="5667">
                  <c:v>275235.75784722221</c:v>
                </c:pt>
                <c:pt idx="5668">
                  <c:v>277041.36392361112</c:v>
                </c:pt>
                <c:pt idx="5669">
                  <c:v>280147.33927083336</c:v>
                </c:pt>
                <c:pt idx="5670">
                  <c:v>289849.32236111112</c:v>
                </c:pt>
                <c:pt idx="5671">
                  <c:v>302367.20104166667</c:v>
                </c:pt>
                <c:pt idx="5672">
                  <c:v>317516.18461805553</c:v>
                </c:pt>
                <c:pt idx="5673">
                  <c:v>344046.38944444444</c:v>
                </c:pt>
                <c:pt idx="5674">
                  <c:v>355767.46562500001</c:v>
                </c:pt>
                <c:pt idx="5675">
                  <c:v>363408.41934027779</c:v>
                </c:pt>
                <c:pt idx="5676">
                  <c:v>367699.4320138889</c:v>
                </c:pt>
                <c:pt idx="5677">
                  <c:v>370540.97805555555</c:v>
                </c:pt>
                <c:pt idx="5678">
                  <c:v>370766.85625000001</c:v>
                </c:pt>
                <c:pt idx="5679">
                  <c:v>370920.89333333331</c:v>
                </c:pt>
                <c:pt idx="5680">
                  <c:v>371158.23461805558</c:v>
                </c:pt>
                <c:pt idx="5681">
                  <c:v>369795.13184027775</c:v>
                </c:pt>
                <c:pt idx="5682">
                  <c:v>368149.10131944442</c:v>
                </c:pt>
                <c:pt idx="5683">
                  <c:v>366128.34777777776</c:v>
                </c:pt>
                <c:pt idx="5684">
                  <c:v>355390.40163194446</c:v>
                </c:pt>
                <c:pt idx="5685">
                  <c:v>341688.75600694446</c:v>
                </c:pt>
                <c:pt idx="5686">
                  <c:v>316661.28722222225</c:v>
                </c:pt>
                <c:pt idx="5687">
                  <c:v>297336.42788194446</c:v>
                </c:pt>
                <c:pt idx="5688">
                  <c:v>290872.87187500001</c:v>
                </c:pt>
                <c:pt idx="5689">
                  <c:v>286691.19180555554</c:v>
                </c:pt>
                <c:pt idx="5690">
                  <c:v>284760.59652777779</c:v>
                </c:pt>
                <c:pt idx="5691">
                  <c:v>285354.86545138888</c:v>
                </c:pt>
                <c:pt idx="5692">
                  <c:v>294705.08163194446</c:v>
                </c:pt>
                <c:pt idx="5693">
                  <c:v>306651.89868055558</c:v>
                </c:pt>
                <c:pt idx="5694">
                  <c:v>315012.68642361113</c:v>
                </c:pt>
                <c:pt idx="5695">
                  <c:v>327982.05524305557</c:v>
                </c:pt>
                <c:pt idx="5696">
                  <c:v>342858.57343749999</c:v>
                </c:pt>
                <c:pt idx="5697">
                  <c:v>350539.03732638888</c:v>
                </c:pt>
                <c:pt idx="5698">
                  <c:v>363569.14201388886</c:v>
                </c:pt>
                <c:pt idx="5699">
                  <c:v>372951.49031249998</c:v>
                </c:pt>
                <c:pt idx="5700">
                  <c:v>374515.13302083331</c:v>
                </c:pt>
                <c:pt idx="5701">
                  <c:v>375386.25368055556</c:v>
                </c:pt>
                <c:pt idx="5702">
                  <c:v>375582.875</c:v>
                </c:pt>
                <c:pt idx="5703">
                  <c:v>375075.31489583332</c:v>
                </c:pt>
                <c:pt idx="5704">
                  <c:v>373263.44420138886</c:v>
                </c:pt>
                <c:pt idx="5705">
                  <c:v>370294.0369097222</c:v>
                </c:pt>
                <c:pt idx="5706">
                  <c:v>366543.82152777776</c:v>
                </c:pt>
                <c:pt idx="5707">
                  <c:v>362418.54663194442</c:v>
                </c:pt>
                <c:pt idx="5708">
                  <c:v>353169.37857638887</c:v>
                </c:pt>
                <c:pt idx="5709">
                  <c:v>336153.62861111108</c:v>
                </c:pt>
                <c:pt idx="5710">
                  <c:v>319281.9501041667</c:v>
                </c:pt>
                <c:pt idx="5711">
                  <c:v>306870.7865625</c:v>
                </c:pt>
                <c:pt idx="5712">
                  <c:v>303994.36375000002</c:v>
                </c:pt>
                <c:pt idx="5713">
                  <c:v>303908.98833333334</c:v>
                </c:pt>
                <c:pt idx="5714">
                  <c:v>303906.625</c:v>
                </c:pt>
                <c:pt idx="5715">
                  <c:v>304034.19524305558</c:v>
                </c:pt>
                <c:pt idx="5716">
                  <c:v>311894.04645833332</c:v>
                </c:pt>
                <c:pt idx="5717">
                  <c:v>315283.04104166664</c:v>
                </c:pt>
                <c:pt idx="5718">
                  <c:v>315682.59305555554</c:v>
                </c:pt>
                <c:pt idx="5719">
                  <c:v>321119.6670486111</c:v>
                </c:pt>
                <c:pt idx="5720">
                  <c:v>334679.35041666665</c:v>
                </c:pt>
                <c:pt idx="5721">
                  <c:v>340704.30277777778</c:v>
                </c:pt>
                <c:pt idx="5722">
                  <c:v>348654.55621527776</c:v>
                </c:pt>
                <c:pt idx="5723">
                  <c:v>354958.9404861111</c:v>
                </c:pt>
                <c:pt idx="5724">
                  <c:v>361474.61097222223</c:v>
                </c:pt>
                <c:pt idx="5725">
                  <c:v>363089.64493055554</c:v>
                </c:pt>
                <c:pt idx="5726">
                  <c:v>363212.32604166667</c:v>
                </c:pt>
                <c:pt idx="5727">
                  <c:v>363495.44013888889</c:v>
                </c:pt>
                <c:pt idx="5728">
                  <c:v>362157.12211805553</c:v>
                </c:pt>
                <c:pt idx="5729">
                  <c:v>357480.13704861113</c:v>
                </c:pt>
                <c:pt idx="5730">
                  <c:v>351630.56979166664</c:v>
                </c:pt>
                <c:pt idx="5731">
                  <c:v>349782.61312499997</c:v>
                </c:pt>
                <c:pt idx="5732">
                  <c:v>337328.78670138889</c:v>
                </c:pt>
                <c:pt idx="5733">
                  <c:v>317956.57614583336</c:v>
                </c:pt>
                <c:pt idx="5734">
                  <c:v>298067.60475694446</c:v>
                </c:pt>
                <c:pt idx="5735">
                  <c:v>286254.6798611111</c:v>
                </c:pt>
                <c:pt idx="5736">
                  <c:v>281842.29784722225</c:v>
                </c:pt>
                <c:pt idx="5737">
                  <c:v>281395.10569444444</c:v>
                </c:pt>
                <c:pt idx="5738">
                  <c:v>281414.10319444444</c:v>
                </c:pt>
                <c:pt idx="5739">
                  <c:v>282316.80642361112</c:v>
                </c:pt>
                <c:pt idx="5740">
                  <c:v>283444.07322916668</c:v>
                </c:pt>
                <c:pt idx="5741">
                  <c:v>291544.80204861111</c:v>
                </c:pt>
                <c:pt idx="5742">
                  <c:v>294950.30555555556</c:v>
                </c:pt>
                <c:pt idx="5743">
                  <c:v>297814.37541666668</c:v>
                </c:pt>
                <c:pt idx="5744">
                  <c:v>308132.00552083331</c:v>
                </c:pt>
                <c:pt idx="5745">
                  <c:v>326469.37423611112</c:v>
                </c:pt>
                <c:pt idx="5746">
                  <c:v>332055.14187499997</c:v>
                </c:pt>
                <c:pt idx="5747">
                  <c:v>339345.5031597222</c:v>
                </c:pt>
                <c:pt idx="5748">
                  <c:v>343722.22569444444</c:v>
                </c:pt>
                <c:pt idx="5749">
                  <c:v>344245.71631944447</c:v>
                </c:pt>
                <c:pt idx="5750">
                  <c:v>345216.25618055556</c:v>
                </c:pt>
                <c:pt idx="5751">
                  <c:v>344721.12142361113</c:v>
                </c:pt>
                <c:pt idx="5752">
                  <c:v>344262.57569444447</c:v>
                </c:pt>
                <c:pt idx="5753">
                  <c:v>342278.30979166669</c:v>
                </c:pt>
                <c:pt idx="5754">
                  <c:v>338937.4248611111</c:v>
                </c:pt>
                <c:pt idx="5755">
                  <c:v>331019.5234375</c:v>
                </c:pt>
                <c:pt idx="5756">
                  <c:v>318496.34423611109</c:v>
                </c:pt>
                <c:pt idx="5757">
                  <c:v>305434.89874999999</c:v>
                </c:pt>
                <c:pt idx="5758">
                  <c:v>293906.05829861108</c:v>
                </c:pt>
                <c:pt idx="5759">
                  <c:v>284600.76690972224</c:v>
                </c:pt>
                <c:pt idx="5760">
                  <c:v>278987.17975694442</c:v>
                </c:pt>
                <c:pt idx="5761">
                  <c:v>277779.54819444445</c:v>
                </c:pt>
                <c:pt idx="5762">
                  <c:v>278367.81312499999</c:v>
                </c:pt>
                <c:pt idx="5763">
                  <c:v>279175.49666666664</c:v>
                </c:pt>
                <c:pt idx="5764">
                  <c:v>289204.93409722223</c:v>
                </c:pt>
                <c:pt idx="5765">
                  <c:v>293707.87253472221</c:v>
                </c:pt>
                <c:pt idx="5766">
                  <c:v>296934.04663194442</c:v>
                </c:pt>
                <c:pt idx="5767">
                  <c:v>300366.24215277779</c:v>
                </c:pt>
                <c:pt idx="5768">
                  <c:v>312161.47625000001</c:v>
                </c:pt>
                <c:pt idx="5769">
                  <c:v>332391.61666666664</c:v>
                </c:pt>
                <c:pt idx="5770">
                  <c:v>339144.24031249998</c:v>
                </c:pt>
                <c:pt idx="5771">
                  <c:v>345164.99100694444</c:v>
                </c:pt>
                <c:pt idx="5772">
                  <c:v>354018.01690972224</c:v>
                </c:pt>
                <c:pt idx="5773">
                  <c:v>357394.62593749998</c:v>
                </c:pt>
                <c:pt idx="5774">
                  <c:v>358147</c:v>
                </c:pt>
                <c:pt idx="5775">
                  <c:v>356999.17236111109</c:v>
                </c:pt>
                <c:pt idx="5776">
                  <c:v>356995.75624999998</c:v>
                </c:pt>
                <c:pt idx="5777">
                  <c:v>356520.26569444442</c:v>
                </c:pt>
                <c:pt idx="5778">
                  <c:v>355792.66815972223</c:v>
                </c:pt>
                <c:pt idx="5779">
                  <c:v>355599.52413194446</c:v>
                </c:pt>
                <c:pt idx="5780">
                  <c:v>346279.5282291667</c:v>
                </c:pt>
                <c:pt idx="5781">
                  <c:v>337858.74340277776</c:v>
                </c:pt>
                <c:pt idx="5782">
                  <c:v>321767.09236111114</c:v>
                </c:pt>
                <c:pt idx="5783">
                  <c:v>308433.25288194447</c:v>
                </c:pt>
                <c:pt idx="5784">
                  <c:v>305553.87913194444</c:v>
                </c:pt>
                <c:pt idx="5785">
                  <c:v>307258.92499999999</c:v>
                </c:pt>
                <c:pt idx="5786">
                  <c:v>307277.24854166666</c:v>
                </c:pt>
                <c:pt idx="5787">
                  <c:v>308751.71701388888</c:v>
                </c:pt>
                <c:pt idx="5788">
                  <c:v>316426.01343749999</c:v>
                </c:pt>
                <c:pt idx="5789">
                  <c:v>318574.6072222222</c:v>
                </c:pt>
                <c:pt idx="5790">
                  <c:v>326619.1304861111</c:v>
                </c:pt>
                <c:pt idx="5791">
                  <c:v>339756.89996527776</c:v>
                </c:pt>
                <c:pt idx="5792">
                  <c:v>350543.44902777777</c:v>
                </c:pt>
                <c:pt idx="5793">
                  <c:v>357873.63121527777</c:v>
                </c:pt>
                <c:pt idx="5794">
                  <c:v>365374.44750000001</c:v>
                </c:pt>
                <c:pt idx="5795">
                  <c:v>375399.33173611108</c:v>
                </c:pt>
                <c:pt idx="5796">
                  <c:v>378600.45708333334</c:v>
                </c:pt>
                <c:pt idx="5797">
                  <c:v>379282.63038194447</c:v>
                </c:pt>
                <c:pt idx="5798">
                  <c:v>379340.84375</c:v>
                </c:pt>
                <c:pt idx="5799">
                  <c:v>380062.81520833331</c:v>
                </c:pt>
                <c:pt idx="5800">
                  <c:v>380045.87229166669</c:v>
                </c:pt>
                <c:pt idx="5801">
                  <c:v>378678.04749999999</c:v>
                </c:pt>
                <c:pt idx="5802">
                  <c:v>376259.86593750003</c:v>
                </c:pt>
                <c:pt idx="5803">
                  <c:v>374889.76100694446</c:v>
                </c:pt>
                <c:pt idx="5804">
                  <c:v>362833.84170138888</c:v>
                </c:pt>
                <c:pt idx="5805">
                  <c:v>348275.90822916664</c:v>
                </c:pt>
                <c:pt idx="5806">
                  <c:v>328412.96649305557</c:v>
                </c:pt>
                <c:pt idx="5807">
                  <c:v>317253.7632986111</c:v>
                </c:pt>
                <c:pt idx="5808">
                  <c:v>312365.00333333336</c:v>
                </c:pt>
                <c:pt idx="5809">
                  <c:v>310733.88986111112</c:v>
                </c:pt>
                <c:pt idx="5810">
                  <c:v>310815.06510416669</c:v>
                </c:pt>
                <c:pt idx="5811">
                  <c:v>311008.1019097222</c:v>
                </c:pt>
                <c:pt idx="5812">
                  <c:v>317818.77368055558</c:v>
                </c:pt>
                <c:pt idx="5813">
                  <c:v>323065.27500000002</c:v>
                </c:pt>
                <c:pt idx="5814">
                  <c:v>327665.06583333336</c:v>
                </c:pt>
                <c:pt idx="5815">
                  <c:v>336055.71864583332</c:v>
                </c:pt>
                <c:pt idx="5816">
                  <c:v>343859.61569444445</c:v>
                </c:pt>
                <c:pt idx="5817">
                  <c:v>353993.68510416668</c:v>
                </c:pt>
                <c:pt idx="5818">
                  <c:v>364456.61579861114</c:v>
                </c:pt>
                <c:pt idx="5819">
                  <c:v>372897.85</c:v>
                </c:pt>
                <c:pt idx="5820">
                  <c:v>379397.68288194446</c:v>
                </c:pt>
                <c:pt idx="5821">
                  <c:v>380628.07652777777</c:v>
                </c:pt>
                <c:pt idx="5822">
                  <c:v>381261.02756944444</c:v>
                </c:pt>
                <c:pt idx="5823">
                  <c:v>380822.31635416666</c:v>
                </c:pt>
                <c:pt idx="5824">
                  <c:v>378665.48899305554</c:v>
                </c:pt>
                <c:pt idx="5825">
                  <c:v>376154.52861111111</c:v>
                </c:pt>
                <c:pt idx="5826">
                  <c:v>374214.96708333335</c:v>
                </c:pt>
                <c:pt idx="5827">
                  <c:v>369559.82163194445</c:v>
                </c:pt>
                <c:pt idx="5828">
                  <c:v>355547.67621527775</c:v>
                </c:pt>
                <c:pt idx="5829">
                  <c:v>344081.7548263889</c:v>
                </c:pt>
                <c:pt idx="5830">
                  <c:v>325087.19046006945</c:v>
                </c:pt>
                <c:pt idx="5831">
                  <c:v>298587.5237847222</c:v>
                </c:pt>
                <c:pt idx="5832">
                  <c:v>287019.34375</c:v>
                </c:pt>
                <c:pt idx="5833">
                  <c:v>287019.34375</c:v>
                </c:pt>
                <c:pt idx="5834">
                  <c:v>287121.90182291664</c:v>
                </c:pt>
                <c:pt idx="5835">
                  <c:v>288479.74282986112</c:v>
                </c:pt>
                <c:pt idx="5836">
                  <c:v>298643.04473958333</c:v>
                </c:pt>
                <c:pt idx="5837">
                  <c:v>308767.75314236112</c:v>
                </c:pt>
                <c:pt idx="5838">
                  <c:v>314064.5442013889</c:v>
                </c:pt>
                <c:pt idx="5839">
                  <c:v>322940.87730902777</c:v>
                </c:pt>
                <c:pt idx="5840">
                  <c:v>338794.25732638891</c:v>
                </c:pt>
                <c:pt idx="5841">
                  <c:v>345536.11302083335</c:v>
                </c:pt>
                <c:pt idx="5842">
                  <c:v>358087.39005208336</c:v>
                </c:pt>
                <c:pt idx="5843">
                  <c:v>361778.07402777777</c:v>
                </c:pt>
                <c:pt idx="5844">
                  <c:v>362067.56520833331</c:v>
                </c:pt>
                <c:pt idx="5845">
                  <c:v>362152.17947916669</c:v>
                </c:pt>
                <c:pt idx="5846">
                  <c:v>361633.80578125</c:v>
                </c:pt>
                <c:pt idx="5847">
                  <c:v>360415.23911458335</c:v>
                </c:pt>
                <c:pt idx="5848">
                  <c:v>360472.70250000001</c:v>
                </c:pt>
                <c:pt idx="5849">
                  <c:v>358668.78777777776</c:v>
                </c:pt>
                <c:pt idx="5850">
                  <c:v>357276.11406250001</c:v>
                </c:pt>
                <c:pt idx="5851">
                  <c:v>355687.73369791667</c:v>
                </c:pt>
                <c:pt idx="5852">
                  <c:v>347889.10366319446</c:v>
                </c:pt>
                <c:pt idx="5853">
                  <c:v>326938.06288194447</c:v>
                </c:pt>
                <c:pt idx="5854">
                  <c:v>305928.67553819442</c:v>
                </c:pt>
                <c:pt idx="5855">
                  <c:v>288307.02687499998</c:v>
                </c:pt>
                <c:pt idx="5856">
                  <c:v>280678.66265625</c:v>
                </c:pt>
                <c:pt idx="5857">
                  <c:v>280679.15625</c:v>
                </c:pt>
                <c:pt idx="5858">
                  <c:v>281662.48371527781</c:v>
                </c:pt>
                <c:pt idx="5859">
                  <c:v>283816.01741319447</c:v>
                </c:pt>
                <c:pt idx="5860">
                  <c:v>292976.09414930554</c:v>
                </c:pt>
                <c:pt idx="5861">
                  <c:v>298901.42583333334</c:v>
                </c:pt>
                <c:pt idx="5862">
                  <c:v>299272.796875</c:v>
                </c:pt>
                <c:pt idx="5863">
                  <c:v>304405.66598958336</c:v>
                </c:pt>
                <c:pt idx="5864">
                  <c:v>318207.59715277777</c:v>
                </c:pt>
                <c:pt idx="5865">
                  <c:v>334068.47232638887</c:v>
                </c:pt>
                <c:pt idx="5866">
                  <c:v>346408.45322916668</c:v>
                </c:pt>
                <c:pt idx="5867">
                  <c:v>354129.07124999998</c:v>
                </c:pt>
                <c:pt idx="5868">
                  <c:v>357787.59296874999</c:v>
                </c:pt>
                <c:pt idx="5869">
                  <c:v>361629.31343749998</c:v>
                </c:pt>
                <c:pt idx="5870">
                  <c:v>361419.54046875</c:v>
                </c:pt>
                <c:pt idx="5871">
                  <c:v>361328.15506944444</c:v>
                </c:pt>
                <c:pt idx="5872">
                  <c:v>360904.55536458333</c:v>
                </c:pt>
                <c:pt idx="5873">
                  <c:v>358275.19890625001</c:v>
                </c:pt>
                <c:pt idx="5874">
                  <c:v>355102.71637152776</c:v>
                </c:pt>
                <c:pt idx="5875">
                  <c:v>352620.97894097224</c:v>
                </c:pt>
                <c:pt idx="5876">
                  <c:v>341398.1926388889</c:v>
                </c:pt>
                <c:pt idx="5877">
                  <c:v>315099.97671875003</c:v>
                </c:pt>
                <c:pt idx="5878">
                  <c:v>288974.42788194446</c:v>
                </c:pt>
                <c:pt idx="5879">
                  <c:v>276388.84189236112</c:v>
                </c:pt>
                <c:pt idx="5880">
                  <c:v>274833.49296875001</c:v>
                </c:pt>
                <c:pt idx="5881">
                  <c:v>274498.54765625001</c:v>
                </c:pt>
                <c:pt idx="5882">
                  <c:v>272921.79140624998</c:v>
                </c:pt>
                <c:pt idx="5883">
                  <c:v>272926.55017361109</c:v>
                </c:pt>
                <c:pt idx="5884">
                  <c:v>279368.47434027778</c:v>
                </c:pt>
                <c:pt idx="5885">
                  <c:v>283176.53984375001</c:v>
                </c:pt>
                <c:pt idx="5886">
                  <c:v>288291.85104166664</c:v>
                </c:pt>
                <c:pt idx="5887">
                  <c:v>293562.53411458334</c:v>
                </c:pt>
                <c:pt idx="5888">
                  <c:v>303319.95338541665</c:v>
                </c:pt>
                <c:pt idx="5889">
                  <c:v>330839.77597222221</c:v>
                </c:pt>
                <c:pt idx="5890">
                  <c:v>346066.99654513889</c:v>
                </c:pt>
                <c:pt idx="5891">
                  <c:v>351911.81644097221</c:v>
                </c:pt>
                <c:pt idx="5892">
                  <c:v>354402.59815972223</c:v>
                </c:pt>
                <c:pt idx="5893">
                  <c:v>355074.95019097225</c:v>
                </c:pt>
                <c:pt idx="5894">
                  <c:v>356152.70009548613</c:v>
                </c:pt>
                <c:pt idx="5895">
                  <c:v>356526.06562499999</c:v>
                </c:pt>
                <c:pt idx="5896">
                  <c:v>356200.52958333335</c:v>
                </c:pt>
                <c:pt idx="5897">
                  <c:v>353941.52901041665</c:v>
                </c:pt>
                <c:pt idx="5898">
                  <c:v>352016.66147569445</c:v>
                </c:pt>
                <c:pt idx="5899">
                  <c:v>346995.97005208331</c:v>
                </c:pt>
                <c:pt idx="5900">
                  <c:v>333771.40350694442</c:v>
                </c:pt>
                <c:pt idx="5901">
                  <c:v>313814.95482638892</c:v>
                </c:pt>
                <c:pt idx="5902">
                  <c:v>290974.72385416669</c:v>
                </c:pt>
                <c:pt idx="5903">
                  <c:v>276673.52666666667</c:v>
                </c:pt>
                <c:pt idx="5904">
                  <c:v>270783.91171875002</c:v>
                </c:pt>
                <c:pt idx="5905">
                  <c:v>270782.90625</c:v>
                </c:pt>
                <c:pt idx="5906">
                  <c:v>271775.82020833332</c:v>
                </c:pt>
                <c:pt idx="5907">
                  <c:v>272890.76378472225</c:v>
                </c:pt>
                <c:pt idx="5908">
                  <c:v>273317.27423611109</c:v>
                </c:pt>
                <c:pt idx="5909">
                  <c:v>273485.22652777779</c:v>
                </c:pt>
                <c:pt idx="5910">
                  <c:v>285672.94491319446</c:v>
                </c:pt>
                <c:pt idx="5911">
                  <c:v>295106.03722222225</c:v>
                </c:pt>
                <c:pt idx="5912">
                  <c:v>313671.55732638889</c:v>
                </c:pt>
                <c:pt idx="5913">
                  <c:v>336301.76779513888</c:v>
                </c:pt>
                <c:pt idx="5914">
                  <c:v>344672.74673611112</c:v>
                </c:pt>
                <c:pt idx="5915">
                  <c:v>351000.55859375</c:v>
                </c:pt>
                <c:pt idx="5916">
                  <c:v>362953.69430555555</c:v>
                </c:pt>
                <c:pt idx="5917">
                  <c:v>370601.98609374999</c:v>
                </c:pt>
                <c:pt idx="5918">
                  <c:v>370749.57482638891</c:v>
                </c:pt>
                <c:pt idx="5919">
                  <c:v>369609.8540625</c:v>
                </c:pt>
                <c:pt idx="5920">
                  <c:v>370287.23645833333</c:v>
                </c:pt>
                <c:pt idx="5921">
                  <c:v>368885.25600694446</c:v>
                </c:pt>
                <c:pt idx="5922">
                  <c:v>364260.75512152776</c:v>
                </c:pt>
                <c:pt idx="5923">
                  <c:v>360588.04378472222</c:v>
                </c:pt>
                <c:pt idx="5924">
                  <c:v>354316.71078124997</c:v>
                </c:pt>
                <c:pt idx="5925">
                  <c:v>339458.96420138888</c:v>
                </c:pt>
                <c:pt idx="5926">
                  <c:v>319594.33170138887</c:v>
                </c:pt>
                <c:pt idx="5927">
                  <c:v>300143.80185763887</c:v>
                </c:pt>
                <c:pt idx="5928">
                  <c:v>290888.15286458336</c:v>
                </c:pt>
                <c:pt idx="5929">
                  <c:v>289711.61597222224</c:v>
                </c:pt>
                <c:pt idx="5930">
                  <c:v>288234.00300347223</c:v>
                </c:pt>
                <c:pt idx="5931">
                  <c:v>289196.05312499998</c:v>
                </c:pt>
                <c:pt idx="5932">
                  <c:v>296111.95753472223</c:v>
                </c:pt>
                <c:pt idx="5933">
                  <c:v>298609.77750000003</c:v>
                </c:pt>
                <c:pt idx="5934">
                  <c:v>302066.91079861112</c:v>
                </c:pt>
                <c:pt idx="5935">
                  <c:v>307900.13960069447</c:v>
                </c:pt>
                <c:pt idx="5936">
                  <c:v>323500.23161458335</c:v>
                </c:pt>
                <c:pt idx="5937">
                  <c:v>338477.57763888891</c:v>
                </c:pt>
                <c:pt idx="5938">
                  <c:v>346407.53876736108</c:v>
                </c:pt>
                <c:pt idx="5939">
                  <c:v>354637.42303819442</c:v>
                </c:pt>
                <c:pt idx="5940">
                  <c:v>362080.62869791669</c:v>
                </c:pt>
                <c:pt idx="5941">
                  <c:v>363202.66592013888</c:v>
                </c:pt>
                <c:pt idx="5942">
                  <c:v>361741.60555555555</c:v>
                </c:pt>
                <c:pt idx="5943">
                  <c:v>361681.3382638889</c:v>
                </c:pt>
                <c:pt idx="5944">
                  <c:v>361632.01234374999</c:v>
                </c:pt>
                <c:pt idx="5945">
                  <c:v>360725.63965277775</c:v>
                </c:pt>
                <c:pt idx="5946">
                  <c:v>356973.94914930558</c:v>
                </c:pt>
                <c:pt idx="5947">
                  <c:v>354347.52204861114</c:v>
                </c:pt>
                <c:pt idx="5948">
                  <c:v>351158.36147569446</c:v>
                </c:pt>
                <c:pt idx="5949">
                  <c:v>339186.53460069443</c:v>
                </c:pt>
                <c:pt idx="5950">
                  <c:v>321320.86800347222</c:v>
                </c:pt>
                <c:pt idx="5951">
                  <c:v>310900.06374999997</c:v>
                </c:pt>
                <c:pt idx="5952">
                  <c:v>300911.69020833331</c:v>
                </c:pt>
                <c:pt idx="5953">
                  <c:v>298920.33006944443</c:v>
                </c:pt>
                <c:pt idx="5954">
                  <c:v>298920.65625</c:v>
                </c:pt>
                <c:pt idx="5955">
                  <c:v>299908.30078125</c:v>
                </c:pt>
                <c:pt idx="5956">
                  <c:v>304501.53628472221</c:v>
                </c:pt>
                <c:pt idx="5957">
                  <c:v>306309.25</c:v>
                </c:pt>
                <c:pt idx="5958">
                  <c:v>306392.73671874998</c:v>
                </c:pt>
                <c:pt idx="5959">
                  <c:v>308392.12994791666</c:v>
                </c:pt>
                <c:pt idx="5960">
                  <c:v>325954.01656249998</c:v>
                </c:pt>
                <c:pt idx="5961">
                  <c:v>338056.49475694442</c:v>
                </c:pt>
                <c:pt idx="5962">
                  <c:v>347399.53411458334</c:v>
                </c:pt>
                <c:pt idx="5963">
                  <c:v>357417.65814236109</c:v>
                </c:pt>
                <c:pt idx="5964">
                  <c:v>362441.46390625002</c:v>
                </c:pt>
                <c:pt idx="5965">
                  <c:v>364047.47583333333</c:v>
                </c:pt>
                <c:pt idx="5966">
                  <c:v>366060.72965277778</c:v>
                </c:pt>
                <c:pt idx="5967">
                  <c:v>368900.33958333335</c:v>
                </c:pt>
                <c:pt idx="5968">
                  <c:v>368226.91538194445</c:v>
                </c:pt>
                <c:pt idx="5969">
                  <c:v>365973.60852430557</c:v>
                </c:pt>
                <c:pt idx="5970">
                  <c:v>360679.37723958335</c:v>
                </c:pt>
                <c:pt idx="5971">
                  <c:v>351859.92805555556</c:v>
                </c:pt>
                <c:pt idx="5972">
                  <c:v>342323.20288194442</c:v>
                </c:pt>
                <c:pt idx="5973">
                  <c:v>323579.0289236111</c:v>
                </c:pt>
                <c:pt idx="5974">
                  <c:v>300723.84376736113</c:v>
                </c:pt>
                <c:pt idx="5975">
                  <c:v>283447.87916666665</c:v>
                </c:pt>
                <c:pt idx="5976">
                  <c:v>280582.86666666664</c:v>
                </c:pt>
                <c:pt idx="5977">
                  <c:v>279550.875</c:v>
                </c:pt>
                <c:pt idx="5978">
                  <c:v>280547.41628472222</c:v>
                </c:pt>
                <c:pt idx="5979">
                  <c:v>282307.57522569445</c:v>
                </c:pt>
                <c:pt idx="5980">
                  <c:v>297430.00836805557</c:v>
                </c:pt>
                <c:pt idx="5981">
                  <c:v>303191.46272569447</c:v>
                </c:pt>
                <c:pt idx="5982">
                  <c:v>306361.23524305556</c:v>
                </c:pt>
                <c:pt idx="5983">
                  <c:v>309858.36397569446</c:v>
                </c:pt>
                <c:pt idx="5984">
                  <c:v>319387.97562500002</c:v>
                </c:pt>
                <c:pt idx="5985">
                  <c:v>333010.25178819447</c:v>
                </c:pt>
                <c:pt idx="5986">
                  <c:v>340688.7157291667</c:v>
                </c:pt>
                <c:pt idx="5987">
                  <c:v>353185.75762152777</c:v>
                </c:pt>
                <c:pt idx="5988">
                  <c:v>359744.33373263892</c:v>
                </c:pt>
                <c:pt idx="5989">
                  <c:v>363931.70350694447</c:v>
                </c:pt>
                <c:pt idx="5990">
                  <c:v>366708.10958333331</c:v>
                </c:pt>
                <c:pt idx="5991">
                  <c:v>369495.43913194444</c:v>
                </c:pt>
                <c:pt idx="5992">
                  <c:v>370998.8125</c:v>
                </c:pt>
                <c:pt idx="5993">
                  <c:v>369825.97795138886</c:v>
                </c:pt>
                <c:pt idx="5994">
                  <c:v>367583.3228125</c:v>
                </c:pt>
                <c:pt idx="5995">
                  <c:v>363003.56597222225</c:v>
                </c:pt>
                <c:pt idx="5996">
                  <c:v>345486.12531249999</c:v>
                </c:pt>
                <c:pt idx="5997">
                  <c:v>322442.3778472222</c:v>
                </c:pt>
                <c:pt idx="5998">
                  <c:v>297177.83746527776</c:v>
                </c:pt>
                <c:pt idx="5999">
                  <c:v>279999.83767361112</c:v>
                </c:pt>
                <c:pt idx="6000">
                  <c:v>275919.30309027777</c:v>
                </c:pt>
                <c:pt idx="6001">
                  <c:v>275405.6875</c:v>
                </c:pt>
                <c:pt idx="6002">
                  <c:v>275168.72907986114</c:v>
                </c:pt>
                <c:pt idx="6003">
                  <c:v>274991.36559027777</c:v>
                </c:pt>
                <c:pt idx="6004">
                  <c:v>282554.89564236114</c:v>
                </c:pt>
                <c:pt idx="6005">
                  <c:v>283371.35026041669</c:v>
                </c:pt>
                <c:pt idx="6006">
                  <c:v>284198.01956597221</c:v>
                </c:pt>
                <c:pt idx="6007">
                  <c:v>289578.54019097221</c:v>
                </c:pt>
                <c:pt idx="6008">
                  <c:v>301669.31505208334</c:v>
                </c:pt>
                <c:pt idx="6009">
                  <c:v>325203.35137152777</c:v>
                </c:pt>
                <c:pt idx="6010">
                  <c:v>335396.49249999999</c:v>
                </c:pt>
                <c:pt idx="6011">
                  <c:v>347255.31817708333</c:v>
                </c:pt>
                <c:pt idx="6012">
                  <c:v>355092.41890624998</c:v>
                </c:pt>
                <c:pt idx="6013">
                  <c:v>357634.37843749998</c:v>
                </c:pt>
                <c:pt idx="6014">
                  <c:v>358485.13064236112</c:v>
                </c:pt>
                <c:pt idx="6015">
                  <c:v>361439.67378472222</c:v>
                </c:pt>
                <c:pt idx="6016">
                  <c:v>362629.99137152778</c:v>
                </c:pt>
                <c:pt idx="6017">
                  <c:v>361725.75902777776</c:v>
                </c:pt>
                <c:pt idx="6018">
                  <c:v>359488.72713541664</c:v>
                </c:pt>
                <c:pt idx="6019">
                  <c:v>353158.60894097225</c:v>
                </c:pt>
                <c:pt idx="6020">
                  <c:v>344320.27649305557</c:v>
                </c:pt>
                <c:pt idx="6021">
                  <c:v>318894.19097222225</c:v>
                </c:pt>
                <c:pt idx="6022">
                  <c:v>293238.06480902777</c:v>
                </c:pt>
                <c:pt idx="6023">
                  <c:v>275763.24177083332</c:v>
                </c:pt>
                <c:pt idx="6024">
                  <c:v>269089.86388888891</c:v>
                </c:pt>
                <c:pt idx="6025">
                  <c:v>268565.35069444444</c:v>
                </c:pt>
                <c:pt idx="6026">
                  <c:v>269508.01250000001</c:v>
                </c:pt>
                <c:pt idx="6027">
                  <c:v>270431.30652777775</c:v>
                </c:pt>
                <c:pt idx="6028">
                  <c:v>277866.42593750003</c:v>
                </c:pt>
                <c:pt idx="6029">
                  <c:v>284590.28069444443</c:v>
                </c:pt>
                <c:pt idx="6030">
                  <c:v>286231.42614583333</c:v>
                </c:pt>
                <c:pt idx="6031">
                  <c:v>290707.48104166664</c:v>
                </c:pt>
                <c:pt idx="6032">
                  <c:v>298744.10166666668</c:v>
                </c:pt>
                <c:pt idx="6033">
                  <c:v>317087.72798611113</c:v>
                </c:pt>
                <c:pt idx="6034">
                  <c:v>328540.33829861111</c:v>
                </c:pt>
                <c:pt idx="6035">
                  <c:v>334620.53769097221</c:v>
                </c:pt>
                <c:pt idx="6036">
                  <c:v>341002.4872222222</c:v>
                </c:pt>
                <c:pt idx="6037">
                  <c:v>348216.86475694447</c:v>
                </c:pt>
                <c:pt idx="6038">
                  <c:v>349506.48717013886</c:v>
                </c:pt>
                <c:pt idx="6039">
                  <c:v>350121.28770833334</c:v>
                </c:pt>
                <c:pt idx="6040">
                  <c:v>349661.94951388892</c:v>
                </c:pt>
                <c:pt idx="6041">
                  <c:v>348654.27166666667</c:v>
                </c:pt>
                <c:pt idx="6042">
                  <c:v>346912.95847222221</c:v>
                </c:pt>
                <c:pt idx="6043">
                  <c:v>339733.87131944444</c:v>
                </c:pt>
                <c:pt idx="6044">
                  <c:v>324300.87079861108</c:v>
                </c:pt>
                <c:pt idx="6045">
                  <c:v>294464.32149305556</c:v>
                </c:pt>
                <c:pt idx="6046">
                  <c:v>260836.60059027778</c:v>
                </c:pt>
                <c:pt idx="6047">
                  <c:v>241275.61498263889</c:v>
                </c:pt>
                <c:pt idx="6048">
                  <c:v>236561.05498263889</c:v>
                </c:pt>
                <c:pt idx="6049">
                  <c:v>235969.52934027778</c:v>
                </c:pt>
                <c:pt idx="6050">
                  <c:v>235681.24652777778</c:v>
                </c:pt>
                <c:pt idx="6051">
                  <c:v>236693.22293402778</c:v>
                </c:pt>
                <c:pt idx="6052">
                  <c:v>240252.74454861111</c:v>
                </c:pt>
                <c:pt idx="6053">
                  <c:v>240893.73421875</c:v>
                </c:pt>
                <c:pt idx="6054">
                  <c:v>243677.53501736111</c:v>
                </c:pt>
                <c:pt idx="6055">
                  <c:v>258399.96704861111</c:v>
                </c:pt>
                <c:pt idx="6056">
                  <c:v>273346.56368055556</c:v>
                </c:pt>
                <c:pt idx="6057">
                  <c:v>285729.91427083331</c:v>
                </c:pt>
                <c:pt idx="6058">
                  <c:v>302505.32649305556</c:v>
                </c:pt>
                <c:pt idx="6059">
                  <c:v>313850.30163194443</c:v>
                </c:pt>
                <c:pt idx="6060">
                  <c:v>319812.59937499999</c:v>
                </c:pt>
                <c:pt idx="6061">
                  <c:v>325232.46614583331</c:v>
                </c:pt>
                <c:pt idx="6062">
                  <c:v>324801.02142361109</c:v>
                </c:pt>
                <c:pt idx="6063">
                  <c:v>326556.73322916665</c:v>
                </c:pt>
                <c:pt idx="6064">
                  <c:v>327630.70048611111</c:v>
                </c:pt>
                <c:pt idx="6065">
                  <c:v>323106.8311458333</c:v>
                </c:pt>
                <c:pt idx="6066">
                  <c:v>317672.36541666667</c:v>
                </c:pt>
                <c:pt idx="6067">
                  <c:v>305238.67746527778</c:v>
                </c:pt>
                <c:pt idx="6068">
                  <c:v>283603.79440972221</c:v>
                </c:pt>
                <c:pt idx="6069">
                  <c:v>250138.29256944446</c:v>
                </c:pt>
                <c:pt idx="6070">
                  <c:v>224465.25697916668</c:v>
                </c:pt>
                <c:pt idx="6071">
                  <c:v>202326.10484375001</c:v>
                </c:pt>
                <c:pt idx="6072">
                  <c:v>193749.53125</c:v>
                </c:pt>
                <c:pt idx="6073">
                  <c:v>193661.21723958335</c:v>
                </c:pt>
                <c:pt idx="6074">
                  <c:v>193660.921875</c:v>
                </c:pt>
                <c:pt idx="6075">
                  <c:v>193728.10902777777</c:v>
                </c:pt>
                <c:pt idx="6076">
                  <c:v>198023.06496527776</c:v>
                </c:pt>
                <c:pt idx="6077">
                  <c:v>204770.18003472223</c:v>
                </c:pt>
                <c:pt idx="6078">
                  <c:v>211068.39939236111</c:v>
                </c:pt>
                <c:pt idx="6079">
                  <c:v>225682.98109374999</c:v>
                </c:pt>
                <c:pt idx="6080">
                  <c:v>244170.46947916667</c:v>
                </c:pt>
                <c:pt idx="6081">
                  <c:v>266749.80402777781</c:v>
                </c:pt>
                <c:pt idx="6082">
                  <c:v>288728.58715277776</c:v>
                </c:pt>
                <c:pt idx="6083">
                  <c:v>293162.59611111111</c:v>
                </c:pt>
                <c:pt idx="6084">
                  <c:v>294512.198125</c:v>
                </c:pt>
                <c:pt idx="6085">
                  <c:v>296151.75704861112</c:v>
                </c:pt>
                <c:pt idx="6086">
                  <c:v>297286.385625</c:v>
                </c:pt>
                <c:pt idx="6087">
                  <c:v>296434.43180555553</c:v>
                </c:pt>
                <c:pt idx="6088">
                  <c:v>298147.03541666665</c:v>
                </c:pt>
                <c:pt idx="6089">
                  <c:v>297924.19795138889</c:v>
                </c:pt>
                <c:pt idx="6090">
                  <c:v>295867.26753472222</c:v>
                </c:pt>
                <c:pt idx="6091">
                  <c:v>287642.52899305557</c:v>
                </c:pt>
                <c:pt idx="6092">
                  <c:v>269055.65026041667</c:v>
                </c:pt>
                <c:pt idx="6093">
                  <c:v>240015.33102430555</c:v>
                </c:pt>
                <c:pt idx="6094">
                  <c:v>216301.45256944443</c:v>
                </c:pt>
                <c:pt idx="6095">
                  <c:v>199950.51644097222</c:v>
                </c:pt>
                <c:pt idx="6096">
                  <c:v>192181.71881944445</c:v>
                </c:pt>
                <c:pt idx="6097">
                  <c:v>188655.07229166667</c:v>
                </c:pt>
                <c:pt idx="6098">
                  <c:v>186436.73489583333</c:v>
                </c:pt>
                <c:pt idx="6099">
                  <c:v>186789.484375</c:v>
                </c:pt>
                <c:pt idx="6100">
                  <c:v>191686.24864583334</c:v>
                </c:pt>
                <c:pt idx="6101">
                  <c:v>198587.91987847222</c:v>
                </c:pt>
                <c:pt idx="6102">
                  <c:v>208090.62993055556</c:v>
                </c:pt>
                <c:pt idx="6103">
                  <c:v>224601.41340277778</c:v>
                </c:pt>
                <c:pt idx="6104">
                  <c:v>238818.71711805556</c:v>
                </c:pt>
                <c:pt idx="6105">
                  <c:v>263160.06216145831</c:v>
                </c:pt>
                <c:pt idx="6106">
                  <c:v>287338.58374999999</c:v>
                </c:pt>
                <c:pt idx="6107">
                  <c:v>294551.29732638889</c:v>
                </c:pt>
                <c:pt idx="6108">
                  <c:v>303543.77847222221</c:v>
                </c:pt>
                <c:pt idx="6109">
                  <c:v>307966.75902777776</c:v>
                </c:pt>
                <c:pt idx="6110">
                  <c:v>308081.72184027778</c:v>
                </c:pt>
                <c:pt idx="6111">
                  <c:v>309273.80020833336</c:v>
                </c:pt>
                <c:pt idx="6112">
                  <c:v>308999.09701388888</c:v>
                </c:pt>
                <c:pt idx="6113">
                  <c:v>307127.93802083336</c:v>
                </c:pt>
                <c:pt idx="6114">
                  <c:v>307220.16493055556</c:v>
                </c:pt>
                <c:pt idx="6115">
                  <c:v>302799.27097222221</c:v>
                </c:pt>
                <c:pt idx="6116">
                  <c:v>279342.02687499998</c:v>
                </c:pt>
                <c:pt idx="6117">
                  <c:v>252782.89553819445</c:v>
                </c:pt>
                <c:pt idx="6118">
                  <c:v>227027.50194444443</c:v>
                </c:pt>
                <c:pt idx="6119">
                  <c:v>210643.29244791667</c:v>
                </c:pt>
                <c:pt idx="6120">
                  <c:v>206197.265625</c:v>
                </c:pt>
                <c:pt idx="6121">
                  <c:v>206026.08499999999</c:v>
                </c:pt>
                <c:pt idx="6122">
                  <c:v>206872.99090277779</c:v>
                </c:pt>
                <c:pt idx="6123">
                  <c:v>208784.84979166667</c:v>
                </c:pt>
                <c:pt idx="6124">
                  <c:v>222018.89817708332</c:v>
                </c:pt>
                <c:pt idx="6125">
                  <c:v>229980.34241319445</c:v>
                </c:pt>
                <c:pt idx="6126">
                  <c:v>237517.67977430555</c:v>
                </c:pt>
                <c:pt idx="6127">
                  <c:v>247388.78963541667</c:v>
                </c:pt>
                <c:pt idx="6128">
                  <c:v>255503.02821180556</c:v>
                </c:pt>
                <c:pt idx="6129">
                  <c:v>269890.16671875003</c:v>
                </c:pt>
                <c:pt idx="6130">
                  <c:v>284510.29041666666</c:v>
                </c:pt>
                <c:pt idx="6131">
                  <c:v>286812.71864583332</c:v>
                </c:pt>
                <c:pt idx="6132">
                  <c:v>286741.25</c:v>
                </c:pt>
                <c:pt idx="6133">
                  <c:v>286810.10986111109</c:v>
                </c:pt>
                <c:pt idx="6134">
                  <c:v>286838.125</c:v>
                </c:pt>
                <c:pt idx="6135">
                  <c:v>286847.83211805555</c:v>
                </c:pt>
                <c:pt idx="6136">
                  <c:v>287376.81968750001</c:v>
                </c:pt>
                <c:pt idx="6137">
                  <c:v>288478.36208333331</c:v>
                </c:pt>
                <c:pt idx="6138">
                  <c:v>291974.70286458335</c:v>
                </c:pt>
                <c:pt idx="6139">
                  <c:v>292526.97909722221</c:v>
                </c:pt>
                <c:pt idx="6140">
                  <c:v>268661.87026041665</c:v>
                </c:pt>
                <c:pt idx="6141">
                  <c:v>242985.49996527779</c:v>
                </c:pt>
                <c:pt idx="6142">
                  <c:v>222111.89916666667</c:v>
                </c:pt>
                <c:pt idx="6143">
                  <c:v>217988.40309027777</c:v>
                </c:pt>
                <c:pt idx="6144">
                  <c:v>219025.08230902778</c:v>
                </c:pt>
                <c:pt idx="6145">
                  <c:v>219674.02706597222</c:v>
                </c:pt>
                <c:pt idx="6146">
                  <c:v>221206.78125</c:v>
                </c:pt>
                <c:pt idx="6147">
                  <c:v>228063.27729166666</c:v>
                </c:pt>
                <c:pt idx="6148">
                  <c:v>247520.75597222222</c:v>
                </c:pt>
                <c:pt idx="6149">
                  <c:v>257591.32</c:v>
                </c:pt>
                <c:pt idx="6150">
                  <c:v>262164.91069444444</c:v>
                </c:pt>
                <c:pt idx="6151">
                  <c:v>265165.54458333331</c:v>
                </c:pt>
                <c:pt idx="6152">
                  <c:v>274217.30906250002</c:v>
                </c:pt>
                <c:pt idx="6153">
                  <c:v>290319.56628472224</c:v>
                </c:pt>
                <c:pt idx="6154">
                  <c:v>297580.29114583333</c:v>
                </c:pt>
                <c:pt idx="6155">
                  <c:v>302779.6786284722</c:v>
                </c:pt>
                <c:pt idx="6156">
                  <c:v>306183.91593750002</c:v>
                </c:pt>
                <c:pt idx="6157">
                  <c:v>308001.58194444445</c:v>
                </c:pt>
                <c:pt idx="6158">
                  <c:v>309018.15991319442</c:v>
                </c:pt>
                <c:pt idx="6159">
                  <c:v>314213.34548611112</c:v>
                </c:pt>
                <c:pt idx="6160">
                  <c:v>314544.04659722222</c:v>
                </c:pt>
                <c:pt idx="6161">
                  <c:v>313615.81857638888</c:v>
                </c:pt>
                <c:pt idx="6162">
                  <c:v>313247.68833333335</c:v>
                </c:pt>
                <c:pt idx="6163">
                  <c:v>307287.44937500003</c:v>
                </c:pt>
                <c:pt idx="6164">
                  <c:v>297028.7446875</c:v>
                </c:pt>
                <c:pt idx="6165">
                  <c:v>274036.49802083336</c:v>
                </c:pt>
                <c:pt idx="6166">
                  <c:v>249272.50575520835</c:v>
                </c:pt>
                <c:pt idx="6167">
                  <c:v>234447.45680555556</c:v>
                </c:pt>
                <c:pt idx="6168">
                  <c:v>229408.62507812501</c:v>
                </c:pt>
                <c:pt idx="6169">
                  <c:v>231213.171875</c:v>
                </c:pt>
                <c:pt idx="6170">
                  <c:v>232325.54026041666</c:v>
                </c:pt>
                <c:pt idx="6171">
                  <c:v>233793.41340277778</c:v>
                </c:pt>
                <c:pt idx="6172">
                  <c:v>256860.41664062499</c:v>
                </c:pt>
                <c:pt idx="6173">
                  <c:v>265064.74097222224</c:v>
                </c:pt>
                <c:pt idx="6174">
                  <c:v>269135.21750000003</c:v>
                </c:pt>
                <c:pt idx="6175">
                  <c:v>278513.29255208332</c:v>
                </c:pt>
                <c:pt idx="6176">
                  <c:v>285291.66322916665</c:v>
                </c:pt>
                <c:pt idx="6177">
                  <c:v>304334.51590277778</c:v>
                </c:pt>
                <c:pt idx="6178">
                  <c:v>321761.3515625</c:v>
                </c:pt>
                <c:pt idx="6179">
                  <c:v>325411.21750000003</c:v>
                </c:pt>
                <c:pt idx="6180">
                  <c:v>325752.84772569442</c:v>
                </c:pt>
                <c:pt idx="6181">
                  <c:v>327980.2926215278</c:v>
                </c:pt>
                <c:pt idx="6182">
                  <c:v>330295.46793402778</c:v>
                </c:pt>
                <c:pt idx="6183">
                  <c:v>328725.70873263892</c:v>
                </c:pt>
                <c:pt idx="6184">
                  <c:v>329956.95598958334</c:v>
                </c:pt>
                <c:pt idx="6185">
                  <c:v>329861.95032986114</c:v>
                </c:pt>
                <c:pt idx="6186">
                  <c:v>329554.54170138889</c:v>
                </c:pt>
                <c:pt idx="6187">
                  <c:v>324129.88796874997</c:v>
                </c:pt>
                <c:pt idx="6188">
                  <c:v>309352.22145833331</c:v>
                </c:pt>
                <c:pt idx="6189">
                  <c:v>281227.72850694443</c:v>
                </c:pt>
                <c:pt idx="6190">
                  <c:v>256401.59262152779</c:v>
                </c:pt>
                <c:pt idx="6191">
                  <c:v>239682.12433159721</c:v>
                </c:pt>
                <c:pt idx="6192">
                  <c:v>234667.74813368055</c:v>
                </c:pt>
                <c:pt idx="6193">
                  <c:v>234704.22819444444</c:v>
                </c:pt>
                <c:pt idx="6194">
                  <c:v>234621.9375</c:v>
                </c:pt>
                <c:pt idx="6195">
                  <c:v>234993.637578125</c:v>
                </c:pt>
                <c:pt idx="6196">
                  <c:v>245062.18074652777</c:v>
                </c:pt>
                <c:pt idx="6197">
                  <c:v>249182.16979166667</c:v>
                </c:pt>
                <c:pt idx="6198">
                  <c:v>253292.47505208335</c:v>
                </c:pt>
                <c:pt idx="6199">
                  <c:v>257194.41020833334</c:v>
                </c:pt>
                <c:pt idx="6200">
                  <c:v>265061.23186631943</c:v>
                </c:pt>
                <c:pt idx="6201">
                  <c:v>285642.62744791666</c:v>
                </c:pt>
                <c:pt idx="6202">
                  <c:v>301840.51397569443</c:v>
                </c:pt>
                <c:pt idx="6203">
                  <c:v>305763.82928819442</c:v>
                </c:pt>
                <c:pt idx="6204">
                  <c:v>313521.15881944442</c:v>
                </c:pt>
                <c:pt idx="6205">
                  <c:v>319838.50635416666</c:v>
                </c:pt>
                <c:pt idx="6206">
                  <c:v>324162.72026041668</c:v>
                </c:pt>
                <c:pt idx="6207">
                  <c:v>325325.94732638891</c:v>
                </c:pt>
                <c:pt idx="6208">
                  <c:v>325030.2155902778</c:v>
                </c:pt>
                <c:pt idx="6209">
                  <c:v>321844.33857638889</c:v>
                </c:pt>
                <c:pt idx="6210">
                  <c:v>319151.34765625</c:v>
                </c:pt>
                <c:pt idx="6211">
                  <c:v>313298.11340277776</c:v>
                </c:pt>
                <c:pt idx="6212">
                  <c:v>296093.92067708331</c:v>
                </c:pt>
                <c:pt idx="6213">
                  <c:v>265230.01020833332</c:v>
                </c:pt>
                <c:pt idx="6214">
                  <c:v>239494.8659375</c:v>
                </c:pt>
                <c:pt idx="6215">
                  <c:v>225242.96208333335</c:v>
                </c:pt>
                <c:pt idx="6216">
                  <c:v>221637.88572048611</c:v>
                </c:pt>
                <c:pt idx="6217">
                  <c:v>221626.515625</c:v>
                </c:pt>
                <c:pt idx="6218">
                  <c:v>221626.515625</c:v>
                </c:pt>
                <c:pt idx="6219">
                  <c:v>223588.71471354167</c:v>
                </c:pt>
                <c:pt idx="6220">
                  <c:v>242780.48938368054</c:v>
                </c:pt>
                <c:pt idx="6221">
                  <c:v>252614.301875</c:v>
                </c:pt>
                <c:pt idx="6222">
                  <c:v>255787.83393229166</c:v>
                </c:pt>
                <c:pt idx="6223">
                  <c:v>266569.75352430553</c:v>
                </c:pt>
                <c:pt idx="6224">
                  <c:v>278037.07631944446</c:v>
                </c:pt>
                <c:pt idx="6225">
                  <c:v>300364.3419965278</c:v>
                </c:pt>
                <c:pt idx="6226">
                  <c:v>310392.36795138888</c:v>
                </c:pt>
                <c:pt idx="6227">
                  <c:v>323567.51267361111</c:v>
                </c:pt>
                <c:pt idx="6228">
                  <c:v>336129.14954861114</c:v>
                </c:pt>
                <c:pt idx="6229">
                  <c:v>341971.44572916668</c:v>
                </c:pt>
                <c:pt idx="6230">
                  <c:v>342864.23654513888</c:v>
                </c:pt>
                <c:pt idx="6231">
                  <c:v>344277.82097222219</c:v>
                </c:pt>
                <c:pt idx="6232">
                  <c:v>343830.66078124999</c:v>
                </c:pt>
                <c:pt idx="6233">
                  <c:v>343045.6462847222</c:v>
                </c:pt>
                <c:pt idx="6234">
                  <c:v>342065.74696180556</c:v>
                </c:pt>
                <c:pt idx="6235">
                  <c:v>329091.72387152776</c:v>
                </c:pt>
                <c:pt idx="6236">
                  <c:v>317783.20977430558</c:v>
                </c:pt>
                <c:pt idx="6237">
                  <c:v>289735.69711805554</c:v>
                </c:pt>
                <c:pt idx="6238">
                  <c:v>271420.80034722225</c:v>
                </c:pt>
                <c:pt idx="6239">
                  <c:v>260314.01960069445</c:v>
                </c:pt>
                <c:pt idx="6240">
                  <c:v>256171.00730034724</c:v>
                </c:pt>
                <c:pt idx="6241">
                  <c:v>255214.841953125</c:v>
                </c:pt>
                <c:pt idx="6242">
                  <c:v>255954.87620659723</c:v>
                </c:pt>
                <c:pt idx="6243">
                  <c:v>257830.32540798612</c:v>
                </c:pt>
                <c:pt idx="6244">
                  <c:v>266058.23173611111</c:v>
                </c:pt>
                <c:pt idx="6245">
                  <c:v>271006.39416666667</c:v>
                </c:pt>
                <c:pt idx="6246">
                  <c:v>279553.8907986111</c:v>
                </c:pt>
                <c:pt idx="6247">
                  <c:v>290783.73864583333</c:v>
                </c:pt>
                <c:pt idx="6248">
                  <c:v>302874.48593750002</c:v>
                </c:pt>
                <c:pt idx="6249">
                  <c:v>316555.02071180556</c:v>
                </c:pt>
                <c:pt idx="6250">
                  <c:v>327431.45840277779</c:v>
                </c:pt>
                <c:pt idx="6251">
                  <c:v>339711.99690972222</c:v>
                </c:pt>
                <c:pt idx="6252">
                  <c:v>347493.87453124998</c:v>
                </c:pt>
                <c:pt idx="6253">
                  <c:v>350054.92045138887</c:v>
                </c:pt>
                <c:pt idx="6254">
                  <c:v>352607.97583333333</c:v>
                </c:pt>
                <c:pt idx="6255">
                  <c:v>353019.16880208335</c:v>
                </c:pt>
                <c:pt idx="6256">
                  <c:v>352095.96463541669</c:v>
                </c:pt>
                <c:pt idx="6257">
                  <c:v>351877.45262152777</c:v>
                </c:pt>
                <c:pt idx="6258">
                  <c:v>348097.9287673611</c:v>
                </c:pt>
                <c:pt idx="6259">
                  <c:v>339204.08720486111</c:v>
                </c:pt>
                <c:pt idx="6260">
                  <c:v>326407.25619791669</c:v>
                </c:pt>
                <c:pt idx="6261">
                  <c:v>302091.77531250002</c:v>
                </c:pt>
                <c:pt idx="6262">
                  <c:v>282824.19748263888</c:v>
                </c:pt>
                <c:pt idx="6263">
                  <c:v>266021.34475694445</c:v>
                </c:pt>
                <c:pt idx="6264">
                  <c:v>259564.98039062499</c:v>
                </c:pt>
                <c:pt idx="6265">
                  <c:v>256225.80417534724</c:v>
                </c:pt>
                <c:pt idx="6266">
                  <c:v>255999.5625</c:v>
                </c:pt>
                <c:pt idx="6267">
                  <c:v>256414.1827170139</c:v>
                </c:pt>
                <c:pt idx="6268">
                  <c:v>260329.96625868056</c:v>
                </c:pt>
                <c:pt idx="6269">
                  <c:v>264623.72315972223</c:v>
                </c:pt>
                <c:pt idx="6270">
                  <c:v>273768.73666666669</c:v>
                </c:pt>
                <c:pt idx="6271">
                  <c:v>280286.97321180557</c:v>
                </c:pt>
                <c:pt idx="6272">
                  <c:v>292990.8434027778</c:v>
                </c:pt>
                <c:pt idx="6273">
                  <c:v>312055.10097222222</c:v>
                </c:pt>
                <c:pt idx="6274">
                  <c:v>320315.95934027777</c:v>
                </c:pt>
                <c:pt idx="6275">
                  <c:v>330143.83814236108</c:v>
                </c:pt>
                <c:pt idx="6276">
                  <c:v>338231.8153472222</c:v>
                </c:pt>
                <c:pt idx="6277">
                  <c:v>342541.54901041667</c:v>
                </c:pt>
                <c:pt idx="6278">
                  <c:v>342690.78838541667</c:v>
                </c:pt>
                <c:pt idx="6279">
                  <c:v>342621.39336805558</c:v>
                </c:pt>
                <c:pt idx="6280">
                  <c:v>342705.76932291669</c:v>
                </c:pt>
                <c:pt idx="6281">
                  <c:v>342117.51270833332</c:v>
                </c:pt>
                <c:pt idx="6282">
                  <c:v>340090.73439236113</c:v>
                </c:pt>
                <c:pt idx="6283">
                  <c:v>330745.69302083331</c:v>
                </c:pt>
                <c:pt idx="6284">
                  <c:v>319304.86562499998</c:v>
                </c:pt>
                <c:pt idx="6285">
                  <c:v>286599.8987847222</c:v>
                </c:pt>
                <c:pt idx="6286">
                  <c:v>252634.2533767361</c:v>
                </c:pt>
                <c:pt idx="6287">
                  <c:v>235237.69633680556</c:v>
                </c:pt>
                <c:pt idx="6288">
                  <c:v>222600.24687500001</c:v>
                </c:pt>
                <c:pt idx="6289">
                  <c:v>218960.046875</c:v>
                </c:pt>
                <c:pt idx="6290">
                  <c:v>218960.046875</c:v>
                </c:pt>
                <c:pt idx="6291">
                  <c:v>219619.17452256943</c:v>
                </c:pt>
                <c:pt idx="6292">
                  <c:v>231309.04361979166</c:v>
                </c:pt>
                <c:pt idx="6293">
                  <c:v>238049.94328993055</c:v>
                </c:pt>
                <c:pt idx="6294">
                  <c:v>246270.01231770834</c:v>
                </c:pt>
                <c:pt idx="6295">
                  <c:v>255357.57855902778</c:v>
                </c:pt>
                <c:pt idx="6296">
                  <c:v>269746.15578993055</c:v>
                </c:pt>
                <c:pt idx="6297">
                  <c:v>288544.78098958335</c:v>
                </c:pt>
                <c:pt idx="6298">
                  <c:v>309441.6905208333</c:v>
                </c:pt>
                <c:pt idx="6299">
                  <c:v>331192.61866319447</c:v>
                </c:pt>
                <c:pt idx="6300">
                  <c:v>345384.46321180556</c:v>
                </c:pt>
                <c:pt idx="6301">
                  <c:v>352711.64604166668</c:v>
                </c:pt>
                <c:pt idx="6302">
                  <c:v>355159.2340277778</c:v>
                </c:pt>
                <c:pt idx="6303">
                  <c:v>356533.48657986108</c:v>
                </c:pt>
                <c:pt idx="6304">
                  <c:v>358434.4242013889</c:v>
                </c:pt>
                <c:pt idx="6305">
                  <c:v>358149.03685763892</c:v>
                </c:pt>
                <c:pt idx="6306">
                  <c:v>354478.87022569444</c:v>
                </c:pt>
                <c:pt idx="6307">
                  <c:v>343001.8563888889</c:v>
                </c:pt>
                <c:pt idx="6308">
                  <c:v>324838.7468402778</c:v>
                </c:pt>
                <c:pt idx="6309">
                  <c:v>287466.18541666667</c:v>
                </c:pt>
                <c:pt idx="6310">
                  <c:v>260035.51861111113</c:v>
                </c:pt>
                <c:pt idx="6311">
                  <c:v>243355.56592013888</c:v>
                </c:pt>
                <c:pt idx="6312">
                  <c:v>239264.23878472223</c:v>
                </c:pt>
                <c:pt idx="6313">
                  <c:v>231892.87583333332</c:v>
                </c:pt>
                <c:pt idx="6314">
                  <c:v>227656.6875</c:v>
                </c:pt>
                <c:pt idx="6315">
                  <c:v>228096.71416666667</c:v>
                </c:pt>
                <c:pt idx="6316">
                  <c:v>234645.04861111112</c:v>
                </c:pt>
                <c:pt idx="6317">
                  <c:v>245000.22029513889</c:v>
                </c:pt>
                <c:pt idx="6318">
                  <c:v>251019.80832465278</c:v>
                </c:pt>
                <c:pt idx="6319">
                  <c:v>257823.0035329861</c:v>
                </c:pt>
                <c:pt idx="6320">
                  <c:v>266264.97298611113</c:v>
                </c:pt>
                <c:pt idx="6321">
                  <c:v>274775.41718749999</c:v>
                </c:pt>
                <c:pt idx="6322">
                  <c:v>285080.81479166669</c:v>
                </c:pt>
                <c:pt idx="6323">
                  <c:v>292497.63152777776</c:v>
                </c:pt>
                <c:pt idx="6324">
                  <c:v>303079.15737847221</c:v>
                </c:pt>
                <c:pt idx="6325">
                  <c:v>306477.7198090278</c:v>
                </c:pt>
                <c:pt idx="6326">
                  <c:v>311289.22598958336</c:v>
                </c:pt>
                <c:pt idx="6327">
                  <c:v>317552.25420138892</c:v>
                </c:pt>
                <c:pt idx="6328">
                  <c:v>319748.50586805557</c:v>
                </c:pt>
                <c:pt idx="6329">
                  <c:v>317249.70994791668</c:v>
                </c:pt>
                <c:pt idx="6330">
                  <c:v>312163.56633680558</c:v>
                </c:pt>
                <c:pt idx="6331">
                  <c:v>309499.05456597224</c:v>
                </c:pt>
                <c:pt idx="6332">
                  <c:v>301019.40154513891</c:v>
                </c:pt>
                <c:pt idx="6333">
                  <c:v>280473.82</c:v>
                </c:pt>
                <c:pt idx="6334">
                  <c:v>265156.70069444447</c:v>
                </c:pt>
                <c:pt idx="6335">
                  <c:v>250442.06477430556</c:v>
                </c:pt>
                <c:pt idx="6336">
                  <c:v>242678.40081597221</c:v>
                </c:pt>
                <c:pt idx="6337">
                  <c:v>239978.56423611112</c:v>
                </c:pt>
                <c:pt idx="6338">
                  <c:v>239975.765625</c:v>
                </c:pt>
                <c:pt idx="6339">
                  <c:v>240326.58014756945</c:v>
                </c:pt>
                <c:pt idx="6340">
                  <c:v>250760.18074652777</c:v>
                </c:pt>
                <c:pt idx="6341">
                  <c:v>256274.9765625</c:v>
                </c:pt>
                <c:pt idx="6342">
                  <c:v>261405.83788194443</c:v>
                </c:pt>
                <c:pt idx="6343">
                  <c:v>262898.39036458335</c:v>
                </c:pt>
                <c:pt idx="6344">
                  <c:v>261681.79665798612</c:v>
                </c:pt>
                <c:pt idx="6345">
                  <c:v>262325.15582465276</c:v>
                </c:pt>
                <c:pt idx="6346">
                  <c:v>273050.19196180557</c:v>
                </c:pt>
                <c:pt idx="6347">
                  <c:v>287795.5271701389</c:v>
                </c:pt>
                <c:pt idx="6348">
                  <c:v>292532.79694444442</c:v>
                </c:pt>
                <c:pt idx="6349">
                  <c:v>298133.27647569444</c:v>
                </c:pt>
                <c:pt idx="6350">
                  <c:v>300123.22430555557</c:v>
                </c:pt>
                <c:pt idx="6351">
                  <c:v>300120.09375</c:v>
                </c:pt>
                <c:pt idx="6352">
                  <c:v>300373.72249999997</c:v>
                </c:pt>
                <c:pt idx="6353">
                  <c:v>301038.63953125</c:v>
                </c:pt>
                <c:pt idx="6354">
                  <c:v>301449.89184027776</c:v>
                </c:pt>
                <c:pt idx="6355">
                  <c:v>299989.29795138887</c:v>
                </c:pt>
                <c:pt idx="6356">
                  <c:v>287129.62434027781</c:v>
                </c:pt>
                <c:pt idx="6357">
                  <c:v>256718.92199652779</c:v>
                </c:pt>
                <c:pt idx="6358">
                  <c:v>231387.08798611112</c:v>
                </c:pt>
                <c:pt idx="6359">
                  <c:v>204397.49637152778</c:v>
                </c:pt>
                <c:pt idx="6360">
                  <c:v>197842.03828124999</c:v>
                </c:pt>
                <c:pt idx="6361">
                  <c:v>194911.56096354168</c:v>
                </c:pt>
                <c:pt idx="6362">
                  <c:v>193116.65798611112</c:v>
                </c:pt>
                <c:pt idx="6363">
                  <c:v>193777.56730034723</c:v>
                </c:pt>
                <c:pt idx="6364">
                  <c:v>196763.44407118057</c:v>
                </c:pt>
                <c:pt idx="6365">
                  <c:v>197335.31527777779</c:v>
                </c:pt>
                <c:pt idx="6366">
                  <c:v>205958.39677083332</c:v>
                </c:pt>
                <c:pt idx="6367">
                  <c:v>210058.40840277777</c:v>
                </c:pt>
                <c:pt idx="6368">
                  <c:v>220150.27846354168</c:v>
                </c:pt>
                <c:pt idx="6369">
                  <c:v>231353.69484375001</c:v>
                </c:pt>
                <c:pt idx="6370">
                  <c:v>245763.37252604167</c:v>
                </c:pt>
                <c:pt idx="6371">
                  <c:v>260102.44907118054</c:v>
                </c:pt>
                <c:pt idx="6372">
                  <c:v>268673.4621701389</c:v>
                </c:pt>
                <c:pt idx="6373">
                  <c:v>273248.01151041669</c:v>
                </c:pt>
                <c:pt idx="6374">
                  <c:v>276362.36248263891</c:v>
                </c:pt>
                <c:pt idx="6375">
                  <c:v>276205.75131944445</c:v>
                </c:pt>
                <c:pt idx="6376">
                  <c:v>276234.83701388887</c:v>
                </c:pt>
                <c:pt idx="6377">
                  <c:v>276171.828125</c:v>
                </c:pt>
                <c:pt idx="6378">
                  <c:v>276064.28564236109</c:v>
                </c:pt>
                <c:pt idx="6379">
                  <c:v>270541.22461805557</c:v>
                </c:pt>
                <c:pt idx="6380">
                  <c:v>245173.16833333333</c:v>
                </c:pt>
                <c:pt idx="6381">
                  <c:v>214001.61401909724</c:v>
                </c:pt>
                <c:pt idx="6382">
                  <c:v>193355.83203993057</c:v>
                </c:pt>
                <c:pt idx="6383">
                  <c:v>181460.29820312501</c:v>
                </c:pt>
                <c:pt idx="6384">
                  <c:v>177881.97546006946</c:v>
                </c:pt>
                <c:pt idx="6385">
                  <c:v>177795.1875</c:v>
                </c:pt>
                <c:pt idx="6386">
                  <c:v>178803.55989583334</c:v>
                </c:pt>
                <c:pt idx="6387">
                  <c:v>184331.83177083332</c:v>
                </c:pt>
                <c:pt idx="6388">
                  <c:v>185472.27378472223</c:v>
                </c:pt>
                <c:pt idx="6389">
                  <c:v>189356.97989583333</c:v>
                </c:pt>
                <c:pt idx="6390">
                  <c:v>194738.58202256943</c:v>
                </c:pt>
                <c:pt idx="6391">
                  <c:v>205460.27292534724</c:v>
                </c:pt>
                <c:pt idx="6392">
                  <c:v>217253.48296875</c:v>
                </c:pt>
                <c:pt idx="6393">
                  <c:v>237477.3318576389</c:v>
                </c:pt>
                <c:pt idx="6394">
                  <c:v>259218.78861111111</c:v>
                </c:pt>
                <c:pt idx="6395">
                  <c:v>274570.34956597222</c:v>
                </c:pt>
                <c:pt idx="6396">
                  <c:v>282628.38430555555</c:v>
                </c:pt>
                <c:pt idx="6397">
                  <c:v>285867.38809027779</c:v>
                </c:pt>
                <c:pt idx="6398">
                  <c:v>286407.67111111112</c:v>
                </c:pt>
                <c:pt idx="6399">
                  <c:v>286893.88100694446</c:v>
                </c:pt>
                <c:pt idx="6400">
                  <c:v>287819.16324652778</c:v>
                </c:pt>
                <c:pt idx="6401">
                  <c:v>287627.51881944446</c:v>
                </c:pt>
                <c:pt idx="6402">
                  <c:v>287483.38897569443</c:v>
                </c:pt>
                <c:pt idx="6403">
                  <c:v>279107.7029513889</c:v>
                </c:pt>
                <c:pt idx="6404">
                  <c:v>260954.06908854167</c:v>
                </c:pt>
                <c:pt idx="6405">
                  <c:v>231610.23144097222</c:v>
                </c:pt>
                <c:pt idx="6406">
                  <c:v>209739.16658854167</c:v>
                </c:pt>
                <c:pt idx="6407">
                  <c:v>200435.22524305555</c:v>
                </c:pt>
                <c:pt idx="6408">
                  <c:v>199327.0625</c:v>
                </c:pt>
                <c:pt idx="6409">
                  <c:v>198803.12016493056</c:v>
                </c:pt>
                <c:pt idx="6410">
                  <c:v>197037.43781249999</c:v>
                </c:pt>
                <c:pt idx="6411">
                  <c:v>201123.39322048612</c:v>
                </c:pt>
                <c:pt idx="6412">
                  <c:v>213914.67592881946</c:v>
                </c:pt>
                <c:pt idx="6413">
                  <c:v>219896.57819444445</c:v>
                </c:pt>
                <c:pt idx="6414">
                  <c:v>231431.82697048612</c:v>
                </c:pt>
                <c:pt idx="6415">
                  <c:v>242654.4684201389</c:v>
                </c:pt>
                <c:pt idx="6416">
                  <c:v>254666.74778645832</c:v>
                </c:pt>
                <c:pt idx="6417">
                  <c:v>268850.1951128472</c:v>
                </c:pt>
                <c:pt idx="6418">
                  <c:v>282826.88815972221</c:v>
                </c:pt>
                <c:pt idx="6419">
                  <c:v>293342.44545138889</c:v>
                </c:pt>
                <c:pt idx="6420">
                  <c:v>294457.21085069445</c:v>
                </c:pt>
                <c:pt idx="6421">
                  <c:v>294716.49605902779</c:v>
                </c:pt>
                <c:pt idx="6422">
                  <c:v>294688.92682291666</c:v>
                </c:pt>
                <c:pt idx="6423">
                  <c:v>298392.28786458331</c:v>
                </c:pt>
                <c:pt idx="6424">
                  <c:v>299225.95619791665</c:v>
                </c:pt>
                <c:pt idx="6425">
                  <c:v>298223.12414930557</c:v>
                </c:pt>
                <c:pt idx="6426">
                  <c:v>297240.53664930555</c:v>
                </c:pt>
                <c:pt idx="6427">
                  <c:v>287514.61098958331</c:v>
                </c:pt>
                <c:pt idx="6428">
                  <c:v>257970.08916666667</c:v>
                </c:pt>
                <c:pt idx="6429">
                  <c:v>224274.35390625001</c:v>
                </c:pt>
                <c:pt idx="6430">
                  <c:v>212021.58581597221</c:v>
                </c:pt>
                <c:pt idx="6431">
                  <c:v>193109.26959201388</c:v>
                </c:pt>
                <c:pt idx="6432">
                  <c:v>185068.24087673612</c:v>
                </c:pt>
                <c:pt idx="6433">
                  <c:v>182402.46902777778</c:v>
                </c:pt>
                <c:pt idx="6434">
                  <c:v>181841.4375</c:v>
                </c:pt>
                <c:pt idx="6435">
                  <c:v>183979.83505208333</c:v>
                </c:pt>
                <c:pt idx="6436">
                  <c:v>185922.57043402779</c:v>
                </c:pt>
                <c:pt idx="6437">
                  <c:v>190932.41419270833</c:v>
                </c:pt>
                <c:pt idx="6438">
                  <c:v>199863.88782118054</c:v>
                </c:pt>
                <c:pt idx="6439">
                  <c:v>208158.26461805555</c:v>
                </c:pt>
                <c:pt idx="6440">
                  <c:v>231883.62632812501</c:v>
                </c:pt>
                <c:pt idx="6441">
                  <c:v>245933.78855902777</c:v>
                </c:pt>
                <c:pt idx="6442">
                  <c:v>261460.12532118056</c:v>
                </c:pt>
                <c:pt idx="6443">
                  <c:v>275656.90506944444</c:v>
                </c:pt>
                <c:pt idx="6444">
                  <c:v>281563.18100694445</c:v>
                </c:pt>
                <c:pt idx="6445">
                  <c:v>284401.25401041668</c:v>
                </c:pt>
                <c:pt idx="6446">
                  <c:v>284652.99539930554</c:v>
                </c:pt>
                <c:pt idx="6447">
                  <c:v>284721.71380208334</c:v>
                </c:pt>
                <c:pt idx="6448">
                  <c:v>284049.57538194442</c:v>
                </c:pt>
                <c:pt idx="6449">
                  <c:v>281213.78463541664</c:v>
                </c:pt>
                <c:pt idx="6450">
                  <c:v>282903.0578472222</c:v>
                </c:pt>
                <c:pt idx="6451">
                  <c:v>276746.54703125003</c:v>
                </c:pt>
                <c:pt idx="6452">
                  <c:v>255092.19321180554</c:v>
                </c:pt>
                <c:pt idx="6453">
                  <c:v>222308.37000868056</c:v>
                </c:pt>
                <c:pt idx="6454">
                  <c:v>195228.77263888888</c:v>
                </c:pt>
                <c:pt idx="6455">
                  <c:v>186479.14406250001</c:v>
                </c:pt>
                <c:pt idx="6456">
                  <c:v>184313.27256944444</c:v>
                </c:pt>
                <c:pt idx="6457">
                  <c:v>183597.84325520834</c:v>
                </c:pt>
                <c:pt idx="6458">
                  <c:v>183648.35429687501</c:v>
                </c:pt>
                <c:pt idx="6459">
                  <c:v>187750.95600694444</c:v>
                </c:pt>
                <c:pt idx="6460">
                  <c:v>203266.26702256943</c:v>
                </c:pt>
                <c:pt idx="6461">
                  <c:v>215449.42939236111</c:v>
                </c:pt>
                <c:pt idx="6462">
                  <c:v>229716.81845486112</c:v>
                </c:pt>
                <c:pt idx="6463">
                  <c:v>239610.99402777778</c:v>
                </c:pt>
                <c:pt idx="6464">
                  <c:v>256853.13772569445</c:v>
                </c:pt>
                <c:pt idx="6465">
                  <c:v>290292.1328125</c:v>
                </c:pt>
                <c:pt idx="6466">
                  <c:v>304857.17993055558</c:v>
                </c:pt>
                <c:pt idx="6467">
                  <c:v>313419.12852430553</c:v>
                </c:pt>
                <c:pt idx="6468">
                  <c:v>316022.74937500001</c:v>
                </c:pt>
                <c:pt idx="6469">
                  <c:v>318306.0065798611</c:v>
                </c:pt>
                <c:pt idx="6470">
                  <c:v>324693.12123263889</c:v>
                </c:pt>
                <c:pt idx="6471">
                  <c:v>326338.37473958335</c:v>
                </c:pt>
                <c:pt idx="6472">
                  <c:v>326758.23052083334</c:v>
                </c:pt>
                <c:pt idx="6473">
                  <c:v>328156.59331597225</c:v>
                </c:pt>
                <c:pt idx="6474">
                  <c:v>327164.70500000002</c:v>
                </c:pt>
                <c:pt idx="6475">
                  <c:v>320621.04600694444</c:v>
                </c:pt>
                <c:pt idx="6476">
                  <c:v>308798.66376736108</c:v>
                </c:pt>
                <c:pt idx="6477">
                  <c:v>274815.63274305558</c:v>
                </c:pt>
                <c:pt idx="6478">
                  <c:v>248214.71244791665</c:v>
                </c:pt>
                <c:pt idx="6479">
                  <c:v>227753.14320312499</c:v>
                </c:pt>
                <c:pt idx="6480">
                  <c:v>220759.96749131943</c:v>
                </c:pt>
                <c:pt idx="6481">
                  <c:v>220890.0452951389</c:v>
                </c:pt>
                <c:pt idx="6482">
                  <c:v>220831.36300347222</c:v>
                </c:pt>
                <c:pt idx="6483">
                  <c:v>221435.94881944446</c:v>
                </c:pt>
                <c:pt idx="6484">
                  <c:v>234969.97482638888</c:v>
                </c:pt>
                <c:pt idx="6485">
                  <c:v>241972.904140625</c:v>
                </c:pt>
                <c:pt idx="6486">
                  <c:v>248129.21276909721</c:v>
                </c:pt>
                <c:pt idx="6487">
                  <c:v>262020.68322916667</c:v>
                </c:pt>
                <c:pt idx="6488">
                  <c:v>271888.05123263889</c:v>
                </c:pt>
                <c:pt idx="6489">
                  <c:v>289114.62739583332</c:v>
                </c:pt>
                <c:pt idx="6490">
                  <c:v>305845.41439236113</c:v>
                </c:pt>
                <c:pt idx="6491">
                  <c:v>310180.08828124998</c:v>
                </c:pt>
                <c:pt idx="6492">
                  <c:v>311227.6845138889</c:v>
                </c:pt>
                <c:pt idx="6493">
                  <c:v>312374.01552083332</c:v>
                </c:pt>
                <c:pt idx="6494">
                  <c:v>313963.65038194443</c:v>
                </c:pt>
                <c:pt idx="6495">
                  <c:v>314936.58647569444</c:v>
                </c:pt>
                <c:pt idx="6496">
                  <c:v>312946.38881944446</c:v>
                </c:pt>
                <c:pt idx="6497">
                  <c:v>311536.11295138887</c:v>
                </c:pt>
                <c:pt idx="6498">
                  <c:v>307191.81725694443</c:v>
                </c:pt>
                <c:pt idx="6499">
                  <c:v>303135.51848958334</c:v>
                </c:pt>
                <c:pt idx="6500">
                  <c:v>283147.5887847222</c:v>
                </c:pt>
                <c:pt idx="6501">
                  <c:v>256178.08157118055</c:v>
                </c:pt>
                <c:pt idx="6502">
                  <c:v>225263.54699652779</c:v>
                </c:pt>
                <c:pt idx="6503">
                  <c:v>208377.26447048612</c:v>
                </c:pt>
                <c:pt idx="6504">
                  <c:v>206772.5918142361</c:v>
                </c:pt>
                <c:pt idx="6505">
                  <c:v>206713.171875</c:v>
                </c:pt>
                <c:pt idx="6506">
                  <c:v>206778.04290798612</c:v>
                </c:pt>
                <c:pt idx="6507">
                  <c:v>211704.82581597223</c:v>
                </c:pt>
                <c:pt idx="6508">
                  <c:v>217089.99313368055</c:v>
                </c:pt>
                <c:pt idx="6509">
                  <c:v>221096.90995659723</c:v>
                </c:pt>
                <c:pt idx="6510">
                  <c:v>230361.9461892361</c:v>
                </c:pt>
                <c:pt idx="6511">
                  <c:v>237671.58168402777</c:v>
                </c:pt>
                <c:pt idx="6512">
                  <c:v>243770.36577256944</c:v>
                </c:pt>
                <c:pt idx="6513">
                  <c:v>251297.86072916666</c:v>
                </c:pt>
                <c:pt idx="6514">
                  <c:v>277603.83250000002</c:v>
                </c:pt>
                <c:pt idx="6515">
                  <c:v>286150.41890624998</c:v>
                </c:pt>
                <c:pt idx="6516">
                  <c:v>293708.45251736109</c:v>
                </c:pt>
                <c:pt idx="6517">
                  <c:v>296167.81480902777</c:v>
                </c:pt>
                <c:pt idx="6518">
                  <c:v>296370.12874999997</c:v>
                </c:pt>
                <c:pt idx="6519">
                  <c:v>299922.99963541667</c:v>
                </c:pt>
                <c:pt idx="6520">
                  <c:v>303426.35713541665</c:v>
                </c:pt>
                <c:pt idx="6521">
                  <c:v>303670.6388715278</c:v>
                </c:pt>
                <c:pt idx="6522">
                  <c:v>305850.55975694442</c:v>
                </c:pt>
                <c:pt idx="6523">
                  <c:v>303206.3453298611</c:v>
                </c:pt>
                <c:pt idx="6524">
                  <c:v>280549.9490451389</c:v>
                </c:pt>
                <c:pt idx="6525">
                  <c:v>253008.02243055555</c:v>
                </c:pt>
                <c:pt idx="6526">
                  <c:v>229768.31529513889</c:v>
                </c:pt>
                <c:pt idx="6527">
                  <c:v>218383.34875</c:v>
                </c:pt>
                <c:pt idx="6528">
                  <c:v>218176.28125</c:v>
                </c:pt>
                <c:pt idx="6529">
                  <c:v>218176.28125</c:v>
                </c:pt>
                <c:pt idx="6530">
                  <c:v>218176.28125</c:v>
                </c:pt>
                <c:pt idx="6531">
                  <c:v>220359.03052083333</c:v>
                </c:pt>
                <c:pt idx="6532">
                  <c:v>231216.31595486111</c:v>
                </c:pt>
                <c:pt idx="6533">
                  <c:v>238846.70552083335</c:v>
                </c:pt>
                <c:pt idx="6534">
                  <c:v>248208.23401909723</c:v>
                </c:pt>
                <c:pt idx="6535">
                  <c:v>258755.19217447916</c:v>
                </c:pt>
                <c:pt idx="6536">
                  <c:v>269736.58703125</c:v>
                </c:pt>
                <c:pt idx="6537">
                  <c:v>293807.97098958335</c:v>
                </c:pt>
                <c:pt idx="6538">
                  <c:v>302907.88465277775</c:v>
                </c:pt>
                <c:pt idx="6539">
                  <c:v>310642.29473958333</c:v>
                </c:pt>
                <c:pt idx="6540">
                  <c:v>317616.25234374998</c:v>
                </c:pt>
                <c:pt idx="6541">
                  <c:v>318178.65593750001</c:v>
                </c:pt>
                <c:pt idx="6542">
                  <c:v>318530.69027777779</c:v>
                </c:pt>
                <c:pt idx="6543">
                  <c:v>318333.74885416665</c:v>
                </c:pt>
                <c:pt idx="6544">
                  <c:v>317789.1924652778</c:v>
                </c:pt>
                <c:pt idx="6545">
                  <c:v>315734.58538194443</c:v>
                </c:pt>
                <c:pt idx="6546">
                  <c:v>314322.84222222224</c:v>
                </c:pt>
                <c:pt idx="6547">
                  <c:v>307410.33057291666</c:v>
                </c:pt>
                <c:pt idx="6548">
                  <c:v>297853.87244791666</c:v>
                </c:pt>
                <c:pt idx="6549">
                  <c:v>279213.23031249997</c:v>
                </c:pt>
                <c:pt idx="6550">
                  <c:v>264727.64412326389</c:v>
                </c:pt>
                <c:pt idx="6551">
                  <c:v>247083.36338541665</c:v>
                </c:pt>
                <c:pt idx="6552">
                  <c:v>243451.703125</c:v>
                </c:pt>
                <c:pt idx="6553">
                  <c:v>244367.27063368054</c:v>
                </c:pt>
                <c:pt idx="6554">
                  <c:v>245440.43640625</c:v>
                </c:pt>
                <c:pt idx="6555">
                  <c:v>247877.56</c:v>
                </c:pt>
                <c:pt idx="6556">
                  <c:v>260122.75020833334</c:v>
                </c:pt>
                <c:pt idx="6557">
                  <c:v>266765.52335069445</c:v>
                </c:pt>
                <c:pt idx="6558">
                  <c:v>269950.98359374999</c:v>
                </c:pt>
                <c:pt idx="6559">
                  <c:v>272604.89060763887</c:v>
                </c:pt>
                <c:pt idx="6560">
                  <c:v>275634.82145833335</c:v>
                </c:pt>
                <c:pt idx="6561">
                  <c:v>284669.7800173611</c:v>
                </c:pt>
                <c:pt idx="6562">
                  <c:v>285450.49685763888</c:v>
                </c:pt>
                <c:pt idx="6563">
                  <c:v>288538.05149305554</c:v>
                </c:pt>
                <c:pt idx="6564">
                  <c:v>290663.32093749999</c:v>
                </c:pt>
                <c:pt idx="6565">
                  <c:v>293547.66642361111</c:v>
                </c:pt>
                <c:pt idx="6566">
                  <c:v>297557.0777777778</c:v>
                </c:pt>
                <c:pt idx="6567">
                  <c:v>297723.70767361112</c:v>
                </c:pt>
                <c:pt idx="6568">
                  <c:v>299414.72885416669</c:v>
                </c:pt>
                <c:pt idx="6569">
                  <c:v>300256.26956597221</c:v>
                </c:pt>
                <c:pt idx="6570">
                  <c:v>300146.95227430557</c:v>
                </c:pt>
                <c:pt idx="6571">
                  <c:v>298379.10460069444</c:v>
                </c:pt>
                <c:pt idx="6572">
                  <c:v>294454.0459895833</c:v>
                </c:pt>
                <c:pt idx="6573">
                  <c:v>283744.7540798611</c:v>
                </c:pt>
                <c:pt idx="6574">
                  <c:v>267389.21303819446</c:v>
                </c:pt>
                <c:pt idx="6575">
                  <c:v>253969.56523437501</c:v>
                </c:pt>
                <c:pt idx="6576">
                  <c:v>244091.36698784723</c:v>
                </c:pt>
                <c:pt idx="6577">
                  <c:v>243804.9929079861</c:v>
                </c:pt>
                <c:pt idx="6578">
                  <c:v>243846.28644965278</c:v>
                </c:pt>
                <c:pt idx="6579">
                  <c:v>244789.7940451389</c:v>
                </c:pt>
                <c:pt idx="6580">
                  <c:v>247877.19011284722</c:v>
                </c:pt>
                <c:pt idx="6581">
                  <c:v>247866.453125</c:v>
                </c:pt>
                <c:pt idx="6582">
                  <c:v>248350.698125</c:v>
                </c:pt>
                <c:pt idx="6583">
                  <c:v>250118.37030381945</c:v>
                </c:pt>
                <c:pt idx="6584">
                  <c:v>260301.23850694444</c:v>
                </c:pt>
                <c:pt idx="6585">
                  <c:v>278314.3709201389</c:v>
                </c:pt>
                <c:pt idx="6586">
                  <c:v>283520.13730902778</c:v>
                </c:pt>
                <c:pt idx="6587">
                  <c:v>290095.08479166665</c:v>
                </c:pt>
                <c:pt idx="6588">
                  <c:v>295685.94218750001</c:v>
                </c:pt>
                <c:pt idx="6589">
                  <c:v>298690.87440972222</c:v>
                </c:pt>
                <c:pt idx="6590">
                  <c:v>299403.54760416667</c:v>
                </c:pt>
                <c:pt idx="6591">
                  <c:v>300374.44699652778</c:v>
                </c:pt>
                <c:pt idx="6592">
                  <c:v>301529.35493055556</c:v>
                </c:pt>
                <c:pt idx="6593">
                  <c:v>301975.2372482639</c:v>
                </c:pt>
                <c:pt idx="6594">
                  <c:v>302559.22838541667</c:v>
                </c:pt>
                <c:pt idx="6595">
                  <c:v>301538.50850694446</c:v>
                </c:pt>
                <c:pt idx="6596">
                  <c:v>297918.42439236114</c:v>
                </c:pt>
                <c:pt idx="6597">
                  <c:v>285331.50069444446</c:v>
                </c:pt>
                <c:pt idx="6598">
                  <c:v>264682.0447222222</c:v>
                </c:pt>
                <c:pt idx="6599">
                  <c:v>252971.29035590278</c:v>
                </c:pt>
                <c:pt idx="6600">
                  <c:v>247244.11125868055</c:v>
                </c:pt>
                <c:pt idx="6601">
                  <c:v>243019.17788194446</c:v>
                </c:pt>
                <c:pt idx="6602">
                  <c:v>240052.68980034723</c:v>
                </c:pt>
                <c:pt idx="6603">
                  <c:v>239869.578125</c:v>
                </c:pt>
                <c:pt idx="6604">
                  <c:v>242039.96160590279</c:v>
                </c:pt>
                <c:pt idx="6605">
                  <c:v>244005.28886284723</c:v>
                </c:pt>
                <c:pt idx="6606">
                  <c:v>244115.43854166666</c:v>
                </c:pt>
                <c:pt idx="6607">
                  <c:v>247805.00627604168</c:v>
                </c:pt>
                <c:pt idx="6608">
                  <c:v>258460.73105902778</c:v>
                </c:pt>
                <c:pt idx="6609">
                  <c:v>272881.20951388887</c:v>
                </c:pt>
                <c:pt idx="6610">
                  <c:v>281601.69228298613</c:v>
                </c:pt>
                <c:pt idx="6611">
                  <c:v>283168.39074652776</c:v>
                </c:pt>
                <c:pt idx="6612">
                  <c:v>297859.55175347225</c:v>
                </c:pt>
                <c:pt idx="6613">
                  <c:v>303989.53401041665</c:v>
                </c:pt>
                <c:pt idx="6614">
                  <c:v>305546.61340277776</c:v>
                </c:pt>
                <c:pt idx="6615">
                  <c:v>308009.15732638887</c:v>
                </c:pt>
                <c:pt idx="6616">
                  <c:v>308309.5896701389</c:v>
                </c:pt>
                <c:pt idx="6617">
                  <c:v>308398.78506944445</c:v>
                </c:pt>
                <c:pt idx="6618">
                  <c:v>308385.90548611112</c:v>
                </c:pt>
                <c:pt idx="6619">
                  <c:v>308562.64805555553</c:v>
                </c:pt>
                <c:pt idx="6620">
                  <c:v>300552.96065972222</c:v>
                </c:pt>
                <c:pt idx="6621">
                  <c:v>287690.42369791667</c:v>
                </c:pt>
                <c:pt idx="6622">
                  <c:v>270272.36423611111</c:v>
                </c:pt>
                <c:pt idx="6623">
                  <c:v>258725.11710937499</c:v>
                </c:pt>
                <c:pt idx="6624">
                  <c:v>254815.42544270834</c:v>
                </c:pt>
                <c:pt idx="6625">
                  <c:v>255207.66835937501</c:v>
                </c:pt>
                <c:pt idx="6626">
                  <c:v>256973.20431423612</c:v>
                </c:pt>
                <c:pt idx="6627">
                  <c:v>256868.33073784722</c:v>
                </c:pt>
                <c:pt idx="6628">
                  <c:v>257047.03307291667</c:v>
                </c:pt>
                <c:pt idx="6629">
                  <c:v>257165.5973263889</c:v>
                </c:pt>
                <c:pt idx="6630">
                  <c:v>257942.76662326389</c:v>
                </c:pt>
                <c:pt idx="6631">
                  <c:v>264405.52006944444</c:v>
                </c:pt>
                <c:pt idx="6632">
                  <c:v>269422.83409722225</c:v>
                </c:pt>
                <c:pt idx="6633">
                  <c:v>276681.56022569444</c:v>
                </c:pt>
                <c:pt idx="6634">
                  <c:v>281513.169375</c:v>
                </c:pt>
                <c:pt idx="6635">
                  <c:v>289065.06244791666</c:v>
                </c:pt>
                <c:pt idx="6636">
                  <c:v>295930.24711805553</c:v>
                </c:pt>
                <c:pt idx="6637">
                  <c:v>299595.40989583335</c:v>
                </c:pt>
                <c:pt idx="6638">
                  <c:v>301136.24553819443</c:v>
                </c:pt>
                <c:pt idx="6639">
                  <c:v>303851.8831597222</c:v>
                </c:pt>
                <c:pt idx="6640">
                  <c:v>304205.73123263888</c:v>
                </c:pt>
                <c:pt idx="6641">
                  <c:v>304753.45170138887</c:v>
                </c:pt>
                <c:pt idx="6642">
                  <c:v>305009.42355902778</c:v>
                </c:pt>
                <c:pt idx="6643">
                  <c:v>296177.75963541667</c:v>
                </c:pt>
                <c:pt idx="6644">
                  <c:v>287211.68604166666</c:v>
                </c:pt>
                <c:pt idx="6645">
                  <c:v>274431.50631944445</c:v>
                </c:pt>
                <c:pt idx="6646">
                  <c:v>255431.76345486112</c:v>
                </c:pt>
                <c:pt idx="6647">
                  <c:v>238638.73822048612</c:v>
                </c:pt>
                <c:pt idx="6648">
                  <c:v>231442.18157118055</c:v>
                </c:pt>
                <c:pt idx="6649">
                  <c:v>232214.00713541667</c:v>
                </c:pt>
                <c:pt idx="6650">
                  <c:v>232025.35754340279</c:v>
                </c:pt>
                <c:pt idx="6651">
                  <c:v>232561.94279513889</c:v>
                </c:pt>
                <c:pt idx="6652">
                  <c:v>239642.21974826389</c:v>
                </c:pt>
                <c:pt idx="6653">
                  <c:v>246609.03125</c:v>
                </c:pt>
                <c:pt idx="6654">
                  <c:v>247099.35411458334</c:v>
                </c:pt>
                <c:pt idx="6655">
                  <c:v>253048.82121527777</c:v>
                </c:pt>
                <c:pt idx="6656">
                  <c:v>257508.48779513888</c:v>
                </c:pt>
                <c:pt idx="6657">
                  <c:v>269076.609375</c:v>
                </c:pt>
                <c:pt idx="6658">
                  <c:v>274682.84010416665</c:v>
                </c:pt>
                <c:pt idx="6659">
                  <c:v>278665.53355902777</c:v>
                </c:pt>
                <c:pt idx="6660">
                  <c:v>281906.53064236109</c:v>
                </c:pt>
                <c:pt idx="6661">
                  <c:v>284099.7972222222</c:v>
                </c:pt>
                <c:pt idx="6662">
                  <c:v>286638.91447916668</c:v>
                </c:pt>
                <c:pt idx="6663">
                  <c:v>288296.90479166666</c:v>
                </c:pt>
                <c:pt idx="6664">
                  <c:v>292479.80312499998</c:v>
                </c:pt>
                <c:pt idx="6665">
                  <c:v>290426.00736111111</c:v>
                </c:pt>
                <c:pt idx="6666">
                  <c:v>286384.13187500002</c:v>
                </c:pt>
                <c:pt idx="6667">
                  <c:v>282918.87868055556</c:v>
                </c:pt>
                <c:pt idx="6668">
                  <c:v>275106.07</c:v>
                </c:pt>
                <c:pt idx="6669">
                  <c:v>254169.25975694443</c:v>
                </c:pt>
                <c:pt idx="6670">
                  <c:v>232635.57065972223</c:v>
                </c:pt>
                <c:pt idx="6671">
                  <c:v>209849.97314236112</c:v>
                </c:pt>
                <c:pt idx="6672">
                  <c:v>204665.49187500001</c:v>
                </c:pt>
                <c:pt idx="6673">
                  <c:v>205455.55329861111</c:v>
                </c:pt>
                <c:pt idx="6674">
                  <c:v>206763.53277777779</c:v>
                </c:pt>
                <c:pt idx="6675">
                  <c:v>210048.96399305554</c:v>
                </c:pt>
                <c:pt idx="6676">
                  <c:v>223358.63598958333</c:v>
                </c:pt>
                <c:pt idx="6677">
                  <c:v>228762.13237847222</c:v>
                </c:pt>
                <c:pt idx="6678">
                  <c:v>230870.79475694444</c:v>
                </c:pt>
                <c:pt idx="6679">
                  <c:v>234667.16375000001</c:v>
                </c:pt>
                <c:pt idx="6680">
                  <c:v>241487.87144097223</c:v>
                </c:pt>
                <c:pt idx="6681">
                  <c:v>254151.52628472223</c:v>
                </c:pt>
                <c:pt idx="6682">
                  <c:v>271294.66618055553</c:v>
                </c:pt>
                <c:pt idx="6683">
                  <c:v>277137.40291666664</c:v>
                </c:pt>
                <c:pt idx="6684">
                  <c:v>288645.3936458333</c:v>
                </c:pt>
                <c:pt idx="6685">
                  <c:v>292310.97065972222</c:v>
                </c:pt>
                <c:pt idx="6686">
                  <c:v>298898.99826388888</c:v>
                </c:pt>
                <c:pt idx="6687">
                  <c:v>302129.97934027779</c:v>
                </c:pt>
                <c:pt idx="6688">
                  <c:v>302670.71000000002</c:v>
                </c:pt>
                <c:pt idx="6689">
                  <c:v>302709.46875</c:v>
                </c:pt>
                <c:pt idx="6690">
                  <c:v>298527.38805555558</c:v>
                </c:pt>
                <c:pt idx="6691">
                  <c:v>285173.02454861114</c:v>
                </c:pt>
                <c:pt idx="6692">
                  <c:v>260114.13986111112</c:v>
                </c:pt>
                <c:pt idx="6693">
                  <c:v>226731.35769097222</c:v>
                </c:pt>
                <c:pt idx="6694">
                  <c:v>200292.40779513889</c:v>
                </c:pt>
                <c:pt idx="6695">
                  <c:v>182242.43569444446</c:v>
                </c:pt>
                <c:pt idx="6696">
                  <c:v>177747.39510416667</c:v>
                </c:pt>
                <c:pt idx="6697">
                  <c:v>178495.30335069445</c:v>
                </c:pt>
                <c:pt idx="6698">
                  <c:v>179529.10982638889</c:v>
                </c:pt>
                <c:pt idx="6699">
                  <c:v>182305.63637152777</c:v>
                </c:pt>
                <c:pt idx="6700">
                  <c:v>194668.57020833335</c:v>
                </c:pt>
                <c:pt idx="6701">
                  <c:v>202941.75395833334</c:v>
                </c:pt>
                <c:pt idx="6702">
                  <c:v>204006.68170138888</c:v>
                </c:pt>
                <c:pt idx="6703">
                  <c:v>212795.71048611111</c:v>
                </c:pt>
                <c:pt idx="6704">
                  <c:v>218355.20142361111</c:v>
                </c:pt>
                <c:pt idx="6705">
                  <c:v>236073.0621701389</c:v>
                </c:pt>
                <c:pt idx="6706">
                  <c:v>257742.84677083333</c:v>
                </c:pt>
                <c:pt idx="6707">
                  <c:v>267633.26920138887</c:v>
                </c:pt>
                <c:pt idx="6708">
                  <c:v>275045.97722222219</c:v>
                </c:pt>
                <c:pt idx="6709">
                  <c:v>286076.99666666664</c:v>
                </c:pt>
                <c:pt idx="6710">
                  <c:v>290856.47715277778</c:v>
                </c:pt>
                <c:pt idx="6711">
                  <c:v>291356.55677083333</c:v>
                </c:pt>
                <c:pt idx="6712">
                  <c:v>289656.09013888892</c:v>
                </c:pt>
                <c:pt idx="6713">
                  <c:v>283781.26934027777</c:v>
                </c:pt>
                <c:pt idx="6714">
                  <c:v>278059.79416666669</c:v>
                </c:pt>
                <c:pt idx="6715">
                  <c:v>270390.47062500002</c:v>
                </c:pt>
                <c:pt idx="6716">
                  <c:v>246655.83380208333</c:v>
                </c:pt>
                <c:pt idx="6717">
                  <c:v>218346.0743923611</c:v>
                </c:pt>
                <c:pt idx="6718">
                  <c:v>196795.15828125001</c:v>
                </c:pt>
                <c:pt idx="6719">
                  <c:v>186585.86225694444</c:v>
                </c:pt>
                <c:pt idx="6720">
                  <c:v>174056.22289930555</c:v>
                </c:pt>
                <c:pt idx="6721">
                  <c:v>170212.07236111112</c:v>
                </c:pt>
                <c:pt idx="6722">
                  <c:v>169384.48328125</c:v>
                </c:pt>
                <c:pt idx="6723">
                  <c:v>170358.69965277778</c:v>
                </c:pt>
                <c:pt idx="6724">
                  <c:v>182281.59461805556</c:v>
                </c:pt>
                <c:pt idx="6725">
                  <c:v>188017.87593750001</c:v>
                </c:pt>
                <c:pt idx="6726">
                  <c:v>193604.11821180556</c:v>
                </c:pt>
                <c:pt idx="6727">
                  <c:v>205466.67993055555</c:v>
                </c:pt>
                <c:pt idx="6728">
                  <c:v>219503.52598958334</c:v>
                </c:pt>
                <c:pt idx="6729">
                  <c:v>238106.03497395833</c:v>
                </c:pt>
                <c:pt idx="6730">
                  <c:v>252157.79746527778</c:v>
                </c:pt>
                <c:pt idx="6731">
                  <c:v>261172.17200520833</c:v>
                </c:pt>
                <c:pt idx="6732">
                  <c:v>268949.43111111113</c:v>
                </c:pt>
                <c:pt idx="6733">
                  <c:v>275368.23385416664</c:v>
                </c:pt>
                <c:pt idx="6734">
                  <c:v>279108.46671875002</c:v>
                </c:pt>
                <c:pt idx="6735">
                  <c:v>282135.68805555557</c:v>
                </c:pt>
                <c:pt idx="6736">
                  <c:v>281074.20718750003</c:v>
                </c:pt>
                <c:pt idx="6737">
                  <c:v>279897.80989583331</c:v>
                </c:pt>
                <c:pt idx="6738">
                  <c:v>275169.27222222224</c:v>
                </c:pt>
                <c:pt idx="6739">
                  <c:v>268400.76631944446</c:v>
                </c:pt>
                <c:pt idx="6740">
                  <c:v>252625.9338498264</c:v>
                </c:pt>
                <c:pt idx="6741">
                  <c:v>225821.61539930556</c:v>
                </c:pt>
                <c:pt idx="6742">
                  <c:v>196879.73493055557</c:v>
                </c:pt>
                <c:pt idx="6743">
                  <c:v>174663.98876736112</c:v>
                </c:pt>
                <c:pt idx="6744">
                  <c:v>165497.83381944444</c:v>
                </c:pt>
                <c:pt idx="6745">
                  <c:v>161011.33333333334</c:v>
                </c:pt>
                <c:pt idx="6746">
                  <c:v>160360.47953124999</c:v>
                </c:pt>
                <c:pt idx="6747">
                  <c:v>162736.57993055554</c:v>
                </c:pt>
                <c:pt idx="6748">
                  <c:v>167804.43157986112</c:v>
                </c:pt>
                <c:pt idx="6749">
                  <c:v>171988.96916666668</c:v>
                </c:pt>
                <c:pt idx="6750">
                  <c:v>177570.0387326389</c:v>
                </c:pt>
                <c:pt idx="6751">
                  <c:v>189409.49436631944</c:v>
                </c:pt>
                <c:pt idx="6752">
                  <c:v>200423.52911458333</c:v>
                </c:pt>
                <c:pt idx="6753">
                  <c:v>218197.3421701389</c:v>
                </c:pt>
                <c:pt idx="6754">
                  <c:v>238458.31764756943</c:v>
                </c:pt>
                <c:pt idx="6755">
                  <c:v>249234.23263888888</c:v>
                </c:pt>
                <c:pt idx="6756">
                  <c:v>252974.4848046875</c:v>
                </c:pt>
                <c:pt idx="6757">
                  <c:v>255655.52018229166</c:v>
                </c:pt>
                <c:pt idx="6758">
                  <c:v>256485.17319444445</c:v>
                </c:pt>
                <c:pt idx="6759">
                  <c:v>256489.6875</c:v>
                </c:pt>
                <c:pt idx="6760">
                  <c:v>256658.3646875</c:v>
                </c:pt>
                <c:pt idx="6761">
                  <c:v>258804.59409722223</c:v>
                </c:pt>
                <c:pt idx="6762">
                  <c:v>257624.3192361111</c:v>
                </c:pt>
                <c:pt idx="6763">
                  <c:v>247073.15444444446</c:v>
                </c:pt>
                <c:pt idx="6764">
                  <c:v>228184.16642361111</c:v>
                </c:pt>
                <c:pt idx="6765">
                  <c:v>208702.56745225695</c:v>
                </c:pt>
                <c:pt idx="6766">
                  <c:v>185602.32284722221</c:v>
                </c:pt>
                <c:pt idx="6767">
                  <c:v>168805.21923611112</c:v>
                </c:pt>
                <c:pt idx="6768">
                  <c:v>162595.33555555556</c:v>
                </c:pt>
                <c:pt idx="6769">
                  <c:v>160636.6761111111</c:v>
                </c:pt>
                <c:pt idx="6770">
                  <c:v>160808.09130208334</c:v>
                </c:pt>
                <c:pt idx="6771">
                  <c:v>161690.35835069444</c:v>
                </c:pt>
                <c:pt idx="6772">
                  <c:v>168038.00335069443</c:v>
                </c:pt>
                <c:pt idx="6773">
                  <c:v>172075.8750173611</c:v>
                </c:pt>
                <c:pt idx="6774">
                  <c:v>179829.9569314236</c:v>
                </c:pt>
                <c:pt idx="6775">
                  <c:v>188928.19456597223</c:v>
                </c:pt>
                <c:pt idx="6776">
                  <c:v>198075.77925347222</c:v>
                </c:pt>
                <c:pt idx="6777">
                  <c:v>214329.69217013888</c:v>
                </c:pt>
                <c:pt idx="6778">
                  <c:v>233854.08029513888</c:v>
                </c:pt>
                <c:pt idx="6779">
                  <c:v>246738.80239149305</c:v>
                </c:pt>
                <c:pt idx="6780">
                  <c:v>253339.15015624999</c:v>
                </c:pt>
                <c:pt idx="6781">
                  <c:v>254793.26623263888</c:v>
                </c:pt>
                <c:pt idx="6782">
                  <c:v>256197.56095486111</c:v>
                </c:pt>
                <c:pt idx="6783">
                  <c:v>256240.00583333333</c:v>
                </c:pt>
                <c:pt idx="6784">
                  <c:v>256238.46274305554</c:v>
                </c:pt>
                <c:pt idx="6785">
                  <c:v>254829.45674479168</c:v>
                </c:pt>
                <c:pt idx="6786">
                  <c:v>254791.51723958334</c:v>
                </c:pt>
                <c:pt idx="6787">
                  <c:v>252402.93940972222</c:v>
                </c:pt>
                <c:pt idx="6788">
                  <c:v>242711.39423611111</c:v>
                </c:pt>
                <c:pt idx="6789">
                  <c:v>233121.11293402777</c:v>
                </c:pt>
                <c:pt idx="6790">
                  <c:v>218745.35767361111</c:v>
                </c:pt>
                <c:pt idx="6791">
                  <c:v>199715.02550347222</c:v>
                </c:pt>
                <c:pt idx="6792">
                  <c:v>190840.38524305556</c:v>
                </c:pt>
                <c:pt idx="6793">
                  <c:v>192663.61053819445</c:v>
                </c:pt>
                <c:pt idx="6794">
                  <c:v>193239.77069444445</c:v>
                </c:pt>
                <c:pt idx="6795">
                  <c:v>213598.17083333334</c:v>
                </c:pt>
                <c:pt idx="6796">
                  <c:v>239595.23631944443</c:v>
                </c:pt>
                <c:pt idx="6797">
                  <c:v>249787.48802083332</c:v>
                </c:pt>
                <c:pt idx="6798">
                  <c:v>254087.20840277779</c:v>
                </c:pt>
                <c:pt idx="6799">
                  <c:v>260428.07412326388</c:v>
                </c:pt>
                <c:pt idx="6800">
                  <c:v>263783.37361111114</c:v>
                </c:pt>
                <c:pt idx="6801">
                  <c:v>270189.15098958334</c:v>
                </c:pt>
                <c:pt idx="6802">
                  <c:v>274401.9222222222</c:v>
                </c:pt>
                <c:pt idx="6803">
                  <c:v>278079.51524305553</c:v>
                </c:pt>
                <c:pt idx="6804">
                  <c:v>281458.03538194444</c:v>
                </c:pt>
                <c:pt idx="6805">
                  <c:v>281620.82081597223</c:v>
                </c:pt>
                <c:pt idx="6806">
                  <c:v>281983.07215277775</c:v>
                </c:pt>
                <c:pt idx="6807">
                  <c:v>282541.52338541666</c:v>
                </c:pt>
                <c:pt idx="6808">
                  <c:v>282935.0344097222</c:v>
                </c:pt>
                <c:pt idx="6809">
                  <c:v>282885.01805555553</c:v>
                </c:pt>
                <c:pt idx="6810">
                  <c:v>276011.18847222225</c:v>
                </c:pt>
                <c:pt idx="6811">
                  <c:v>265547.02118055557</c:v>
                </c:pt>
                <c:pt idx="6812">
                  <c:v>250166.78661458334</c:v>
                </c:pt>
                <c:pt idx="6813">
                  <c:v>224263.05762152778</c:v>
                </c:pt>
                <c:pt idx="6814">
                  <c:v>193985.24180555556</c:v>
                </c:pt>
                <c:pt idx="6815">
                  <c:v>168025.95394097222</c:v>
                </c:pt>
                <c:pt idx="6816">
                  <c:v>158285.28276041665</c:v>
                </c:pt>
                <c:pt idx="6817">
                  <c:v>158196.96875</c:v>
                </c:pt>
                <c:pt idx="6818">
                  <c:v>158196.96875</c:v>
                </c:pt>
                <c:pt idx="6819">
                  <c:v>160830.68807291667</c:v>
                </c:pt>
                <c:pt idx="6820">
                  <c:v>162931.71718750001</c:v>
                </c:pt>
                <c:pt idx="6821">
                  <c:v>161905.75342013888</c:v>
                </c:pt>
                <c:pt idx="6822">
                  <c:v>170211.01462673611</c:v>
                </c:pt>
                <c:pt idx="6823">
                  <c:v>179847.91207031251</c:v>
                </c:pt>
                <c:pt idx="6824">
                  <c:v>194906.03645833334</c:v>
                </c:pt>
                <c:pt idx="6825">
                  <c:v>206874.29118055556</c:v>
                </c:pt>
                <c:pt idx="6826">
                  <c:v>220203.58527777778</c:v>
                </c:pt>
                <c:pt idx="6827">
                  <c:v>232334.49314236111</c:v>
                </c:pt>
                <c:pt idx="6828">
                  <c:v>237544.84164930554</c:v>
                </c:pt>
                <c:pt idx="6829">
                  <c:v>242101.63880208333</c:v>
                </c:pt>
                <c:pt idx="6830">
                  <c:v>245127.32073350693</c:v>
                </c:pt>
                <c:pt idx="6831">
                  <c:v>247160.52161458333</c:v>
                </c:pt>
                <c:pt idx="6832">
                  <c:v>248481.17333333334</c:v>
                </c:pt>
                <c:pt idx="6833">
                  <c:v>246348.39697916666</c:v>
                </c:pt>
                <c:pt idx="6834">
                  <c:v>240235.2592361111</c:v>
                </c:pt>
                <c:pt idx="6835">
                  <c:v>235447.99427083333</c:v>
                </c:pt>
                <c:pt idx="6836">
                  <c:v>229300.57251736111</c:v>
                </c:pt>
                <c:pt idx="6837">
                  <c:v>217635.1042361111</c:v>
                </c:pt>
                <c:pt idx="6838">
                  <c:v>206878.08168402777</c:v>
                </c:pt>
                <c:pt idx="6839">
                  <c:v>195047.95385416667</c:v>
                </c:pt>
                <c:pt idx="6840">
                  <c:v>190934.89734375</c:v>
                </c:pt>
                <c:pt idx="6841">
                  <c:v>193953.51222222223</c:v>
                </c:pt>
                <c:pt idx="6842">
                  <c:v>198517.03060763888</c:v>
                </c:pt>
                <c:pt idx="6843">
                  <c:v>209413.56469618055</c:v>
                </c:pt>
                <c:pt idx="6844">
                  <c:v>228184.69800347224</c:v>
                </c:pt>
                <c:pt idx="6845">
                  <c:v>235270.98019965278</c:v>
                </c:pt>
                <c:pt idx="6846">
                  <c:v>241360.97541666665</c:v>
                </c:pt>
                <c:pt idx="6847">
                  <c:v>246832.42552083332</c:v>
                </c:pt>
                <c:pt idx="6848">
                  <c:v>256722.66435763889</c:v>
                </c:pt>
                <c:pt idx="6849">
                  <c:v>262731.54129340278</c:v>
                </c:pt>
                <c:pt idx="6850">
                  <c:v>273843.30779513891</c:v>
                </c:pt>
                <c:pt idx="6851">
                  <c:v>285697.90633680555</c:v>
                </c:pt>
                <c:pt idx="6852">
                  <c:v>294337.17817708332</c:v>
                </c:pt>
                <c:pt idx="6853">
                  <c:v>296564.02932291664</c:v>
                </c:pt>
                <c:pt idx="6854">
                  <c:v>296952.22291666665</c:v>
                </c:pt>
                <c:pt idx="6855">
                  <c:v>297553.4580902778</c:v>
                </c:pt>
                <c:pt idx="6856">
                  <c:v>296055.65861111111</c:v>
                </c:pt>
                <c:pt idx="6857">
                  <c:v>294351.29967013886</c:v>
                </c:pt>
                <c:pt idx="6858">
                  <c:v>290973.81118055555</c:v>
                </c:pt>
                <c:pt idx="6859">
                  <c:v>281625.66279513889</c:v>
                </c:pt>
                <c:pt idx="6860">
                  <c:v>273935.25331597222</c:v>
                </c:pt>
                <c:pt idx="6861">
                  <c:v>257900.79467013889</c:v>
                </c:pt>
                <c:pt idx="6862">
                  <c:v>242357.91855902778</c:v>
                </c:pt>
                <c:pt idx="6863">
                  <c:v>234527.38640625001</c:v>
                </c:pt>
                <c:pt idx="6864">
                  <c:v>230738.49996527779</c:v>
                </c:pt>
                <c:pt idx="6865">
                  <c:v>230701.70473958334</c:v>
                </c:pt>
                <c:pt idx="6866">
                  <c:v>230693.9375</c:v>
                </c:pt>
                <c:pt idx="6867">
                  <c:v>242619.6395486111</c:v>
                </c:pt>
                <c:pt idx="6868">
                  <c:v>255274.40639756946</c:v>
                </c:pt>
                <c:pt idx="6869">
                  <c:v>257795.70505208333</c:v>
                </c:pt>
                <c:pt idx="6870">
                  <c:v>260392.15084201389</c:v>
                </c:pt>
                <c:pt idx="6871">
                  <c:v>260871.957734375</c:v>
                </c:pt>
                <c:pt idx="6872">
                  <c:v>259164.13664930555</c:v>
                </c:pt>
                <c:pt idx="6873">
                  <c:v>262243.15936631942</c:v>
                </c:pt>
                <c:pt idx="6874">
                  <c:v>268086.91723958333</c:v>
                </c:pt>
                <c:pt idx="6875">
                  <c:v>273812.3701736111</c:v>
                </c:pt>
                <c:pt idx="6876">
                  <c:v>273775.12871527777</c:v>
                </c:pt>
                <c:pt idx="6877">
                  <c:v>273812.2684722222</c:v>
                </c:pt>
                <c:pt idx="6878">
                  <c:v>272231.09534722223</c:v>
                </c:pt>
                <c:pt idx="6879">
                  <c:v>271789.3329166667</c:v>
                </c:pt>
                <c:pt idx="6880">
                  <c:v>271950.51937499997</c:v>
                </c:pt>
                <c:pt idx="6881">
                  <c:v>272959.53769097221</c:v>
                </c:pt>
                <c:pt idx="6882">
                  <c:v>279686.43777777778</c:v>
                </c:pt>
                <c:pt idx="6883">
                  <c:v>277948.11756944447</c:v>
                </c:pt>
                <c:pt idx="6884">
                  <c:v>272546.41376736108</c:v>
                </c:pt>
                <c:pt idx="6885">
                  <c:v>253686.5243142361</c:v>
                </c:pt>
                <c:pt idx="6886">
                  <c:v>238802.59271701387</c:v>
                </c:pt>
                <c:pt idx="6887">
                  <c:v>222111.02116319444</c:v>
                </c:pt>
                <c:pt idx="6888">
                  <c:v>214118.76044270833</c:v>
                </c:pt>
                <c:pt idx="6889">
                  <c:v>204166.81697916667</c:v>
                </c:pt>
                <c:pt idx="6890">
                  <c:v>203371.02009548611</c:v>
                </c:pt>
                <c:pt idx="6891">
                  <c:v>201771.36871527779</c:v>
                </c:pt>
                <c:pt idx="6892">
                  <c:v>209611.18907118056</c:v>
                </c:pt>
                <c:pt idx="6893">
                  <c:v>213064.81307291667</c:v>
                </c:pt>
                <c:pt idx="6894">
                  <c:v>213529.03481770834</c:v>
                </c:pt>
                <c:pt idx="6895">
                  <c:v>219819.57346354166</c:v>
                </c:pt>
                <c:pt idx="6896">
                  <c:v>226596.56314236112</c:v>
                </c:pt>
                <c:pt idx="6897">
                  <c:v>229736.8551388889</c:v>
                </c:pt>
                <c:pt idx="6898">
                  <c:v>234060.99966145834</c:v>
                </c:pt>
                <c:pt idx="6899">
                  <c:v>240459.31716145834</c:v>
                </c:pt>
                <c:pt idx="6900">
                  <c:v>251929.47627604168</c:v>
                </c:pt>
                <c:pt idx="6901">
                  <c:v>251108.17656250001</c:v>
                </c:pt>
                <c:pt idx="6902">
                  <c:v>254412.11601562501</c:v>
                </c:pt>
                <c:pt idx="6903">
                  <c:v>256097.41902777777</c:v>
                </c:pt>
                <c:pt idx="6904">
                  <c:v>255003.78521701388</c:v>
                </c:pt>
                <c:pt idx="6905">
                  <c:v>252348.17164930556</c:v>
                </c:pt>
                <c:pt idx="6906">
                  <c:v>251851.73432291666</c:v>
                </c:pt>
                <c:pt idx="6907">
                  <c:v>248783.75573784721</c:v>
                </c:pt>
                <c:pt idx="6908">
                  <c:v>241683.08937500001</c:v>
                </c:pt>
                <c:pt idx="6909">
                  <c:v>231274.68461805556</c:v>
                </c:pt>
                <c:pt idx="6910">
                  <c:v>210745.12339409723</c:v>
                </c:pt>
                <c:pt idx="6911">
                  <c:v>197446.63012152776</c:v>
                </c:pt>
                <c:pt idx="6912">
                  <c:v>195642.813046875</c:v>
                </c:pt>
                <c:pt idx="6913">
                  <c:v>194720.0624826389</c:v>
                </c:pt>
                <c:pt idx="6914">
                  <c:v>194624.421875</c:v>
                </c:pt>
                <c:pt idx="6915">
                  <c:v>195860.63432291665</c:v>
                </c:pt>
                <c:pt idx="6916">
                  <c:v>194071.62407118056</c:v>
                </c:pt>
                <c:pt idx="6917">
                  <c:v>197926.94218750001</c:v>
                </c:pt>
                <c:pt idx="6918">
                  <c:v>202498.43594618054</c:v>
                </c:pt>
                <c:pt idx="6919">
                  <c:v>207218.96096354167</c:v>
                </c:pt>
                <c:pt idx="6920">
                  <c:v>204294.93875</c:v>
                </c:pt>
                <c:pt idx="6921">
                  <c:v>204960.83028645834</c:v>
                </c:pt>
                <c:pt idx="6922">
                  <c:v>209393.296875</c:v>
                </c:pt>
                <c:pt idx="6923">
                  <c:v>213750.7388107639</c:v>
                </c:pt>
                <c:pt idx="6924">
                  <c:v>217993.70223090277</c:v>
                </c:pt>
                <c:pt idx="6925">
                  <c:v>223054.20637152778</c:v>
                </c:pt>
                <c:pt idx="6926">
                  <c:v>227016.35132812499</c:v>
                </c:pt>
                <c:pt idx="6927">
                  <c:v>227924.17554687499</c:v>
                </c:pt>
                <c:pt idx="6928">
                  <c:v>228406.46193576389</c:v>
                </c:pt>
                <c:pt idx="6929">
                  <c:v>231399.94616319446</c:v>
                </c:pt>
                <c:pt idx="6930">
                  <c:v>233735.32717013889</c:v>
                </c:pt>
                <c:pt idx="6931">
                  <c:v>230669.4629079861</c:v>
                </c:pt>
                <c:pt idx="6932">
                  <c:v>229182.74355034722</c:v>
                </c:pt>
                <c:pt idx="6933">
                  <c:v>221669.92719618056</c:v>
                </c:pt>
                <c:pt idx="6934">
                  <c:v>205054.42311631943</c:v>
                </c:pt>
                <c:pt idx="6935">
                  <c:v>188031.62256076388</c:v>
                </c:pt>
                <c:pt idx="6936">
                  <c:v>185178.67961805555</c:v>
                </c:pt>
                <c:pt idx="6937">
                  <c:v>183902.171875</c:v>
                </c:pt>
                <c:pt idx="6938">
                  <c:v>184577.40648437501</c:v>
                </c:pt>
                <c:pt idx="6939">
                  <c:v>185585.77575520833</c:v>
                </c:pt>
                <c:pt idx="6940">
                  <c:v>189876.63839409722</c:v>
                </c:pt>
                <c:pt idx="6941">
                  <c:v>194104.20554687499</c:v>
                </c:pt>
                <c:pt idx="6942">
                  <c:v>198598.76362847222</c:v>
                </c:pt>
                <c:pt idx="6943">
                  <c:v>202863.94643229168</c:v>
                </c:pt>
                <c:pt idx="6944">
                  <c:v>204677.23125000001</c:v>
                </c:pt>
                <c:pt idx="6945">
                  <c:v>204861.87469618054</c:v>
                </c:pt>
                <c:pt idx="6946">
                  <c:v>212601.16146701388</c:v>
                </c:pt>
                <c:pt idx="6947">
                  <c:v>214569.15625</c:v>
                </c:pt>
                <c:pt idx="6948">
                  <c:v>215397.89097222223</c:v>
                </c:pt>
                <c:pt idx="6949">
                  <c:v>219164.25382812499</c:v>
                </c:pt>
                <c:pt idx="6950">
                  <c:v>220207.21560763888</c:v>
                </c:pt>
                <c:pt idx="6951">
                  <c:v>223413.31027777778</c:v>
                </c:pt>
                <c:pt idx="6952">
                  <c:v>223799.892421875</c:v>
                </c:pt>
                <c:pt idx="6953">
                  <c:v>224083.34434027778</c:v>
                </c:pt>
                <c:pt idx="6954">
                  <c:v>224671.44869791667</c:v>
                </c:pt>
                <c:pt idx="6955">
                  <c:v>223183.57053819444</c:v>
                </c:pt>
                <c:pt idx="6956">
                  <c:v>205722.452578125</c:v>
                </c:pt>
                <c:pt idx="6957">
                  <c:v>182209.90230902779</c:v>
                </c:pt>
                <c:pt idx="6958">
                  <c:v>164763.66500868055</c:v>
                </c:pt>
                <c:pt idx="6959">
                  <c:v>154673.70149305556</c:v>
                </c:pt>
                <c:pt idx="6960">
                  <c:v>153112.8125</c:v>
                </c:pt>
                <c:pt idx="6961">
                  <c:v>154644.58458333334</c:v>
                </c:pt>
                <c:pt idx="6962">
                  <c:v>156025.23291666666</c:v>
                </c:pt>
                <c:pt idx="6963">
                  <c:v>166850.35089409721</c:v>
                </c:pt>
                <c:pt idx="6964">
                  <c:v>191588.63096354165</c:v>
                </c:pt>
                <c:pt idx="6965">
                  <c:v>198940.9224045139</c:v>
                </c:pt>
                <c:pt idx="6966">
                  <c:v>201481.32283854167</c:v>
                </c:pt>
                <c:pt idx="6967">
                  <c:v>202559.28125</c:v>
                </c:pt>
                <c:pt idx="6968">
                  <c:v>201083.94122395833</c:v>
                </c:pt>
                <c:pt idx="6969">
                  <c:v>200642.17551215278</c:v>
                </c:pt>
                <c:pt idx="6970">
                  <c:v>201592.86177951389</c:v>
                </c:pt>
                <c:pt idx="6971">
                  <c:v>203593.63570312501</c:v>
                </c:pt>
                <c:pt idx="6972">
                  <c:v>203795.21539930557</c:v>
                </c:pt>
                <c:pt idx="6973">
                  <c:v>204057.919375</c:v>
                </c:pt>
                <c:pt idx="6974">
                  <c:v>204151.859375</c:v>
                </c:pt>
                <c:pt idx="6975">
                  <c:v>204151.859375</c:v>
                </c:pt>
                <c:pt idx="6976">
                  <c:v>204049.63305555555</c:v>
                </c:pt>
                <c:pt idx="6977">
                  <c:v>204056.4229513889</c:v>
                </c:pt>
                <c:pt idx="6978">
                  <c:v>203920.984375</c:v>
                </c:pt>
                <c:pt idx="6979">
                  <c:v>201198.79533854168</c:v>
                </c:pt>
                <c:pt idx="6980">
                  <c:v>192147.02412326389</c:v>
                </c:pt>
                <c:pt idx="6981">
                  <c:v>175891.01159722221</c:v>
                </c:pt>
                <c:pt idx="6982">
                  <c:v>165107.39889756945</c:v>
                </c:pt>
                <c:pt idx="6983">
                  <c:v>151443.47858506945</c:v>
                </c:pt>
                <c:pt idx="6984">
                  <c:v>147176.453125</c:v>
                </c:pt>
                <c:pt idx="6985">
                  <c:v>147176.453125</c:v>
                </c:pt>
                <c:pt idx="6986">
                  <c:v>149357.36078993056</c:v>
                </c:pt>
                <c:pt idx="6987">
                  <c:v>153446.00184895835</c:v>
                </c:pt>
                <c:pt idx="6988">
                  <c:v>168011.7475</c:v>
                </c:pt>
                <c:pt idx="6989">
                  <c:v>179972.26664062499</c:v>
                </c:pt>
                <c:pt idx="6990">
                  <c:v>185771.14355034722</c:v>
                </c:pt>
                <c:pt idx="6991">
                  <c:v>187401.29746527778</c:v>
                </c:pt>
                <c:pt idx="6992">
                  <c:v>192622.33394965279</c:v>
                </c:pt>
                <c:pt idx="6993">
                  <c:v>195998.02630208334</c:v>
                </c:pt>
                <c:pt idx="6994">
                  <c:v>203604.01097222223</c:v>
                </c:pt>
                <c:pt idx="6995">
                  <c:v>217769.41514756944</c:v>
                </c:pt>
                <c:pt idx="6996">
                  <c:v>218092.08973090278</c:v>
                </c:pt>
                <c:pt idx="6997">
                  <c:v>219039.31297743056</c:v>
                </c:pt>
                <c:pt idx="6998">
                  <c:v>221807.23625868055</c:v>
                </c:pt>
                <c:pt idx="6999">
                  <c:v>224024.05921006945</c:v>
                </c:pt>
                <c:pt idx="7000">
                  <c:v>224021.32830729167</c:v>
                </c:pt>
                <c:pt idx="7001">
                  <c:v>223384.58915798611</c:v>
                </c:pt>
                <c:pt idx="7002">
                  <c:v>223724.02611979167</c:v>
                </c:pt>
                <c:pt idx="7003">
                  <c:v>218877.35631944446</c:v>
                </c:pt>
                <c:pt idx="7004">
                  <c:v>209098.55536458333</c:v>
                </c:pt>
                <c:pt idx="7005">
                  <c:v>195580.58333333334</c:v>
                </c:pt>
                <c:pt idx="7006">
                  <c:v>179729.63384548613</c:v>
                </c:pt>
                <c:pt idx="7007">
                  <c:v>172502.48640625001</c:v>
                </c:pt>
                <c:pt idx="7008">
                  <c:v>170827.09375</c:v>
                </c:pt>
                <c:pt idx="7009">
                  <c:v>172399.91236979168</c:v>
                </c:pt>
                <c:pt idx="7010">
                  <c:v>176731.94670138889</c:v>
                </c:pt>
                <c:pt idx="7011">
                  <c:v>188138.02305555556</c:v>
                </c:pt>
                <c:pt idx="7012">
                  <c:v>210424.20001736112</c:v>
                </c:pt>
                <c:pt idx="7013">
                  <c:v>222543.78118923612</c:v>
                </c:pt>
                <c:pt idx="7014">
                  <c:v>232509.90904513889</c:v>
                </c:pt>
                <c:pt idx="7015">
                  <c:v>241794.40604166666</c:v>
                </c:pt>
                <c:pt idx="7016">
                  <c:v>249739.41315972223</c:v>
                </c:pt>
                <c:pt idx="7017">
                  <c:v>252763.77285590279</c:v>
                </c:pt>
                <c:pt idx="7018">
                  <c:v>263279.13013020833</c:v>
                </c:pt>
                <c:pt idx="7019">
                  <c:v>275328.6163020833</c:v>
                </c:pt>
                <c:pt idx="7020">
                  <c:v>280391.43678819446</c:v>
                </c:pt>
                <c:pt idx="7021">
                  <c:v>279944.10866319446</c:v>
                </c:pt>
                <c:pt idx="7022">
                  <c:v>283554.53993055556</c:v>
                </c:pt>
                <c:pt idx="7023">
                  <c:v>283533.18989583332</c:v>
                </c:pt>
                <c:pt idx="7024">
                  <c:v>284246.32484374999</c:v>
                </c:pt>
                <c:pt idx="7025">
                  <c:v>285867.72072916664</c:v>
                </c:pt>
                <c:pt idx="7026">
                  <c:v>286527.57649305556</c:v>
                </c:pt>
                <c:pt idx="7027">
                  <c:v>279627.09593750001</c:v>
                </c:pt>
                <c:pt idx="7028">
                  <c:v>267785.99015625002</c:v>
                </c:pt>
                <c:pt idx="7029">
                  <c:v>255860.18881076388</c:v>
                </c:pt>
                <c:pt idx="7030">
                  <c:v>245965.72538194444</c:v>
                </c:pt>
                <c:pt idx="7031">
                  <c:v>243076.48985243056</c:v>
                </c:pt>
                <c:pt idx="7032">
                  <c:v>243141.5625</c:v>
                </c:pt>
                <c:pt idx="7033">
                  <c:v>242634.0278732639</c:v>
                </c:pt>
                <c:pt idx="7034">
                  <c:v>242377.04062499999</c:v>
                </c:pt>
                <c:pt idx="7035">
                  <c:v>248114.30671006945</c:v>
                </c:pt>
                <c:pt idx="7036">
                  <c:v>257035.51519965279</c:v>
                </c:pt>
                <c:pt idx="7037">
                  <c:v>262200.99236979167</c:v>
                </c:pt>
                <c:pt idx="7038">
                  <c:v>264580.68449652777</c:v>
                </c:pt>
                <c:pt idx="7039">
                  <c:v>270095.34638888889</c:v>
                </c:pt>
                <c:pt idx="7040">
                  <c:v>272546.04953125003</c:v>
                </c:pt>
                <c:pt idx="7041">
                  <c:v>274463.82732638891</c:v>
                </c:pt>
                <c:pt idx="7042">
                  <c:v>277868.83498263889</c:v>
                </c:pt>
                <c:pt idx="7043">
                  <c:v>281399.35555555555</c:v>
                </c:pt>
                <c:pt idx="7044">
                  <c:v>282472.79244791664</c:v>
                </c:pt>
                <c:pt idx="7045">
                  <c:v>287855.92243055557</c:v>
                </c:pt>
                <c:pt idx="7046">
                  <c:v>291025.99753472221</c:v>
                </c:pt>
                <c:pt idx="7047">
                  <c:v>292258.54184027779</c:v>
                </c:pt>
                <c:pt idx="7048">
                  <c:v>292549.90138888889</c:v>
                </c:pt>
                <c:pt idx="7049">
                  <c:v>293541.5339236111</c:v>
                </c:pt>
                <c:pt idx="7050">
                  <c:v>289470.61123263888</c:v>
                </c:pt>
                <c:pt idx="7051">
                  <c:v>277799.98598958331</c:v>
                </c:pt>
                <c:pt idx="7052">
                  <c:v>266293.25626736111</c:v>
                </c:pt>
                <c:pt idx="7053">
                  <c:v>253678.11458333334</c:v>
                </c:pt>
                <c:pt idx="7054">
                  <c:v>241800.32977430554</c:v>
                </c:pt>
                <c:pt idx="7055">
                  <c:v>225784.67858506946</c:v>
                </c:pt>
                <c:pt idx="7056">
                  <c:v>223502.65147569444</c:v>
                </c:pt>
                <c:pt idx="7057">
                  <c:v>222659.32611979166</c:v>
                </c:pt>
                <c:pt idx="7058">
                  <c:v>222657.40625</c:v>
                </c:pt>
                <c:pt idx="7059">
                  <c:v>225636.21833333332</c:v>
                </c:pt>
                <c:pt idx="7060">
                  <c:v>240319.85934027779</c:v>
                </c:pt>
                <c:pt idx="7061">
                  <c:v>248831.1875</c:v>
                </c:pt>
                <c:pt idx="7062">
                  <c:v>249747.70959201388</c:v>
                </c:pt>
                <c:pt idx="7063">
                  <c:v>255630.11129340279</c:v>
                </c:pt>
                <c:pt idx="7064">
                  <c:v>257287.05835937499</c:v>
                </c:pt>
                <c:pt idx="7065">
                  <c:v>258183.173125</c:v>
                </c:pt>
                <c:pt idx="7066">
                  <c:v>261162.08269965279</c:v>
                </c:pt>
                <c:pt idx="7067">
                  <c:v>264889.70102430554</c:v>
                </c:pt>
                <c:pt idx="7068">
                  <c:v>269010.71824652777</c:v>
                </c:pt>
                <c:pt idx="7069">
                  <c:v>269434.09057291667</c:v>
                </c:pt>
                <c:pt idx="7070">
                  <c:v>270206.23477430554</c:v>
                </c:pt>
                <c:pt idx="7071">
                  <c:v>272252.84067708335</c:v>
                </c:pt>
                <c:pt idx="7072">
                  <c:v>271604.70039930556</c:v>
                </c:pt>
                <c:pt idx="7073">
                  <c:v>272189.97314236109</c:v>
                </c:pt>
                <c:pt idx="7074">
                  <c:v>268108.11163194443</c:v>
                </c:pt>
                <c:pt idx="7075">
                  <c:v>261524.5667795139</c:v>
                </c:pt>
                <c:pt idx="7076">
                  <c:v>244609.9584375</c:v>
                </c:pt>
                <c:pt idx="7077">
                  <c:v>211710.45476562501</c:v>
                </c:pt>
                <c:pt idx="7078">
                  <c:v>188195.63272569445</c:v>
                </c:pt>
                <c:pt idx="7079">
                  <c:v>168886.24062500001</c:v>
                </c:pt>
                <c:pt idx="7080">
                  <c:v>164272.02460069445</c:v>
                </c:pt>
                <c:pt idx="7081">
                  <c:v>164190.00184027778</c:v>
                </c:pt>
                <c:pt idx="7082">
                  <c:v>164351.06390625</c:v>
                </c:pt>
                <c:pt idx="7083">
                  <c:v>166790.65527777778</c:v>
                </c:pt>
                <c:pt idx="7084">
                  <c:v>171267.46782986113</c:v>
                </c:pt>
                <c:pt idx="7085">
                  <c:v>173263.1741579861</c:v>
                </c:pt>
                <c:pt idx="7086">
                  <c:v>180098.7926388889</c:v>
                </c:pt>
                <c:pt idx="7087">
                  <c:v>193662.57333333333</c:v>
                </c:pt>
                <c:pt idx="7088">
                  <c:v>202200.58984375</c:v>
                </c:pt>
                <c:pt idx="7089">
                  <c:v>212955.70888888888</c:v>
                </c:pt>
                <c:pt idx="7090">
                  <c:v>224550.33423611111</c:v>
                </c:pt>
                <c:pt idx="7091">
                  <c:v>227233.82642361111</c:v>
                </c:pt>
                <c:pt idx="7092">
                  <c:v>227951.00785590278</c:v>
                </c:pt>
                <c:pt idx="7093">
                  <c:v>229623.12127604167</c:v>
                </c:pt>
                <c:pt idx="7094">
                  <c:v>229672.21914930554</c:v>
                </c:pt>
                <c:pt idx="7095">
                  <c:v>229681.42319444445</c:v>
                </c:pt>
                <c:pt idx="7096">
                  <c:v>229279.87915798611</c:v>
                </c:pt>
                <c:pt idx="7097">
                  <c:v>228864.07833333334</c:v>
                </c:pt>
                <c:pt idx="7098">
                  <c:v>228273.13197048611</c:v>
                </c:pt>
                <c:pt idx="7099">
                  <c:v>227233.10590277778</c:v>
                </c:pt>
                <c:pt idx="7100">
                  <c:v>220445.47356770834</c:v>
                </c:pt>
                <c:pt idx="7101">
                  <c:v>202395.34508680555</c:v>
                </c:pt>
                <c:pt idx="7102">
                  <c:v>185227.72342013888</c:v>
                </c:pt>
                <c:pt idx="7103">
                  <c:v>170650.266171875</c:v>
                </c:pt>
                <c:pt idx="7104">
                  <c:v>165554.40900173612</c:v>
                </c:pt>
                <c:pt idx="7105">
                  <c:v>165468.40592881944</c:v>
                </c:pt>
                <c:pt idx="7106">
                  <c:v>166370.27187500001</c:v>
                </c:pt>
                <c:pt idx="7107">
                  <c:v>169706.10300347224</c:v>
                </c:pt>
                <c:pt idx="7108">
                  <c:v>176809.37836805556</c:v>
                </c:pt>
                <c:pt idx="7109">
                  <c:v>179626.06118055555</c:v>
                </c:pt>
                <c:pt idx="7110">
                  <c:v>185066.14708333334</c:v>
                </c:pt>
                <c:pt idx="7111">
                  <c:v>197537.45524305556</c:v>
                </c:pt>
                <c:pt idx="7112">
                  <c:v>210384.99610243057</c:v>
                </c:pt>
                <c:pt idx="7113">
                  <c:v>221457.63467013888</c:v>
                </c:pt>
                <c:pt idx="7114">
                  <c:v>240053.35608506945</c:v>
                </c:pt>
                <c:pt idx="7115">
                  <c:v>253126.25271701388</c:v>
                </c:pt>
                <c:pt idx="7116">
                  <c:v>269642.79350694444</c:v>
                </c:pt>
                <c:pt idx="7117">
                  <c:v>279518.8245659722</c:v>
                </c:pt>
                <c:pt idx="7118">
                  <c:v>280650.39868055558</c:v>
                </c:pt>
                <c:pt idx="7119">
                  <c:v>283014.67519097222</c:v>
                </c:pt>
                <c:pt idx="7120">
                  <c:v>283867.27057291666</c:v>
                </c:pt>
                <c:pt idx="7121">
                  <c:v>285378.85873263888</c:v>
                </c:pt>
                <c:pt idx="7122">
                  <c:v>289900.04696180555</c:v>
                </c:pt>
                <c:pt idx="7123">
                  <c:v>285873.55020833336</c:v>
                </c:pt>
                <c:pt idx="7124">
                  <c:v>278329.72911458334</c:v>
                </c:pt>
                <c:pt idx="7125">
                  <c:v>268073.70373263891</c:v>
                </c:pt>
                <c:pt idx="7126">
                  <c:v>246055.12898437501</c:v>
                </c:pt>
                <c:pt idx="7127">
                  <c:v>231062.8721875</c:v>
                </c:pt>
                <c:pt idx="7128">
                  <c:v>227571.39396701389</c:v>
                </c:pt>
                <c:pt idx="7129">
                  <c:v>227499.12809895835</c:v>
                </c:pt>
                <c:pt idx="7130">
                  <c:v>227485.984375</c:v>
                </c:pt>
                <c:pt idx="7131">
                  <c:v>230492.74765624999</c:v>
                </c:pt>
                <c:pt idx="7132">
                  <c:v>239880.13894097222</c:v>
                </c:pt>
                <c:pt idx="7133">
                  <c:v>245914.65238715278</c:v>
                </c:pt>
                <c:pt idx="7134">
                  <c:v>251696.1598263889</c:v>
                </c:pt>
                <c:pt idx="7135">
                  <c:v>257604.23767361112</c:v>
                </c:pt>
                <c:pt idx="7136">
                  <c:v>263026.8218923611</c:v>
                </c:pt>
                <c:pt idx="7137">
                  <c:v>271164.58310763887</c:v>
                </c:pt>
                <c:pt idx="7138">
                  <c:v>281396.11953124998</c:v>
                </c:pt>
                <c:pt idx="7139">
                  <c:v>286607.24444444443</c:v>
                </c:pt>
                <c:pt idx="7140">
                  <c:v>291270.07413194445</c:v>
                </c:pt>
                <c:pt idx="7141">
                  <c:v>296054.50338541664</c:v>
                </c:pt>
                <c:pt idx="7142">
                  <c:v>297238.50902777776</c:v>
                </c:pt>
                <c:pt idx="7143">
                  <c:v>297259.90993055556</c:v>
                </c:pt>
                <c:pt idx="7144">
                  <c:v>298915.4053645833</c:v>
                </c:pt>
                <c:pt idx="7145">
                  <c:v>299339.42317708331</c:v>
                </c:pt>
                <c:pt idx="7146">
                  <c:v>298518.2445138889</c:v>
                </c:pt>
                <c:pt idx="7147">
                  <c:v>284448.03057291667</c:v>
                </c:pt>
                <c:pt idx="7148">
                  <c:v>261720.43015624999</c:v>
                </c:pt>
                <c:pt idx="7149">
                  <c:v>233838.08306423613</c:v>
                </c:pt>
                <c:pt idx="7150">
                  <c:v>200672.22059895835</c:v>
                </c:pt>
                <c:pt idx="7151">
                  <c:v>172091.02960069446</c:v>
                </c:pt>
                <c:pt idx="7152">
                  <c:v>162690.29818576388</c:v>
                </c:pt>
                <c:pt idx="7153">
                  <c:v>159138.24675347222</c:v>
                </c:pt>
                <c:pt idx="7154">
                  <c:v>159137.546875</c:v>
                </c:pt>
                <c:pt idx="7155">
                  <c:v>160223.9989236111</c:v>
                </c:pt>
                <c:pt idx="7156">
                  <c:v>171211.98676215278</c:v>
                </c:pt>
                <c:pt idx="7157">
                  <c:v>181940.35078993056</c:v>
                </c:pt>
                <c:pt idx="7158">
                  <c:v>191426.38889756944</c:v>
                </c:pt>
                <c:pt idx="7159">
                  <c:v>198184.47841145835</c:v>
                </c:pt>
                <c:pt idx="7160">
                  <c:v>202538.09560763888</c:v>
                </c:pt>
                <c:pt idx="7161">
                  <c:v>212704.96594618054</c:v>
                </c:pt>
                <c:pt idx="7162">
                  <c:v>219198.6509375</c:v>
                </c:pt>
                <c:pt idx="7163">
                  <c:v>225488.52704861111</c:v>
                </c:pt>
                <c:pt idx="7164">
                  <c:v>227293.90375</c:v>
                </c:pt>
                <c:pt idx="7165">
                  <c:v>229477.63898437499</c:v>
                </c:pt>
                <c:pt idx="7166">
                  <c:v>229666.04516493055</c:v>
                </c:pt>
                <c:pt idx="7167">
                  <c:v>230026.94633680556</c:v>
                </c:pt>
                <c:pt idx="7168">
                  <c:v>230453.81937499999</c:v>
                </c:pt>
                <c:pt idx="7169">
                  <c:v>230522.72048611112</c:v>
                </c:pt>
                <c:pt idx="7170">
                  <c:v>230494.72777777776</c:v>
                </c:pt>
                <c:pt idx="7171">
                  <c:v>229802.08505208333</c:v>
                </c:pt>
                <c:pt idx="7172">
                  <c:v>221184.89131076389</c:v>
                </c:pt>
                <c:pt idx="7173">
                  <c:v>214193.69364583332</c:v>
                </c:pt>
                <c:pt idx="7174">
                  <c:v>198011.25780381943</c:v>
                </c:pt>
                <c:pt idx="7175">
                  <c:v>185952.49358506943</c:v>
                </c:pt>
                <c:pt idx="7176">
                  <c:v>175322.05407118055</c:v>
                </c:pt>
                <c:pt idx="7177">
                  <c:v>167094.71755208334</c:v>
                </c:pt>
                <c:pt idx="7178">
                  <c:v>164411.28875000001</c:v>
                </c:pt>
                <c:pt idx="7179">
                  <c:v>171729.38519097221</c:v>
                </c:pt>
                <c:pt idx="7180">
                  <c:v>182747.95305555555</c:v>
                </c:pt>
                <c:pt idx="7181">
                  <c:v>184797.49199652777</c:v>
                </c:pt>
                <c:pt idx="7182">
                  <c:v>185706.61153645834</c:v>
                </c:pt>
                <c:pt idx="7183">
                  <c:v>188702.28802951387</c:v>
                </c:pt>
                <c:pt idx="7184">
                  <c:v>189485.57745659721</c:v>
                </c:pt>
                <c:pt idx="7185">
                  <c:v>191363.17774305557</c:v>
                </c:pt>
                <c:pt idx="7186">
                  <c:v>192197.37895833334</c:v>
                </c:pt>
                <c:pt idx="7187">
                  <c:v>193674.70220486113</c:v>
                </c:pt>
                <c:pt idx="7188">
                  <c:v>194885.82924479168</c:v>
                </c:pt>
                <c:pt idx="7189">
                  <c:v>195202.77252604166</c:v>
                </c:pt>
                <c:pt idx="7190">
                  <c:v>195492.42069444444</c:v>
                </c:pt>
                <c:pt idx="7191">
                  <c:v>195728.85408854167</c:v>
                </c:pt>
                <c:pt idx="7192">
                  <c:v>193494.17734374999</c:v>
                </c:pt>
                <c:pt idx="7193">
                  <c:v>192268.55511284721</c:v>
                </c:pt>
                <c:pt idx="7194">
                  <c:v>191321.30590277776</c:v>
                </c:pt>
                <c:pt idx="7195">
                  <c:v>191810.93766493056</c:v>
                </c:pt>
                <c:pt idx="7196">
                  <c:v>187015.77532986112</c:v>
                </c:pt>
                <c:pt idx="7197">
                  <c:v>176271.68996527776</c:v>
                </c:pt>
                <c:pt idx="7198">
                  <c:v>167217.06213541667</c:v>
                </c:pt>
                <c:pt idx="7199">
                  <c:v>150055.58743923611</c:v>
                </c:pt>
                <c:pt idx="7200">
                  <c:v>142799.54851562501</c:v>
                </c:pt>
                <c:pt idx="7201">
                  <c:v>140770.171875</c:v>
                </c:pt>
                <c:pt idx="7202">
                  <c:v>141254.71698784723</c:v>
                </c:pt>
                <c:pt idx="7203">
                  <c:v>144260.30073784722</c:v>
                </c:pt>
                <c:pt idx="7204">
                  <c:v>151611.58848090278</c:v>
                </c:pt>
                <c:pt idx="7205">
                  <c:v>153801.88394965278</c:v>
                </c:pt>
                <c:pt idx="7206">
                  <c:v>156295.10003472221</c:v>
                </c:pt>
                <c:pt idx="7207">
                  <c:v>157713.30784722223</c:v>
                </c:pt>
                <c:pt idx="7208">
                  <c:v>161121.80033854165</c:v>
                </c:pt>
                <c:pt idx="7209">
                  <c:v>163847.48217881945</c:v>
                </c:pt>
                <c:pt idx="7210">
                  <c:v>165916.8828298611</c:v>
                </c:pt>
                <c:pt idx="7211">
                  <c:v>169888.69063368056</c:v>
                </c:pt>
                <c:pt idx="7212">
                  <c:v>174260.98706597224</c:v>
                </c:pt>
                <c:pt idx="7213">
                  <c:v>175613.81367187499</c:v>
                </c:pt>
                <c:pt idx="7214">
                  <c:v>176823.14570312499</c:v>
                </c:pt>
                <c:pt idx="7215">
                  <c:v>178759.89225694444</c:v>
                </c:pt>
                <c:pt idx="7216">
                  <c:v>180232.86725694445</c:v>
                </c:pt>
                <c:pt idx="7217">
                  <c:v>181020.21252604167</c:v>
                </c:pt>
                <c:pt idx="7218">
                  <c:v>182233.56026041668</c:v>
                </c:pt>
                <c:pt idx="7219">
                  <c:v>181963.35441840277</c:v>
                </c:pt>
                <c:pt idx="7220">
                  <c:v>176585.75837673611</c:v>
                </c:pt>
                <c:pt idx="7221">
                  <c:v>160332.8971875</c:v>
                </c:pt>
                <c:pt idx="7222">
                  <c:v>145965.03371527776</c:v>
                </c:pt>
                <c:pt idx="7223">
                  <c:v>134780.66890625001</c:v>
                </c:pt>
                <c:pt idx="7224">
                  <c:v>134760.453125</c:v>
                </c:pt>
                <c:pt idx="7225">
                  <c:v>134760.453125</c:v>
                </c:pt>
                <c:pt idx="7226">
                  <c:v>134760.453125</c:v>
                </c:pt>
                <c:pt idx="7227">
                  <c:v>136094.40625</c:v>
                </c:pt>
                <c:pt idx="7228">
                  <c:v>149942.15291666667</c:v>
                </c:pt>
                <c:pt idx="7229">
                  <c:v>154794.75348958332</c:v>
                </c:pt>
                <c:pt idx="7230">
                  <c:v>157204.78338541667</c:v>
                </c:pt>
                <c:pt idx="7231">
                  <c:v>160915.47139756943</c:v>
                </c:pt>
                <c:pt idx="7232">
                  <c:v>164479.68634548612</c:v>
                </c:pt>
                <c:pt idx="7233">
                  <c:v>172049.32512152777</c:v>
                </c:pt>
                <c:pt idx="7234">
                  <c:v>178502.81092881944</c:v>
                </c:pt>
                <c:pt idx="7235">
                  <c:v>188975.96665798611</c:v>
                </c:pt>
                <c:pt idx="7236">
                  <c:v>195548.85117187499</c:v>
                </c:pt>
                <c:pt idx="7237">
                  <c:v>205205.33243055554</c:v>
                </c:pt>
                <c:pt idx="7238">
                  <c:v>225138.58282986112</c:v>
                </c:pt>
                <c:pt idx="7239">
                  <c:v>237723.71730902776</c:v>
                </c:pt>
                <c:pt idx="7240">
                  <c:v>241487.74128472223</c:v>
                </c:pt>
                <c:pt idx="7241">
                  <c:v>241800.11392361112</c:v>
                </c:pt>
                <c:pt idx="7242">
                  <c:v>243418.12440972222</c:v>
                </c:pt>
                <c:pt idx="7243">
                  <c:v>242700.08711805556</c:v>
                </c:pt>
                <c:pt idx="7244">
                  <c:v>241277.84100694445</c:v>
                </c:pt>
                <c:pt idx="7245">
                  <c:v>237410.31437499999</c:v>
                </c:pt>
                <c:pt idx="7246">
                  <c:v>232787.64921875001</c:v>
                </c:pt>
                <c:pt idx="7247">
                  <c:v>220248.54531250001</c:v>
                </c:pt>
                <c:pt idx="7248">
                  <c:v>210947.05293402777</c:v>
                </c:pt>
                <c:pt idx="7249">
                  <c:v>206495.57342881945</c:v>
                </c:pt>
                <c:pt idx="7250">
                  <c:v>206350.046875</c:v>
                </c:pt>
                <c:pt idx="7251">
                  <c:v>206350.046875</c:v>
                </c:pt>
                <c:pt idx="7252">
                  <c:v>207626.28801215277</c:v>
                </c:pt>
                <c:pt idx="7253">
                  <c:v>209721.79842881946</c:v>
                </c:pt>
                <c:pt idx="7254">
                  <c:v>209318.21848958332</c:v>
                </c:pt>
                <c:pt idx="7255">
                  <c:v>209235.67361111112</c:v>
                </c:pt>
                <c:pt idx="7256">
                  <c:v>209169.296875</c:v>
                </c:pt>
                <c:pt idx="7257">
                  <c:v>209169.296875</c:v>
                </c:pt>
                <c:pt idx="7258">
                  <c:v>209179.73253472222</c:v>
                </c:pt>
                <c:pt idx="7259">
                  <c:v>211206.93441840279</c:v>
                </c:pt>
                <c:pt idx="7260">
                  <c:v>213676.718046875</c:v>
                </c:pt>
                <c:pt idx="7261">
                  <c:v>214704.17944444445</c:v>
                </c:pt>
                <c:pt idx="7262">
                  <c:v>215223.39877604166</c:v>
                </c:pt>
                <c:pt idx="7263">
                  <c:v>215689.03178819444</c:v>
                </c:pt>
                <c:pt idx="7264">
                  <c:v>215968.34414930554</c:v>
                </c:pt>
                <c:pt idx="7265">
                  <c:v>220168.85428819444</c:v>
                </c:pt>
                <c:pt idx="7266">
                  <c:v>217692.28927951388</c:v>
                </c:pt>
                <c:pt idx="7267">
                  <c:v>204684.28837673611</c:v>
                </c:pt>
                <c:pt idx="7268">
                  <c:v>178017.90654513889</c:v>
                </c:pt>
                <c:pt idx="7269">
                  <c:v>157636.75336805556</c:v>
                </c:pt>
                <c:pt idx="7270">
                  <c:v>147360.98032986111</c:v>
                </c:pt>
                <c:pt idx="7271">
                  <c:v>142938.28519097221</c:v>
                </c:pt>
                <c:pt idx="7272">
                  <c:v>141465.4263107639</c:v>
                </c:pt>
                <c:pt idx="7273">
                  <c:v>141017.31640625</c:v>
                </c:pt>
                <c:pt idx="7274">
                  <c:v>142593.97899305556</c:v>
                </c:pt>
                <c:pt idx="7275">
                  <c:v>149175.82313368056</c:v>
                </c:pt>
                <c:pt idx="7276">
                  <c:v>157961.88361979165</c:v>
                </c:pt>
                <c:pt idx="7277">
                  <c:v>163099.22466145834</c:v>
                </c:pt>
                <c:pt idx="7278">
                  <c:v>164191.94778645833</c:v>
                </c:pt>
                <c:pt idx="7279">
                  <c:v>165382.68619791666</c:v>
                </c:pt>
                <c:pt idx="7280">
                  <c:v>167037.84030381945</c:v>
                </c:pt>
                <c:pt idx="7281">
                  <c:v>171909.51464409722</c:v>
                </c:pt>
                <c:pt idx="7282">
                  <c:v>178440.70922743055</c:v>
                </c:pt>
                <c:pt idx="7283">
                  <c:v>192780.77653645835</c:v>
                </c:pt>
                <c:pt idx="7284">
                  <c:v>201159.60938368057</c:v>
                </c:pt>
                <c:pt idx="7285">
                  <c:v>206504.44486111111</c:v>
                </c:pt>
                <c:pt idx="7286">
                  <c:v>211304.92835069445</c:v>
                </c:pt>
                <c:pt idx="7287">
                  <c:v>212765.13453993056</c:v>
                </c:pt>
                <c:pt idx="7288">
                  <c:v>214006.80635416668</c:v>
                </c:pt>
                <c:pt idx="7289">
                  <c:v>215405.68704861111</c:v>
                </c:pt>
                <c:pt idx="7290">
                  <c:v>215050.09218750001</c:v>
                </c:pt>
                <c:pt idx="7291">
                  <c:v>212024.23638888888</c:v>
                </c:pt>
                <c:pt idx="7292">
                  <c:v>201287.68565104165</c:v>
                </c:pt>
                <c:pt idx="7293">
                  <c:v>184515.27774305554</c:v>
                </c:pt>
                <c:pt idx="7294">
                  <c:v>172411.16292534722</c:v>
                </c:pt>
                <c:pt idx="7295">
                  <c:v>162168.16591145835</c:v>
                </c:pt>
                <c:pt idx="7296">
                  <c:v>155135.15789062501</c:v>
                </c:pt>
                <c:pt idx="7297">
                  <c:v>155726.64309895833</c:v>
                </c:pt>
                <c:pt idx="7298">
                  <c:v>159497.57948784722</c:v>
                </c:pt>
                <c:pt idx="7299">
                  <c:v>175590.16164062501</c:v>
                </c:pt>
                <c:pt idx="7300">
                  <c:v>199973.78210069446</c:v>
                </c:pt>
                <c:pt idx="7301">
                  <c:v>208353.93786458333</c:v>
                </c:pt>
                <c:pt idx="7302">
                  <c:v>212467.20804687499</c:v>
                </c:pt>
                <c:pt idx="7303">
                  <c:v>214184.34414930554</c:v>
                </c:pt>
                <c:pt idx="7304">
                  <c:v>216863.98370659721</c:v>
                </c:pt>
                <c:pt idx="7305">
                  <c:v>219858.28805555555</c:v>
                </c:pt>
                <c:pt idx="7306">
                  <c:v>229734.08921875001</c:v>
                </c:pt>
                <c:pt idx="7307">
                  <c:v>234366.92105034721</c:v>
                </c:pt>
                <c:pt idx="7308">
                  <c:v>239274.33975694445</c:v>
                </c:pt>
                <c:pt idx="7309">
                  <c:v>240423.26594618056</c:v>
                </c:pt>
                <c:pt idx="7310">
                  <c:v>240636.87433159721</c:v>
                </c:pt>
                <c:pt idx="7311">
                  <c:v>240700.38817708334</c:v>
                </c:pt>
                <c:pt idx="7312">
                  <c:v>242553.73497395834</c:v>
                </c:pt>
                <c:pt idx="7313">
                  <c:v>249806.69922743057</c:v>
                </c:pt>
                <c:pt idx="7314">
                  <c:v>245742.30140624999</c:v>
                </c:pt>
                <c:pt idx="7315">
                  <c:v>237153.89430555556</c:v>
                </c:pt>
                <c:pt idx="7316">
                  <c:v>221070.82050347223</c:v>
                </c:pt>
                <c:pt idx="7317">
                  <c:v>206947.31269097223</c:v>
                </c:pt>
                <c:pt idx="7318">
                  <c:v>190200.48487847223</c:v>
                </c:pt>
                <c:pt idx="7319">
                  <c:v>184620.24403645835</c:v>
                </c:pt>
                <c:pt idx="7320">
                  <c:v>179060.02710069445</c:v>
                </c:pt>
                <c:pt idx="7321">
                  <c:v>176164.890625</c:v>
                </c:pt>
                <c:pt idx="7322">
                  <c:v>177151.59484375</c:v>
                </c:pt>
                <c:pt idx="7323">
                  <c:v>181389.17303819445</c:v>
                </c:pt>
                <c:pt idx="7324">
                  <c:v>195311.4820920139</c:v>
                </c:pt>
                <c:pt idx="7325">
                  <c:v>201011.93055555556</c:v>
                </c:pt>
                <c:pt idx="7326">
                  <c:v>206065.49778645832</c:v>
                </c:pt>
                <c:pt idx="7327">
                  <c:v>210661.2207204861</c:v>
                </c:pt>
                <c:pt idx="7328">
                  <c:v>218658.87042534721</c:v>
                </c:pt>
                <c:pt idx="7329">
                  <c:v>227823.18130208334</c:v>
                </c:pt>
                <c:pt idx="7330">
                  <c:v>233555.33184027777</c:v>
                </c:pt>
                <c:pt idx="7331">
                  <c:v>234983.30571180556</c:v>
                </c:pt>
                <c:pt idx="7332">
                  <c:v>236112.78507812499</c:v>
                </c:pt>
                <c:pt idx="7333">
                  <c:v>238141.05107638889</c:v>
                </c:pt>
                <c:pt idx="7334">
                  <c:v>241961.84334201389</c:v>
                </c:pt>
                <c:pt idx="7335">
                  <c:v>242462.87770833334</c:v>
                </c:pt>
                <c:pt idx="7336">
                  <c:v>242642.21024305557</c:v>
                </c:pt>
                <c:pt idx="7337">
                  <c:v>246101.33695312499</c:v>
                </c:pt>
                <c:pt idx="7338">
                  <c:v>246763.70794270834</c:v>
                </c:pt>
                <c:pt idx="7339">
                  <c:v>241354.35481770834</c:v>
                </c:pt>
                <c:pt idx="7340">
                  <c:v>232942.3615017361</c:v>
                </c:pt>
                <c:pt idx="7341">
                  <c:v>227083.08193576388</c:v>
                </c:pt>
                <c:pt idx="7342">
                  <c:v>213292.42072048612</c:v>
                </c:pt>
                <c:pt idx="7343">
                  <c:v>199036.02030381944</c:v>
                </c:pt>
                <c:pt idx="7344">
                  <c:v>196467.54322048611</c:v>
                </c:pt>
                <c:pt idx="7345">
                  <c:v>195171.37067708332</c:v>
                </c:pt>
                <c:pt idx="7346">
                  <c:v>195253.41946180555</c:v>
                </c:pt>
                <c:pt idx="7347">
                  <c:v>198416.95656250001</c:v>
                </c:pt>
                <c:pt idx="7348">
                  <c:v>209114.22917534722</c:v>
                </c:pt>
                <c:pt idx="7349">
                  <c:v>215924.16846354166</c:v>
                </c:pt>
                <c:pt idx="7350">
                  <c:v>217195.67390625001</c:v>
                </c:pt>
                <c:pt idx="7351">
                  <c:v>218834.60343749999</c:v>
                </c:pt>
                <c:pt idx="7352">
                  <c:v>224979.29006076389</c:v>
                </c:pt>
                <c:pt idx="7353">
                  <c:v>227346.03408854167</c:v>
                </c:pt>
                <c:pt idx="7354">
                  <c:v>231940.83611979167</c:v>
                </c:pt>
                <c:pt idx="7355">
                  <c:v>234215.89059027779</c:v>
                </c:pt>
                <c:pt idx="7356">
                  <c:v>235867.48543402777</c:v>
                </c:pt>
                <c:pt idx="7357">
                  <c:v>235573.79323784722</c:v>
                </c:pt>
                <c:pt idx="7358">
                  <c:v>238451.9575607639</c:v>
                </c:pt>
                <c:pt idx="7359">
                  <c:v>238977.91302951387</c:v>
                </c:pt>
                <c:pt idx="7360">
                  <c:v>237991.81296006945</c:v>
                </c:pt>
                <c:pt idx="7361">
                  <c:v>240500.26902777777</c:v>
                </c:pt>
                <c:pt idx="7362">
                  <c:v>241342.88059895832</c:v>
                </c:pt>
                <c:pt idx="7363">
                  <c:v>240738.12487847221</c:v>
                </c:pt>
                <c:pt idx="7364">
                  <c:v>238543.79815972221</c:v>
                </c:pt>
                <c:pt idx="7365">
                  <c:v>231598.89247395835</c:v>
                </c:pt>
                <c:pt idx="7366">
                  <c:v>225773.70505208333</c:v>
                </c:pt>
                <c:pt idx="7367">
                  <c:v>223398.96782986113</c:v>
                </c:pt>
                <c:pt idx="7368">
                  <c:v>223928.22093750001</c:v>
                </c:pt>
                <c:pt idx="7369">
                  <c:v>224309.10234375001</c:v>
                </c:pt>
                <c:pt idx="7370">
                  <c:v>226414.5601736111</c:v>
                </c:pt>
                <c:pt idx="7371">
                  <c:v>228865.33161458332</c:v>
                </c:pt>
                <c:pt idx="7372">
                  <c:v>230894.62057291667</c:v>
                </c:pt>
                <c:pt idx="7373">
                  <c:v>235248.92940104168</c:v>
                </c:pt>
                <c:pt idx="7374">
                  <c:v>235781.44668402779</c:v>
                </c:pt>
                <c:pt idx="7375">
                  <c:v>234456.48309027779</c:v>
                </c:pt>
                <c:pt idx="7376">
                  <c:v>233551.52654513888</c:v>
                </c:pt>
                <c:pt idx="7377">
                  <c:v>235340.78717881945</c:v>
                </c:pt>
                <c:pt idx="7378">
                  <c:v>234787.64717881943</c:v>
                </c:pt>
                <c:pt idx="7379">
                  <c:v>233520.00041666668</c:v>
                </c:pt>
                <c:pt idx="7380">
                  <c:v>233243.07756944443</c:v>
                </c:pt>
                <c:pt idx="7381">
                  <c:v>234203.47007812501</c:v>
                </c:pt>
                <c:pt idx="7382">
                  <c:v>233916.79200520832</c:v>
                </c:pt>
                <c:pt idx="7383">
                  <c:v>233895.71354166666</c:v>
                </c:pt>
                <c:pt idx="7384">
                  <c:v>235470.33932291667</c:v>
                </c:pt>
                <c:pt idx="7385">
                  <c:v>238303.77067708335</c:v>
                </c:pt>
                <c:pt idx="7386">
                  <c:v>239488.18321180556</c:v>
                </c:pt>
                <c:pt idx="7387">
                  <c:v>238451.76889756945</c:v>
                </c:pt>
                <c:pt idx="7388">
                  <c:v>236634.24611979167</c:v>
                </c:pt>
                <c:pt idx="7389">
                  <c:v>228594.01588541668</c:v>
                </c:pt>
                <c:pt idx="7390">
                  <c:v>221138.30005208333</c:v>
                </c:pt>
                <c:pt idx="7391">
                  <c:v>209692.28106770833</c:v>
                </c:pt>
                <c:pt idx="7392">
                  <c:v>207995.63995659721</c:v>
                </c:pt>
                <c:pt idx="7393">
                  <c:v>207841.55324652776</c:v>
                </c:pt>
                <c:pt idx="7394">
                  <c:v>208664.90026041667</c:v>
                </c:pt>
                <c:pt idx="7395">
                  <c:v>216093.15215277777</c:v>
                </c:pt>
                <c:pt idx="7396">
                  <c:v>226226.32034722221</c:v>
                </c:pt>
                <c:pt idx="7397">
                  <c:v>229672.72328993055</c:v>
                </c:pt>
                <c:pt idx="7398">
                  <c:v>230914.63460069444</c:v>
                </c:pt>
                <c:pt idx="7399">
                  <c:v>231710.62739583335</c:v>
                </c:pt>
                <c:pt idx="7400">
                  <c:v>228782.5378125</c:v>
                </c:pt>
                <c:pt idx="7401">
                  <c:v>225138.6846875</c:v>
                </c:pt>
                <c:pt idx="7402">
                  <c:v>222087.39855034722</c:v>
                </c:pt>
                <c:pt idx="7403">
                  <c:v>221067.44243055556</c:v>
                </c:pt>
                <c:pt idx="7404">
                  <c:v>222012.07805555555</c:v>
                </c:pt>
                <c:pt idx="7405">
                  <c:v>222004.46951388888</c:v>
                </c:pt>
                <c:pt idx="7406">
                  <c:v>220442.46096354167</c:v>
                </c:pt>
                <c:pt idx="7407">
                  <c:v>221137.32881076389</c:v>
                </c:pt>
                <c:pt idx="7408">
                  <c:v>221409.30520833333</c:v>
                </c:pt>
                <c:pt idx="7409">
                  <c:v>221642.7821267361</c:v>
                </c:pt>
                <c:pt idx="7410">
                  <c:v>222490.19950520832</c:v>
                </c:pt>
                <c:pt idx="7411">
                  <c:v>215305.886875</c:v>
                </c:pt>
                <c:pt idx="7412">
                  <c:v>204502.51019965278</c:v>
                </c:pt>
                <c:pt idx="7413">
                  <c:v>187800.36862847224</c:v>
                </c:pt>
                <c:pt idx="7414">
                  <c:v>177089.48036458335</c:v>
                </c:pt>
                <c:pt idx="7415">
                  <c:v>172669.40140624999</c:v>
                </c:pt>
                <c:pt idx="7416">
                  <c:v>170267.96875</c:v>
                </c:pt>
                <c:pt idx="7417">
                  <c:v>169825.05125868056</c:v>
                </c:pt>
                <c:pt idx="7418">
                  <c:v>170216.487578125</c:v>
                </c:pt>
                <c:pt idx="7419">
                  <c:v>180789.71656249999</c:v>
                </c:pt>
                <c:pt idx="7420">
                  <c:v>198324.78555555554</c:v>
                </c:pt>
                <c:pt idx="7421">
                  <c:v>205638.97760416666</c:v>
                </c:pt>
                <c:pt idx="7422">
                  <c:v>206210.69692708334</c:v>
                </c:pt>
                <c:pt idx="7423">
                  <c:v>206654.01059027779</c:v>
                </c:pt>
                <c:pt idx="7424">
                  <c:v>205582.27234375</c:v>
                </c:pt>
                <c:pt idx="7425">
                  <c:v>207071.90900173612</c:v>
                </c:pt>
                <c:pt idx="7426">
                  <c:v>208231.39359374999</c:v>
                </c:pt>
                <c:pt idx="7427">
                  <c:v>207522.01453993056</c:v>
                </c:pt>
                <c:pt idx="7428">
                  <c:v>204568.6082986111</c:v>
                </c:pt>
                <c:pt idx="7429">
                  <c:v>202244.046875</c:v>
                </c:pt>
                <c:pt idx="7430">
                  <c:v>202883.69952256946</c:v>
                </c:pt>
                <c:pt idx="7431">
                  <c:v>202208.29709201388</c:v>
                </c:pt>
                <c:pt idx="7432">
                  <c:v>201686.99939236112</c:v>
                </c:pt>
                <c:pt idx="7433">
                  <c:v>201914.46136284721</c:v>
                </c:pt>
                <c:pt idx="7434">
                  <c:v>201106.73796006944</c:v>
                </c:pt>
                <c:pt idx="7435">
                  <c:v>185198.3256423611</c:v>
                </c:pt>
                <c:pt idx="7436">
                  <c:v>167173.51184895833</c:v>
                </c:pt>
                <c:pt idx="7437">
                  <c:v>147346.6773611111</c:v>
                </c:pt>
                <c:pt idx="7438">
                  <c:v>141394.235078125</c:v>
                </c:pt>
                <c:pt idx="7439">
                  <c:v>140454.10719618056</c:v>
                </c:pt>
                <c:pt idx="7440">
                  <c:v>140541.78125</c:v>
                </c:pt>
                <c:pt idx="7441">
                  <c:v>140454.89483506946</c:v>
                </c:pt>
                <c:pt idx="7442">
                  <c:v>140453.171875</c:v>
                </c:pt>
                <c:pt idx="7443">
                  <c:v>141528.31608506944</c:v>
                </c:pt>
                <c:pt idx="7444">
                  <c:v>151294.46458333332</c:v>
                </c:pt>
                <c:pt idx="7445">
                  <c:v>168540.50689236113</c:v>
                </c:pt>
                <c:pt idx="7446">
                  <c:v>175704.91109375001</c:v>
                </c:pt>
                <c:pt idx="7447">
                  <c:v>180078.18971354168</c:v>
                </c:pt>
                <c:pt idx="7448">
                  <c:v>180866.140625</c:v>
                </c:pt>
                <c:pt idx="7449">
                  <c:v>180866.140625</c:v>
                </c:pt>
                <c:pt idx="7450">
                  <c:v>180866.140625</c:v>
                </c:pt>
                <c:pt idx="7451">
                  <c:v>182555.70302083335</c:v>
                </c:pt>
                <c:pt idx="7452">
                  <c:v>183615.20840277779</c:v>
                </c:pt>
                <c:pt idx="7453">
                  <c:v>183783.45737847223</c:v>
                </c:pt>
                <c:pt idx="7454">
                  <c:v>185675.8084201389</c:v>
                </c:pt>
                <c:pt idx="7455">
                  <c:v>183729.515625</c:v>
                </c:pt>
                <c:pt idx="7456">
                  <c:v>183729.515625</c:v>
                </c:pt>
                <c:pt idx="7457">
                  <c:v>185463.48385416667</c:v>
                </c:pt>
                <c:pt idx="7458">
                  <c:v>185975.43277777778</c:v>
                </c:pt>
                <c:pt idx="7459">
                  <c:v>180817.84929687501</c:v>
                </c:pt>
                <c:pt idx="7460">
                  <c:v>174400.79534722221</c:v>
                </c:pt>
                <c:pt idx="7461">
                  <c:v>167985.65749131943</c:v>
                </c:pt>
                <c:pt idx="7462">
                  <c:v>151227.73774305556</c:v>
                </c:pt>
                <c:pt idx="7463">
                  <c:v>140061.93058159723</c:v>
                </c:pt>
                <c:pt idx="7464">
                  <c:v>139938.5</c:v>
                </c:pt>
                <c:pt idx="7465">
                  <c:v>139851.41667534722</c:v>
                </c:pt>
                <c:pt idx="7466">
                  <c:v>139849.890625</c:v>
                </c:pt>
                <c:pt idx="7467">
                  <c:v>139849.890625</c:v>
                </c:pt>
                <c:pt idx="7468">
                  <c:v>141526.65098090278</c:v>
                </c:pt>
                <c:pt idx="7469">
                  <c:v>160411.33758680554</c:v>
                </c:pt>
                <c:pt idx="7470">
                  <c:v>166713.41921875</c:v>
                </c:pt>
                <c:pt idx="7471">
                  <c:v>169496.22921875</c:v>
                </c:pt>
                <c:pt idx="7472">
                  <c:v>172260.85249131944</c:v>
                </c:pt>
                <c:pt idx="7473">
                  <c:v>173878.70155381944</c:v>
                </c:pt>
                <c:pt idx="7474">
                  <c:v>176632.46097222221</c:v>
                </c:pt>
                <c:pt idx="7475">
                  <c:v>180662.67309027776</c:v>
                </c:pt>
                <c:pt idx="7476">
                  <c:v>185432.28010416665</c:v>
                </c:pt>
                <c:pt idx="7477">
                  <c:v>188812.25861979165</c:v>
                </c:pt>
                <c:pt idx="7478">
                  <c:v>194449.88611111112</c:v>
                </c:pt>
                <c:pt idx="7479">
                  <c:v>197121.35243055556</c:v>
                </c:pt>
                <c:pt idx="7480">
                  <c:v>197217.26402777777</c:v>
                </c:pt>
                <c:pt idx="7481">
                  <c:v>198228.93278645835</c:v>
                </c:pt>
                <c:pt idx="7482">
                  <c:v>198127.55136284721</c:v>
                </c:pt>
                <c:pt idx="7483">
                  <c:v>191400.41713541668</c:v>
                </c:pt>
                <c:pt idx="7484">
                  <c:v>179234.09789930555</c:v>
                </c:pt>
                <c:pt idx="7485">
                  <c:v>169093.32873263888</c:v>
                </c:pt>
                <c:pt idx="7486">
                  <c:v>149513.31774305555</c:v>
                </c:pt>
                <c:pt idx="7487">
                  <c:v>143477.10934895833</c:v>
                </c:pt>
                <c:pt idx="7488">
                  <c:v>142039.73733506945</c:v>
                </c:pt>
                <c:pt idx="7489">
                  <c:v>143260.05335937499</c:v>
                </c:pt>
                <c:pt idx="7490">
                  <c:v>146217.09849826389</c:v>
                </c:pt>
                <c:pt idx="7491">
                  <c:v>149921.85537326388</c:v>
                </c:pt>
                <c:pt idx="7492">
                  <c:v>157857.66219618055</c:v>
                </c:pt>
                <c:pt idx="7493">
                  <c:v>184634.14863715277</c:v>
                </c:pt>
                <c:pt idx="7494">
                  <c:v>209559.83907118056</c:v>
                </c:pt>
                <c:pt idx="7495">
                  <c:v>219848.04164062499</c:v>
                </c:pt>
                <c:pt idx="7496">
                  <c:v>222806.37325520834</c:v>
                </c:pt>
                <c:pt idx="7497">
                  <c:v>226406.43883680555</c:v>
                </c:pt>
                <c:pt idx="7498">
                  <c:v>227029.11536458333</c:v>
                </c:pt>
                <c:pt idx="7499">
                  <c:v>227814.28828993056</c:v>
                </c:pt>
                <c:pt idx="7500">
                  <c:v>230740.26730902778</c:v>
                </c:pt>
                <c:pt idx="7501">
                  <c:v>232089.074765625</c:v>
                </c:pt>
                <c:pt idx="7502">
                  <c:v>234280.89348958334</c:v>
                </c:pt>
                <c:pt idx="7503">
                  <c:v>237056.70409722222</c:v>
                </c:pt>
                <c:pt idx="7504">
                  <c:v>237850.5090451389</c:v>
                </c:pt>
                <c:pt idx="7505">
                  <c:v>240844.75339409724</c:v>
                </c:pt>
                <c:pt idx="7506">
                  <c:v>242803.92885416668</c:v>
                </c:pt>
                <c:pt idx="7507">
                  <c:v>230598.95736979166</c:v>
                </c:pt>
                <c:pt idx="7508">
                  <c:v>217757.14417534723</c:v>
                </c:pt>
                <c:pt idx="7509">
                  <c:v>197564.71923611112</c:v>
                </c:pt>
                <c:pt idx="7510">
                  <c:v>168568.24936631945</c:v>
                </c:pt>
                <c:pt idx="7511">
                  <c:v>152282.53293402778</c:v>
                </c:pt>
                <c:pt idx="7512">
                  <c:v>145743.25934027779</c:v>
                </c:pt>
                <c:pt idx="7513">
                  <c:v>143883.171875</c:v>
                </c:pt>
                <c:pt idx="7514">
                  <c:v>143883.171875</c:v>
                </c:pt>
                <c:pt idx="7515">
                  <c:v>144691.92679687499</c:v>
                </c:pt>
                <c:pt idx="7516">
                  <c:v>147168.19091145834</c:v>
                </c:pt>
                <c:pt idx="7517">
                  <c:v>156365.36232638889</c:v>
                </c:pt>
                <c:pt idx="7518">
                  <c:v>167643.42945312499</c:v>
                </c:pt>
                <c:pt idx="7519">
                  <c:v>172662.41447048611</c:v>
                </c:pt>
                <c:pt idx="7520">
                  <c:v>175242.47731770834</c:v>
                </c:pt>
                <c:pt idx="7521">
                  <c:v>177730.21829861111</c:v>
                </c:pt>
                <c:pt idx="7522">
                  <c:v>179776.29169270833</c:v>
                </c:pt>
                <c:pt idx="7523">
                  <c:v>180010.03013888889</c:v>
                </c:pt>
                <c:pt idx="7524">
                  <c:v>183830.67827256944</c:v>
                </c:pt>
                <c:pt idx="7525">
                  <c:v>186315.15560763888</c:v>
                </c:pt>
                <c:pt idx="7526">
                  <c:v>188008.25688368056</c:v>
                </c:pt>
                <c:pt idx="7527">
                  <c:v>191050.02808159724</c:v>
                </c:pt>
                <c:pt idx="7528">
                  <c:v>195875.14933159723</c:v>
                </c:pt>
                <c:pt idx="7529">
                  <c:v>201157.00438368056</c:v>
                </c:pt>
                <c:pt idx="7530">
                  <c:v>202873.09574652778</c:v>
                </c:pt>
                <c:pt idx="7531">
                  <c:v>200634.56940972223</c:v>
                </c:pt>
                <c:pt idx="7532">
                  <c:v>197602.96346354167</c:v>
                </c:pt>
                <c:pt idx="7533">
                  <c:v>190372.92313368057</c:v>
                </c:pt>
                <c:pt idx="7534">
                  <c:v>180911.97942708334</c:v>
                </c:pt>
                <c:pt idx="7535">
                  <c:v>177131.80366319444</c:v>
                </c:pt>
                <c:pt idx="7536">
                  <c:v>172912.42692708335</c:v>
                </c:pt>
                <c:pt idx="7537">
                  <c:v>172449.66145833334</c:v>
                </c:pt>
                <c:pt idx="7538">
                  <c:v>177015.92304687499</c:v>
                </c:pt>
                <c:pt idx="7539">
                  <c:v>185302.0630295139</c:v>
                </c:pt>
                <c:pt idx="7540">
                  <c:v>195970.16257812499</c:v>
                </c:pt>
                <c:pt idx="7541">
                  <c:v>229868.06097222221</c:v>
                </c:pt>
                <c:pt idx="7542">
                  <c:v>244074.25138020833</c:v>
                </c:pt>
                <c:pt idx="7543">
                  <c:v>245233.69618055556</c:v>
                </c:pt>
                <c:pt idx="7544">
                  <c:v>244529.01846354167</c:v>
                </c:pt>
                <c:pt idx="7545">
                  <c:v>244527.71354166666</c:v>
                </c:pt>
                <c:pt idx="7546">
                  <c:v>245599.85719618056</c:v>
                </c:pt>
                <c:pt idx="7547">
                  <c:v>247457.32434027779</c:v>
                </c:pt>
                <c:pt idx="7548">
                  <c:v>250527.71155381945</c:v>
                </c:pt>
                <c:pt idx="7549">
                  <c:v>252336.61322916666</c:v>
                </c:pt>
                <c:pt idx="7550">
                  <c:v>255226.08704861111</c:v>
                </c:pt>
                <c:pt idx="7551">
                  <c:v>255206.79781250001</c:v>
                </c:pt>
                <c:pt idx="7552">
                  <c:v>255454.93223958334</c:v>
                </c:pt>
                <c:pt idx="7553">
                  <c:v>257406.78846354166</c:v>
                </c:pt>
                <c:pt idx="7554">
                  <c:v>258600.75639756944</c:v>
                </c:pt>
                <c:pt idx="7555">
                  <c:v>248376.25500868054</c:v>
                </c:pt>
                <c:pt idx="7556">
                  <c:v>238643.46902777778</c:v>
                </c:pt>
                <c:pt idx="7557">
                  <c:v>224603.17749131945</c:v>
                </c:pt>
                <c:pt idx="7558">
                  <c:v>190251.13614583333</c:v>
                </c:pt>
                <c:pt idx="7559">
                  <c:v>166347.89778645834</c:v>
                </c:pt>
                <c:pt idx="7560">
                  <c:v>154766.87753472221</c:v>
                </c:pt>
                <c:pt idx="7561">
                  <c:v>153025.890625</c:v>
                </c:pt>
                <c:pt idx="7562">
                  <c:v>153025.890625</c:v>
                </c:pt>
                <c:pt idx="7563">
                  <c:v>154274.62973090279</c:v>
                </c:pt>
                <c:pt idx="7564">
                  <c:v>161732.46842881944</c:v>
                </c:pt>
                <c:pt idx="7565">
                  <c:v>188114.91098090279</c:v>
                </c:pt>
                <c:pt idx="7566">
                  <c:v>198853.4062326389</c:v>
                </c:pt>
                <c:pt idx="7567">
                  <c:v>201808.75399305555</c:v>
                </c:pt>
                <c:pt idx="7568">
                  <c:v>203447.95659722222</c:v>
                </c:pt>
                <c:pt idx="7569">
                  <c:v>203672.92399305556</c:v>
                </c:pt>
                <c:pt idx="7570">
                  <c:v>205191.8375607639</c:v>
                </c:pt>
                <c:pt idx="7571">
                  <c:v>205536.22700520835</c:v>
                </c:pt>
                <c:pt idx="7572">
                  <c:v>206370.57428819445</c:v>
                </c:pt>
                <c:pt idx="7573">
                  <c:v>209185.39655381945</c:v>
                </c:pt>
                <c:pt idx="7574">
                  <c:v>212831.18242187501</c:v>
                </c:pt>
                <c:pt idx="7575">
                  <c:v>231023.72221354165</c:v>
                </c:pt>
                <c:pt idx="7576">
                  <c:v>239284.13324652778</c:v>
                </c:pt>
                <c:pt idx="7577">
                  <c:v>244494.5759982639</c:v>
                </c:pt>
                <c:pt idx="7578">
                  <c:v>248181.07870659721</c:v>
                </c:pt>
                <c:pt idx="7579">
                  <c:v>246117.29822048612</c:v>
                </c:pt>
                <c:pt idx="7580">
                  <c:v>245176.62515625</c:v>
                </c:pt>
                <c:pt idx="7581">
                  <c:v>243876.54896701389</c:v>
                </c:pt>
                <c:pt idx="7582">
                  <c:v>238696.86463541666</c:v>
                </c:pt>
                <c:pt idx="7583">
                  <c:v>228018.28019965277</c:v>
                </c:pt>
                <c:pt idx="7584">
                  <c:v>211480.95992187501</c:v>
                </c:pt>
                <c:pt idx="7585">
                  <c:v>200496.48343749999</c:v>
                </c:pt>
                <c:pt idx="7586">
                  <c:v>193641.41479166667</c:v>
                </c:pt>
                <c:pt idx="7587">
                  <c:v>193181.59812499999</c:v>
                </c:pt>
                <c:pt idx="7588">
                  <c:v>193217.26991319444</c:v>
                </c:pt>
                <c:pt idx="7589">
                  <c:v>193420.48028645833</c:v>
                </c:pt>
                <c:pt idx="7590">
                  <c:v>192287.60260416666</c:v>
                </c:pt>
                <c:pt idx="7591">
                  <c:v>192753.82178819444</c:v>
                </c:pt>
                <c:pt idx="7592">
                  <c:v>192536.38957465277</c:v>
                </c:pt>
                <c:pt idx="7593">
                  <c:v>187555.47146701388</c:v>
                </c:pt>
                <c:pt idx="7594">
                  <c:v>176657.17815972221</c:v>
                </c:pt>
                <c:pt idx="7595">
                  <c:v>174526.71385416668</c:v>
                </c:pt>
                <c:pt idx="7596">
                  <c:v>173904.31912326388</c:v>
                </c:pt>
                <c:pt idx="7597">
                  <c:v>174325.96907118056</c:v>
                </c:pt>
                <c:pt idx="7598">
                  <c:v>174414.82118055556</c:v>
                </c:pt>
                <c:pt idx="7599">
                  <c:v>174500.1194704861</c:v>
                </c:pt>
                <c:pt idx="7600">
                  <c:v>174622.82983506945</c:v>
                </c:pt>
                <c:pt idx="7601">
                  <c:v>176714.86498263889</c:v>
                </c:pt>
                <c:pt idx="7602">
                  <c:v>174218.51246527777</c:v>
                </c:pt>
                <c:pt idx="7603">
                  <c:v>166162.01709201388</c:v>
                </c:pt>
                <c:pt idx="7604">
                  <c:v>155959.29157118057</c:v>
                </c:pt>
                <c:pt idx="7605">
                  <c:v>148237.88479166667</c:v>
                </c:pt>
                <c:pt idx="7606">
                  <c:v>139882.13938368057</c:v>
                </c:pt>
                <c:pt idx="7607">
                  <c:v>137730.765625</c:v>
                </c:pt>
                <c:pt idx="7608">
                  <c:v>138097.99546006945</c:v>
                </c:pt>
                <c:pt idx="7609">
                  <c:v>139745.53454861112</c:v>
                </c:pt>
                <c:pt idx="7610">
                  <c:v>147132.45921875001</c:v>
                </c:pt>
                <c:pt idx="7611">
                  <c:v>150338.55464409722</c:v>
                </c:pt>
                <c:pt idx="7612">
                  <c:v>157606.34118055555</c:v>
                </c:pt>
                <c:pt idx="7613">
                  <c:v>169966.06407118056</c:v>
                </c:pt>
                <c:pt idx="7614">
                  <c:v>174499.88873263888</c:v>
                </c:pt>
                <c:pt idx="7615">
                  <c:v>175729.1875</c:v>
                </c:pt>
                <c:pt idx="7616">
                  <c:v>176165.04388020834</c:v>
                </c:pt>
                <c:pt idx="7617">
                  <c:v>183151.61324652779</c:v>
                </c:pt>
                <c:pt idx="7618">
                  <c:v>186146.54144965278</c:v>
                </c:pt>
                <c:pt idx="7619">
                  <c:v>197798.24346354167</c:v>
                </c:pt>
                <c:pt idx="7620">
                  <c:v>204350.48883680557</c:v>
                </c:pt>
                <c:pt idx="7621">
                  <c:v>211300.71755208334</c:v>
                </c:pt>
                <c:pt idx="7622">
                  <c:v>223744.44649305556</c:v>
                </c:pt>
                <c:pt idx="7623">
                  <c:v>232940.26627604166</c:v>
                </c:pt>
                <c:pt idx="7624">
                  <c:v>234325.67755208333</c:v>
                </c:pt>
                <c:pt idx="7625">
                  <c:v>238821.67815972221</c:v>
                </c:pt>
                <c:pt idx="7626">
                  <c:v>241611.9996267361</c:v>
                </c:pt>
                <c:pt idx="7627">
                  <c:v>238550.03426215277</c:v>
                </c:pt>
                <c:pt idx="7628">
                  <c:v>232493.46887152779</c:v>
                </c:pt>
                <c:pt idx="7629">
                  <c:v>228754.74964409723</c:v>
                </c:pt>
                <c:pt idx="7630">
                  <c:v>216225.98548611111</c:v>
                </c:pt>
                <c:pt idx="7631">
                  <c:v>201620.06361979168</c:v>
                </c:pt>
                <c:pt idx="7632">
                  <c:v>201424.97236111111</c:v>
                </c:pt>
                <c:pt idx="7633">
                  <c:v>201325.65284722223</c:v>
                </c:pt>
                <c:pt idx="7634">
                  <c:v>201344.17506944443</c:v>
                </c:pt>
                <c:pt idx="7635">
                  <c:v>201319.78125</c:v>
                </c:pt>
                <c:pt idx="7636">
                  <c:v>207266.52867187501</c:v>
                </c:pt>
                <c:pt idx="7637">
                  <c:v>217438.16246527777</c:v>
                </c:pt>
                <c:pt idx="7638">
                  <c:v>218221.29993923611</c:v>
                </c:pt>
                <c:pt idx="7639">
                  <c:v>219460.59041666667</c:v>
                </c:pt>
                <c:pt idx="7640">
                  <c:v>218709.03073784724</c:v>
                </c:pt>
                <c:pt idx="7641">
                  <c:v>221164.43232638889</c:v>
                </c:pt>
                <c:pt idx="7642">
                  <c:v>228444.9620138889</c:v>
                </c:pt>
                <c:pt idx="7643">
                  <c:v>234095.57090277778</c:v>
                </c:pt>
                <c:pt idx="7644">
                  <c:v>235267.26184027779</c:v>
                </c:pt>
                <c:pt idx="7645">
                  <c:v>237091.77130208333</c:v>
                </c:pt>
                <c:pt idx="7646">
                  <c:v>238248.14744791668</c:v>
                </c:pt>
                <c:pt idx="7647">
                  <c:v>238637.16589409721</c:v>
                </c:pt>
                <c:pt idx="7648">
                  <c:v>239269.89120659721</c:v>
                </c:pt>
                <c:pt idx="7649">
                  <c:v>241738.13863715279</c:v>
                </c:pt>
                <c:pt idx="7650">
                  <c:v>238078.55149305557</c:v>
                </c:pt>
                <c:pt idx="7651">
                  <c:v>224632.70737847223</c:v>
                </c:pt>
                <c:pt idx="7652">
                  <c:v>206888.81137152779</c:v>
                </c:pt>
                <c:pt idx="7653">
                  <c:v>178111.7551388889</c:v>
                </c:pt>
                <c:pt idx="7654">
                  <c:v>156958.35838541668</c:v>
                </c:pt>
                <c:pt idx="7655">
                  <c:v>147722.31205729165</c:v>
                </c:pt>
                <c:pt idx="7656">
                  <c:v>141469.84523437501</c:v>
                </c:pt>
                <c:pt idx="7657">
                  <c:v>137751.08981770833</c:v>
                </c:pt>
                <c:pt idx="7658">
                  <c:v>137651.109375</c:v>
                </c:pt>
                <c:pt idx="7659">
                  <c:v>137651.109375</c:v>
                </c:pt>
                <c:pt idx="7660">
                  <c:v>138665.87000868056</c:v>
                </c:pt>
                <c:pt idx="7661">
                  <c:v>140564.13046874999</c:v>
                </c:pt>
                <c:pt idx="7662">
                  <c:v>142172.91562499999</c:v>
                </c:pt>
                <c:pt idx="7663">
                  <c:v>142945.640625</c:v>
                </c:pt>
                <c:pt idx="7664">
                  <c:v>143785.00873263887</c:v>
                </c:pt>
                <c:pt idx="7665">
                  <c:v>143530.8801388889</c:v>
                </c:pt>
                <c:pt idx="7666">
                  <c:v>151898.17956597221</c:v>
                </c:pt>
                <c:pt idx="7667">
                  <c:v>160169.66058159721</c:v>
                </c:pt>
                <c:pt idx="7668">
                  <c:v>162210.33197048612</c:v>
                </c:pt>
                <c:pt idx="7669">
                  <c:v>167827.39101562501</c:v>
                </c:pt>
                <c:pt idx="7670">
                  <c:v>170020.23542534723</c:v>
                </c:pt>
                <c:pt idx="7671">
                  <c:v>171341.36423611111</c:v>
                </c:pt>
                <c:pt idx="7672">
                  <c:v>171907.67765624999</c:v>
                </c:pt>
                <c:pt idx="7673">
                  <c:v>172869.35134548612</c:v>
                </c:pt>
                <c:pt idx="7674">
                  <c:v>170741.68474826388</c:v>
                </c:pt>
                <c:pt idx="7675">
                  <c:v>166081.66498263887</c:v>
                </c:pt>
                <c:pt idx="7676">
                  <c:v>162585.82712673611</c:v>
                </c:pt>
                <c:pt idx="7677">
                  <c:v>151756.42657986112</c:v>
                </c:pt>
                <c:pt idx="7678">
                  <c:v>143158.04777777777</c:v>
                </c:pt>
                <c:pt idx="7679">
                  <c:v>135586.07255208332</c:v>
                </c:pt>
                <c:pt idx="7680">
                  <c:v>129625.72213541667</c:v>
                </c:pt>
                <c:pt idx="7681">
                  <c:v>129197.79392361111</c:v>
                </c:pt>
                <c:pt idx="7682">
                  <c:v>128780.046875</c:v>
                </c:pt>
                <c:pt idx="7683">
                  <c:v>128780.046875</c:v>
                </c:pt>
                <c:pt idx="7684">
                  <c:v>129491.05444444444</c:v>
                </c:pt>
                <c:pt idx="7685">
                  <c:v>137245.54782986111</c:v>
                </c:pt>
                <c:pt idx="7686">
                  <c:v>143637.07536458335</c:v>
                </c:pt>
                <c:pt idx="7687">
                  <c:v>151109.53750000001</c:v>
                </c:pt>
                <c:pt idx="7688">
                  <c:v>159555.12177083333</c:v>
                </c:pt>
                <c:pt idx="7689">
                  <c:v>170766.60715277778</c:v>
                </c:pt>
                <c:pt idx="7690">
                  <c:v>180051.95684027777</c:v>
                </c:pt>
                <c:pt idx="7691">
                  <c:v>185360.82194444444</c:v>
                </c:pt>
                <c:pt idx="7692">
                  <c:v>187581.52859375</c:v>
                </c:pt>
                <c:pt idx="7693">
                  <c:v>189622.51850694444</c:v>
                </c:pt>
                <c:pt idx="7694">
                  <c:v>191457.28253472221</c:v>
                </c:pt>
                <c:pt idx="7695">
                  <c:v>192243.89276041667</c:v>
                </c:pt>
                <c:pt idx="7696">
                  <c:v>194125.3659375</c:v>
                </c:pt>
                <c:pt idx="7697">
                  <c:v>195015.08538194443</c:v>
                </c:pt>
                <c:pt idx="7698">
                  <c:v>194101.73876736112</c:v>
                </c:pt>
                <c:pt idx="7699">
                  <c:v>189950.38852430554</c:v>
                </c:pt>
                <c:pt idx="7700">
                  <c:v>183653.13925347221</c:v>
                </c:pt>
                <c:pt idx="7701">
                  <c:v>166907.98399305556</c:v>
                </c:pt>
                <c:pt idx="7702">
                  <c:v>148397.40100694445</c:v>
                </c:pt>
                <c:pt idx="7703">
                  <c:v>136633.5978298611</c:v>
                </c:pt>
                <c:pt idx="7704">
                  <c:v>136123.71279513888</c:v>
                </c:pt>
                <c:pt idx="7705">
                  <c:v>136010.35838541668</c:v>
                </c:pt>
                <c:pt idx="7706">
                  <c:v>136077.65187500001</c:v>
                </c:pt>
                <c:pt idx="7707">
                  <c:v>140179.27475694445</c:v>
                </c:pt>
                <c:pt idx="7708">
                  <c:v>158866.4989236111</c:v>
                </c:pt>
                <c:pt idx="7709">
                  <c:v>186405.21071180556</c:v>
                </c:pt>
                <c:pt idx="7710">
                  <c:v>192767.24253472223</c:v>
                </c:pt>
                <c:pt idx="7711">
                  <c:v>198500.3011111111</c:v>
                </c:pt>
                <c:pt idx="7712">
                  <c:v>203954.09421874999</c:v>
                </c:pt>
                <c:pt idx="7713">
                  <c:v>204854.89446180555</c:v>
                </c:pt>
                <c:pt idx="7714">
                  <c:v>205228.88843749999</c:v>
                </c:pt>
                <c:pt idx="7715">
                  <c:v>209577.73850694444</c:v>
                </c:pt>
                <c:pt idx="7716">
                  <c:v>212460.93439236112</c:v>
                </c:pt>
                <c:pt idx="7717">
                  <c:v>223402.01770833333</c:v>
                </c:pt>
                <c:pt idx="7718">
                  <c:v>233402.39114583333</c:v>
                </c:pt>
                <c:pt idx="7719">
                  <c:v>237177.83119791668</c:v>
                </c:pt>
                <c:pt idx="7720">
                  <c:v>240177.43182291667</c:v>
                </c:pt>
                <c:pt idx="7721">
                  <c:v>242032.8190625</c:v>
                </c:pt>
                <c:pt idx="7722">
                  <c:v>241623.86855902779</c:v>
                </c:pt>
                <c:pt idx="7723">
                  <c:v>240225.88171875</c:v>
                </c:pt>
                <c:pt idx="7724">
                  <c:v>236245.02465277776</c:v>
                </c:pt>
                <c:pt idx="7725">
                  <c:v>236042.03472222222</c:v>
                </c:pt>
                <c:pt idx="7726">
                  <c:v>226513.02696180556</c:v>
                </c:pt>
                <c:pt idx="7727">
                  <c:v>208434.92809027777</c:v>
                </c:pt>
                <c:pt idx="7728">
                  <c:v>201858.76394097222</c:v>
                </c:pt>
                <c:pt idx="7729">
                  <c:v>201638.04232638888</c:v>
                </c:pt>
                <c:pt idx="7730">
                  <c:v>201610.671875</c:v>
                </c:pt>
                <c:pt idx="7731">
                  <c:v>201610.671875</c:v>
                </c:pt>
                <c:pt idx="7732">
                  <c:v>201661.28454861112</c:v>
                </c:pt>
                <c:pt idx="7733">
                  <c:v>211321.25875000001</c:v>
                </c:pt>
                <c:pt idx="7734">
                  <c:v>215114.01177083334</c:v>
                </c:pt>
                <c:pt idx="7735">
                  <c:v>215355.80315972221</c:v>
                </c:pt>
                <c:pt idx="7736">
                  <c:v>215609.824375</c:v>
                </c:pt>
                <c:pt idx="7737">
                  <c:v>205063.15180555556</c:v>
                </c:pt>
                <c:pt idx="7738">
                  <c:v>192817.67223958333</c:v>
                </c:pt>
                <c:pt idx="7739">
                  <c:v>188694.47041666668</c:v>
                </c:pt>
                <c:pt idx="7740">
                  <c:v>190685.25491319445</c:v>
                </c:pt>
                <c:pt idx="7741">
                  <c:v>191225.16508680556</c:v>
                </c:pt>
                <c:pt idx="7742">
                  <c:v>190346.10354166667</c:v>
                </c:pt>
                <c:pt idx="7743">
                  <c:v>191573.53289930554</c:v>
                </c:pt>
                <c:pt idx="7744">
                  <c:v>193941.41135416666</c:v>
                </c:pt>
                <c:pt idx="7745">
                  <c:v>193796.95937500001</c:v>
                </c:pt>
                <c:pt idx="7746">
                  <c:v>190349.19126736111</c:v>
                </c:pt>
                <c:pt idx="7747">
                  <c:v>181043.89765624999</c:v>
                </c:pt>
                <c:pt idx="7748">
                  <c:v>168815.92927083332</c:v>
                </c:pt>
                <c:pt idx="7749">
                  <c:v>160387.34423611112</c:v>
                </c:pt>
                <c:pt idx="7750">
                  <c:v>148931.87546874999</c:v>
                </c:pt>
                <c:pt idx="7751">
                  <c:v>141346.13121527777</c:v>
                </c:pt>
                <c:pt idx="7752">
                  <c:v>135390.09557291667</c:v>
                </c:pt>
                <c:pt idx="7753">
                  <c:v>133281.1429513889</c:v>
                </c:pt>
                <c:pt idx="7754">
                  <c:v>131578.84375</c:v>
                </c:pt>
                <c:pt idx="7755">
                  <c:v>131904.29062499999</c:v>
                </c:pt>
                <c:pt idx="7756">
                  <c:v>134060.94612847222</c:v>
                </c:pt>
                <c:pt idx="7757">
                  <c:v>138565.04942708334</c:v>
                </c:pt>
                <c:pt idx="7758">
                  <c:v>140082.99062500001</c:v>
                </c:pt>
                <c:pt idx="7759">
                  <c:v>146439.18090277776</c:v>
                </c:pt>
                <c:pt idx="7760">
                  <c:v>159220.01614583333</c:v>
                </c:pt>
                <c:pt idx="7761">
                  <c:v>165660.74765624999</c:v>
                </c:pt>
                <c:pt idx="7762">
                  <c:v>170123.71470486111</c:v>
                </c:pt>
                <c:pt idx="7763">
                  <c:v>173326.0624826389</c:v>
                </c:pt>
                <c:pt idx="7764">
                  <c:v>173437.26142361111</c:v>
                </c:pt>
                <c:pt idx="7765">
                  <c:v>180326.50175347223</c:v>
                </c:pt>
                <c:pt idx="7766">
                  <c:v>184555.53052083333</c:v>
                </c:pt>
                <c:pt idx="7767">
                  <c:v>188510.20921875001</c:v>
                </c:pt>
                <c:pt idx="7768">
                  <c:v>189136.1043923611</c:v>
                </c:pt>
                <c:pt idx="7769">
                  <c:v>193767.2613888889</c:v>
                </c:pt>
                <c:pt idx="7770">
                  <c:v>191771.78147569444</c:v>
                </c:pt>
                <c:pt idx="7771">
                  <c:v>178377.291875</c:v>
                </c:pt>
                <c:pt idx="7772">
                  <c:v>164121.42854166665</c:v>
                </c:pt>
                <c:pt idx="7773">
                  <c:v>149581.64871527778</c:v>
                </c:pt>
                <c:pt idx="7774">
                  <c:v>140617.13232638888</c:v>
                </c:pt>
                <c:pt idx="7775">
                  <c:v>132416.64879340277</c:v>
                </c:pt>
                <c:pt idx="7776">
                  <c:v>130937.59583333334</c:v>
                </c:pt>
                <c:pt idx="7777">
                  <c:v>130712.63208333333</c:v>
                </c:pt>
                <c:pt idx="7778">
                  <c:v>130707.90625</c:v>
                </c:pt>
                <c:pt idx="7779">
                  <c:v>131720.19305555554</c:v>
                </c:pt>
                <c:pt idx="7780">
                  <c:v>141283.54022569445</c:v>
                </c:pt>
                <c:pt idx="7781">
                  <c:v>155886.94081597222</c:v>
                </c:pt>
                <c:pt idx="7782">
                  <c:v>159855.33008680557</c:v>
                </c:pt>
                <c:pt idx="7783">
                  <c:v>163750.12447916667</c:v>
                </c:pt>
                <c:pt idx="7784">
                  <c:v>166085.7425173611</c:v>
                </c:pt>
                <c:pt idx="7785">
                  <c:v>168398.52043402777</c:v>
                </c:pt>
                <c:pt idx="7786">
                  <c:v>169718.99734375</c:v>
                </c:pt>
                <c:pt idx="7787">
                  <c:v>175966.32440972223</c:v>
                </c:pt>
                <c:pt idx="7788">
                  <c:v>185648.40696180557</c:v>
                </c:pt>
                <c:pt idx="7789">
                  <c:v>197147.97895833335</c:v>
                </c:pt>
                <c:pt idx="7790">
                  <c:v>214035.77519097223</c:v>
                </c:pt>
                <c:pt idx="7791">
                  <c:v>225562.93543402778</c:v>
                </c:pt>
                <c:pt idx="7792">
                  <c:v>233307.60204861112</c:v>
                </c:pt>
                <c:pt idx="7793">
                  <c:v>236654.61423611111</c:v>
                </c:pt>
                <c:pt idx="7794">
                  <c:v>236409.96291666667</c:v>
                </c:pt>
                <c:pt idx="7795">
                  <c:v>236675.6365625</c:v>
                </c:pt>
                <c:pt idx="7796">
                  <c:v>236760.25446180557</c:v>
                </c:pt>
                <c:pt idx="7797">
                  <c:v>235372.30277777778</c:v>
                </c:pt>
                <c:pt idx="7798">
                  <c:v>231412.05779513888</c:v>
                </c:pt>
                <c:pt idx="7799">
                  <c:v>220562.26168402779</c:v>
                </c:pt>
                <c:pt idx="7800">
                  <c:v>203912.66567708334</c:v>
                </c:pt>
                <c:pt idx="7801">
                  <c:v>198371.18232638889</c:v>
                </c:pt>
                <c:pt idx="7802">
                  <c:v>199933.11067708334</c:v>
                </c:pt>
                <c:pt idx="7803">
                  <c:v>201667.19829861113</c:v>
                </c:pt>
                <c:pt idx="7804">
                  <c:v>201302.84149305554</c:v>
                </c:pt>
                <c:pt idx="7805">
                  <c:v>208520.77454427083</c:v>
                </c:pt>
                <c:pt idx="7806">
                  <c:v>212757.30659722222</c:v>
                </c:pt>
                <c:pt idx="7807">
                  <c:v>216370.43531249999</c:v>
                </c:pt>
                <c:pt idx="7808">
                  <c:v>219718.60383680556</c:v>
                </c:pt>
                <c:pt idx="7809">
                  <c:v>221022.90809027778</c:v>
                </c:pt>
                <c:pt idx="7810">
                  <c:v>221912.20159722221</c:v>
                </c:pt>
                <c:pt idx="7811">
                  <c:v>226092.60223958333</c:v>
                </c:pt>
                <c:pt idx="7812">
                  <c:v>228555.86190972221</c:v>
                </c:pt>
                <c:pt idx="7813">
                  <c:v>232072.23815972221</c:v>
                </c:pt>
                <c:pt idx="7814">
                  <c:v>233183.76755208333</c:v>
                </c:pt>
                <c:pt idx="7815">
                  <c:v>248085.27687500001</c:v>
                </c:pt>
                <c:pt idx="7816">
                  <c:v>253310.94222222222</c:v>
                </c:pt>
                <c:pt idx="7817">
                  <c:v>254766.54501736112</c:v>
                </c:pt>
                <c:pt idx="7818">
                  <c:v>255548.07565972224</c:v>
                </c:pt>
                <c:pt idx="7819">
                  <c:v>254596.81223958332</c:v>
                </c:pt>
                <c:pt idx="7820">
                  <c:v>249751.82157986111</c:v>
                </c:pt>
                <c:pt idx="7821">
                  <c:v>240443.71453125001</c:v>
                </c:pt>
                <c:pt idx="7822">
                  <c:v>215146.78857638888</c:v>
                </c:pt>
                <c:pt idx="7823">
                  <c:v>188940.4948611111</c:v>
                </c:pt>
                <c:pt idx="7824">
                  <c:v>170054.28420138889</c:v>
                </c:pt>
                <c:pt idx="7825">
                  <c:v>164496.80508680554</c:v>
                </c:pt>
                <c:pt idx="7826">
                  <c:v>164429.578125</c:v>
                </c:pt>
                <c:pt idx="7827">
                  <c:v>164429.578125</c:v>
                </c:pt>
                <c:pt idx="7828">
                  <c:v>167602.51321180555</c:v>
                </c:pt>
                <c:pt idx="7829">
                  <c:v>178809.69222222222</c:v>
                </c:pt>
                <c:pt idx="7830">
                  <c:v>181809.64461805555</c:v>
                </c:pt>
                <c:pt idx="7831">
                  <c:v>180459.07361111112</c:v>
                </c:pt>
                <c:pt idx="7832">
                  <c:v>177662.25187499999</c:v>
                </c:pt>
                <c:pt idx="7833">
                  <c:v>172123.26248263888</c:v>
                </c:pt>
                <c:pt idx="7834">
                  <c:v>170983.41409722221</c:v>
                </c:pt>
                <c:pt idx="7835">
                  <c:v>171767.05727430555</c:v>
                </c:pt>
                <c:pt idx="7836">
                  <c:v>167494.32739583333</c:v>
                </c:pt>
                <c:pt idx="7837">
                  <c:v>165860.53802083334</c:v>
                </c:pt>
                <c:pt idx="7838">
                  <c:v>164560.15026041667</c:v>
                </c:pt>
                <c:pt idx="7839">
                  <c:v>162321.238125</c:v>
                </c:pt>
                <c:pt idx="7840">
                  <c:v>161185.08934027777</c:v>
                </c:pt>
                <c:pt idx="7841">
                  <c:v>162416.69409722224</c:v>
                </c:pt>
                <c:pt idx="7842">
                  <c:v>162304.84369791666</c:v>
                </c:pt>
                <c:pt idx="7843">
                  <c:v>155735.57932291666</c:v>
                </c:pt>
                <c:pt idx="7844">
                  <c:v>150574.87911458334</c:v>
                </c:pt>
                <c:pt idx="7845">
                  <c:v>144111.71942708333</c:v>
                </c:pt>
                <c:pt idx="7846">
                  <c:v>138269.13333333333</c:v>
                </c:pt>
                <c:pt idx="7847">
                  <c:v>136610.82637152777</c:v>
                </c:pt>
                <c:pt idx="7848">
                  <c:v>136553</c:v>
                </c:pt>
                <c:pt idx="7849">
                  <c:v>136553</c:v>
                </c:pt>
                <c:pt idx="7850">
                  <c:v>136553</c:v>
                </c:pt>
                <c:pt idx="7851">
                  <c:v>136553</c:v>
                </c:pt>
                <c:pt idx="7852">
                  <c:v>137503.83460069445</c:v>
                </c:pt>
                <c:pt idx="7853">
                  <c:v>141170.56208333332</c:v>
                </c:pt>
                <c:pt idx="7854">
                  <c:v>141470.50545138889</c:v>
                </c:pt>
                <c:pt idx="7855">
                  <c:v>143605.47468750001</c:v>
                </c:pt>
                <c:pt idx="7856">
                  <c:v>148325.24354166666</c:v>
                </c:pt>
                <c:pt idx="7857">
                  <c:v>146840.48475694444</c:v>
                </c:pt>
                <c:pt idx="7858">
                  <c:v>148837.14949652777</c:v>
                </c:pt>
                <c:pt idx="7859">
                  <c:v>156491.49940972222</c:v>
                </c:pt>
                <c:pt idx="7860">
                  <c:v>166889.16277777779</c:v>
                </c:pt>
                <c:pt idx="7861">
                  <c:v>184154.69756944446</c:v>
                </c:pt>
                <c:pt idx="7862">
                  <c:v>190028.75484375001</c:v>
                </c:pt>
                <c:pt idx="7863">
                  <c:v>199247.78725694446</c:v>
                </c:pt>
                <c:pt idx="7864">
                  <c:v>202738.50319444443</c:v>
                </c:pt>
                <c:pt idx="7865">
                  <c:v>202878.58300347222</c:v>
                </c:pt>
                <c:pt idx="7866">
                  <c:v>202729.59253472224</c:v>
                </c:pt>
                <c:pt idx="7867">
                  <c:v>199225.17998263889</c:v>
                </c:pt>
                <c:pt idx="7868">
                  <c:v>188902.46763888889</c:v>
                </c:pt>
                <c:pt idx="7869">
                  <c:v>177437.23128472222</c:v>
                </c:pt>
                <c:pt idx="7870">
                  <c:v>158928.25821180554</c:v>
                </c:pt>
                <c:pt idx="7871">
                  <c:v>138103.52194444445</c:v>
                </c:pt>
                <c:pt idx="7872">
                  <c:v>130627.83160590277</c:v>
                </c:pt>
                <c:pt idx="7873">
                  <c:v>130043.2578125</c:v>
                </c:pt>
                <c:pt idx="7874">
                  <c:v>130043.2578125</c:v>
                </c:pt>
                <c:pt idx="7875">
                  <c:v>130268.300859375</c:v>
                </c:pt>
                <c:pt idx="7876">
                  <c:v>132919.04791666666</c:v>
                </c:pt>
                <c:pt idx="7877">
                  <c:v>136672.25895833335</c:v>
                </c:pt>
                <c:pt idx="7878">
                  <c:v>139719.71840277777</c:v>
                </c:pt>
                <c:pt idx="7879">
                  <c:v>140945.91828124999</c:v>
                </c:pt>
                <c:pt idx="7880">
                  <c:v>146498.46227430555</c:v>
                </c:pt>
                <c:pt idx="7881">
                  <c:v>152152.50630208335</c:v>
                </c:pt>
                <c:pt idx="7882">
                  <c:v>155873.37163194444</c:v>
                </c:pt>
                <c:pt idx="7883">
                  <c:v>156525.56364583335</c:v>
                </c:pt>
                <c:pt idx="7884">
                  <c:v>154824.85043402779</c:v>
                </c:pt>
                <c:pt idx="7885">
                  <c:v>158870.92274305556</c:v>
                </c:pt>
                <c:pt idx="7886">
                  <c:v>168962.37769097224</c:v>
                </c:pt>
                <c:pt idx="7887">
                  <c:v>180698.38560763889</c:v>
                </c:pt>
                <c:pt idx="7888">
                  <c:v>191245.67852430555</c:v>
                </c:pt>
                <c:pt idx="7889">
                  <c:v>190163.20868055554</c:v>
                </c:pt>
                <c:pt idx="7890">
                  <c:v>190240.53854166667</c:v>
                </c:pt>
                <c:pt idx="7891">
                  <c:v>190400.69409722224</c:v>
                </c:pt>
                <c:pt idx="7892">
                  <c:v>190410.0587673611</c:v>
                </c:pt>
                <c:pt idx="7893">
                  <c:v>190253.46194444445</c:v>
                </c:pt>
                <c:pt idx="7894">
                  <c:v>188985.24531249999</c:v>
                </c:pt>
                <c:pt idx="7895">
                  <c:v>186640.6692013889</c:v>
                </c:pt>
                <c:pt idx="7896">
                  <c:v>185386.46875</c:v>
                </c:pt>
                <c:pt idx="7897">
                  <c:v>184729.21937499999</c:v>
                </c:pt>
                <c:pt idx="7898">
                  <c:v>188231.04501736112</c:v>
                </c:pt>
                <c:pt idx="7899">
                  <c:v>193596.04041666666</c:v>
                </c:pt>
                <c:pt idx="7900">
                  <c:v>199596.90432291667</c:v>
                </c:pt>
                <c:pt idx="7901">
                  <c:v>205332.4651736111</c:v>
                </c:pt>
                <c:pt idx="7902">
                  <c:v>207584.65347222221</c:v>
                </c:pt>
                <c:pt idx="7903">
                  <c:v>208431.28388888889</c:v>
                </c:pt>
                <c:pt idx="7904">
                  <c:v>208550.53402777779</c:v>
                </c:pt>
                <c:pt idx="7905">
                  <c:v>208659.52229166665</c:v>
                </c:pt>
                <c:pt idx="7906">
                  <c:v>210322.76979166668</c:v>
                </c:pt>
                <c:pt idx="7907">
                  <c:v>208618.06378472221</c:v>
                </c:pt>
                <c:pt idx="7908">
                  <c:v>208383.0470486111</c:v>
                </c:pt>
                <c:pt idx="7909">
                  <c:v>208602.703125</c:v>
                </c:pt>
                <c:pt idx="7910">
                  <c:v>208602.703125</c:v>
                </c:pt>
                <c:pt idx="7911">
                  <c:v>208898.47848958333</c:v>
                </c:pt>
                <c:pt idx="7912">
                  <c:v>209445.78402777779</c:v>
                </c:pt>
                <c:pt idx="7913">
                  <c:v>210189.38567708334</c:v>
                </c:pt>
                <c:pt idx="7914">
                  <c:v>208407.65868055556</c:v>
                </c:pt>
                <c:pt idx="7915">
                  <c:v>199654.59260416665</c:v>
                </c:pt>
                <c:pt idx="7916">
                  <c:v>190872.44494791667</c:v>
                </c:pt>
                <c:pt idx="7917">
                  <c:v>183963.42710069445</c:v>
                </c:pt>
                <c:pt idx="7918">
                  <c:v>169467.10498263888</c:v>
                </c:pt>
                <c:pt idx="7919">
                  <c:v>156507.03006944444</c:v>
                </c:pt>
                <c:pt idx="7920">
                  <c:v>156621.60444444444</c:v>
                </c:pt>
                <c:pt idx="7921">
                  <c:v>156457.80145833333</c:v>
                </c:pt>
                <c:pt idx="7922">
                  <c:v>156450.97812499999</c:v>
                </c:pt>
                <c:pt idx="7923">
                  <c:v>161357.31237847221</c:v>
                </c:pt>
                <c:pt idx="7924">
                  <c:v>169419.14987847224</c:v>
                </c:pt>
                <c:pt idx="7925">
                  <c:v>191007.60168402779</c:v>
                </c:pt>
                <c:pt idx="7926">
                  <c:v>208943.32993055554</c:v>
                </c:pt>
                <c:pt idx="7927">
                  <c:v>215914.28954861112</c:v>
                </c:pt>
                <c:pt idx="7928">
                  <c:v>227580.81892361111</c:v>
                </c:pt>
                <c:pt idx="7929">
                  <c:v>229804.16909722221</c:v>
                </c:pt>
                <c:pt idx="7930">
                  <c:v>230446.71909722223</c:v>
                </c:pt>
                <c:pt idx="7931">
                  <c:v>230837.4375</c:v>
                </c:pt>
                <c:pt idx="7932">
                  <c:v>232271.15927083333</c:v>
                </c:pt>
                <c:pt idx="7933">
                  <c:v>232990.38541666666</c:v>
                </c:pt>
                <c:pt idx="7934">
                  <c:v>233166.20487847223</c:v>
                </c:pt>
                <c:pt idx="7935">
                  <c:v>233346.2304861111</c:v>
                </c:pt>
                <c:pt idx="7936">
                  <c:v>232329.86260416667</c:v>
                </c:pt>
                <c:pt idx="7937">
                  <c:v>233354.97180555554</c:v>
                </c:pt>
                <c:pt idx="7938">
                  <c:v>233748.05402777778</c:v>
                </c:pt>
                <c:pt idx="7939">
                  <c:v>230709.12210069445</c:v>
                </c:pt>
                <c:pt idx="7940">
                  <c:v>226668.44343750001</c:v>
                </c:pt>
                <c:pt idx="7941">
                  <c:v>220197.08583333335</c:v>
                </c:pt>
                <c:pt idx="7942">
                  <c:v>212403.64921875001</c:v>
                </c:pt>
                <c:pt idx="7943">
                  <c:v>202968.04581597223</c:v>
                </c:pt>
                <c:pt idx="7944">
                  <c:v>185381.75168402778</c:v>
                </c:pt>
                <c:pt idx="7945">
                  <c:v>175791.63079861112</c:v>
                </c:pt>
                <c:pt idx="7946">
                  <c:v>172318.82407986111</c:v>
                </c:pt>
                <c:pt idx="7947">
                  <c:v>172306.640625</c:v>
                </c:pt>
                <c:pt idx="7948">
                  <c:v>175846.75119791666</c:v>
                </c:pt>
                <c:pt idx="7949">
                  <c:v>179073.51008680556</c:v>
                </c:pt>
                <c:pt idx="7950">
                  <c:v>184339.2602951389</c:v>
                </c:pt>
                <c:pt idx="7951">
                  <c:v>193814.580625</c:v>
                </c:pt>
                <c:pt idx="7952">
                  <c:v>197272.37048611112</c:v>
                </c:pt>
                <c:pt idx="7953">
                  <c:v>197791.60574652778</c:v>
                </c:pt>
                <c:pt idx="7954">
                  <c:v>199639.77484375</c:v>
                </c:pt>
                <c:pt idx="7955">
                  <c:v>200308.28125</c:v>
                </c:pt>
                <c:pt idx="7956">
                  <c:v>200308.60416666666</c:v>
                </c:pt>
                <c:pt idx="7957">
                  <c:v>201873.86687500001</c:v>
                </c:pt>
                <c:pt idx="7958">
                  <c:v>206022.36678819446</c:v>
                </c:pt>
                <c:pt idx="7959">
                  <c:v>215116.99588541666</c:v>
                </c:pt>
                <c:pt idx="7960">
                  <c:v>221027.1638888889</c:v>
                </c:pt>
                <c:pt idx="7961">
                  <c:v>222551.90776041665</c:v>
                </c:pt>
                <c:pt idx="7962">
                  <c:v>223623.34244791666</c:v>
                </c:pt>
                <c:pt idx="7963">
                  <c:v>222777.83925347222</c:v>
                </c:pt>
                <c:pt idx="7964">
                  <c:v>222363.08460069445</c:v>
                </c:pt>
                <c:pt idx="7965">
                  <c:v>219068.89447916666</c:v>
                </c:pt>
                <c:pt idx="7966">
                  <c:v>208629.62836805556</c:v>
                </c:pt>
                <c:pt idx="7967">
                  <c:v>193130.56822916667</c:v>
                </c:pt>
                <c:pt idx="7968">
                  <c:v>174339.29734374999</c:v>
                </c:pt>
                <c:pt idx="7969">
                  <c:v>172119.32288194445</c:v>
                </c:pt>
                <c:pt idx="7970">
                  <c:v>173406.91465277778</c:v>
                </c:pt>
                <c:pt idx="7971">
                  <c:v>175184.26777777777</c:v>
                </c:pt>
                <c:pt idx="7972">
                  <c:v>186274.66963541668</c:v>
                </c:pt>
                <c:pt idx="7973">
                  <c:v>204870.53100694445</c:v>
                </c:pt>
                <c:pt idx="7974">
                  <c:v>207374.70227430554</c:v>
                </c:pt>
                <c:pt idx="7975">
                  <c:v>208417.6131076389</c:v>
                </c:pt>
                <c:pt idx="7976">
                  <c:v>208448.72678819444</c:v>
                </c:pt>
                <c:pt idx="7977">
                  <c:v>210857.00869791667</c:v>
                </c:pt>
                <c:pt idx="7978">
                  <c:v>210855.05956597222</c:v>
                </c:pt>
                <c:pt idx="7979">
                  <c:v>211907.80381944444</c:v>
                </c:pt>
                <c:pt idx="7980">
                  <c:v>211356.91947916665</c:v>
                </c:pt>
                <c:pt idx="7981">
                  <c:v>212654.90135416668</c:v>
                </c:pt>
                <c:pt idx="7982">
                  <c:v>212819.5</c:v>
                </c:pt>
                <c:pt idx="7983">
                  <c:v>213810.12651041665</c:v>
                </c:pt>
                <c:pt idx="7984">
                  <c:v>216395.03138888889</c:v>
                </c:pt>
                <c:pt idx="7985">
                  <c:v>218579.65861111111</c:v>
                </c:pt>
                <c:pt idx="7986">
                  <c:v>217398.94727430557</c:v>
                </c:pt>
                <c:pt idx="7987">
                  <c:v>199985.7226388889</c:v>
                </c:pt>
                <c:pt idx="7988">
                  <c:v>183452.57081597223</c:v>
                </c:pt>
                <c:pt idx="7989">
                  <c:v>170767.99159722222</c:v>
                </c:pt>
                <c:pt idx="7990">
                  <c:v>157012.0817013889</c:v>
                </c:pt>
                <c:pt idx="7991">
                  <c:v>149163.55793402778</c:v>
                </c:pt>
                <c:pt idx="7992">
                  <c:v>143543.23897569443</c:v>
                </c:pt>
                <c:pt idx="7993">
                  <c:v>142354.609375</c:v>
                </c:pt>
                <c:pt idx="7994">
                  <c:v>142362.15229166666</c:v>
                </c:pt>
                <c:pt idx="7995">
                  <c:v>144109.33829861111</c:v>
                </c:pt>
                <c:pt idx="7996">
                  <c:v>160172.33065972221</c:v>
                </c:pt>
                <c:pt idx="7997">
                  <c:v>183616.90149305554</c:v>
                </c:pt>
                <c:pt idx="7998">
                  <c:v>194404.72767361111</c:v>
                </c:pt>
                <c:pt idx="7999">
                  <c:v>195613.84329861111</c:v>
                </c:pt>
                <c:pt idx="8000">
                  <c:v>196182.09914930555</c:v>
                </c:pt>
                <c:pt idx="8001">
                  <c:v>198764.04942708334</c:v>
                </c:pt>
                <c:pt idx="8002">
                  <c:v>203978.614375</c:v>
                </c:pt>
                <c:pt idx="8003">
                  <c:v>208393.74241319444</c:v>
                </c:pt>
                <c:pt idx="8004">
                  <c:v>211900.63576388889</c:v>
                </c:pt>
                <c:pt idx="8005">
                  <c:v>217002.13996527778</c:v>
                </c:pt>
                <c:pt idx="8006">
                  <c:v>222412.00960069444</c:v>
                </c:pt>
                <c:pt idx="8007">
                  <c:v>224488.17677083332</c:v>
                </c:pt>
                <c:pt idx="8008">
                  <c:v>225400.84026041668</c:v>
                </c:pt>
                <c:pt idx="8009">
                  <c:v>227008.92144097222</c:v>
                </c:pt>
                <c:pt idx="8010">
                  <c:v>226671.12366319445</c:v>
                </c:pt>
                <c:pt idx="8011">
                  <c:v>216919.5753125</c:v>
                </c:pt>
                <c:pt idx="8012">
                  <c:v>209670.6637326389</c:v>
                </c:pt>
                <c:pt idx="8013">
                  <c:v>192034.59149305554</c:v>
                </c:pt>
                <c:pt idx="8014">
                  <c:v>182604.28439236112</c:v>
                </c:pt>
                <c:pt idx="8015">
                  <c:v>173739.39179253473</c:v>
                </c:pt>
                <c:pt idx="8016">
                  <c:v>171066.58541666667</c:v>
                </c:pt>
                <c:pt idx="8017">
                  <c:v>172805.72317708333</c:v>
                </c:pt>
                <c:pt idx="8018">
                  <c:v>174990.14253472222</c:v>
                </c:pt>
                <c:pt idx="8019">
                  <c:v>178900.03989583332</c:v>
                </c:pt>
                <c:pt idx="8020">
                  <c:v>199649.75414062501</c:v>
                </c:pt>
                <c:pt idx="8021">
                  <c:v>234100.43246527779</c:v>
                </c:pt>
                <c:pt idx="8022">
                  <c:v>241437.77524305554</c:v>
                </c:pt>
                <c:pt idx="8023">
                  <c:v>245091.6967361111</c:v>
                </c:pt>
                <c:pt idx="8024">
                  <c:v>248509.06791666665</c:v>
                </c:pt>
                <c:pt idx="8025">
                  <c:v>249852.4218576389</c:v>
                </c:pt>
                <c:pt idx="8026">
                  <c:v>254601.08473958334</c:v>
                </c:pt>
                <c:pt idx="8027">
                  <c:v>256525.82062499999</c:v>
                </c:pt>
                <c:pt idx="8028">
                  <c:v>258399.30407986112</c:v>
                </c:pt>
                <c:pt idx="8029">
                  <c:v>260853.62378472224</c:v>
                </c:pt>
                <c:pt idx="8030">
                  <c:v>264138.93145833333</c:v>
                </c:pt>
                <c:pt idx="8031">
                  <c:v>267365.05861111113</c:v>
                </c:pt>
                <c:pt idx="8032">
                  <c:v>268589.00277777779</c:v>
                </c:pt>
                <c:pt idx="8033">
                  <c:v>270780.55230902776</c:v>
                </c:pt>
                <c:pt idx="8034">
                  <c:v>270504.41861111112</c:v>
                </c:pt>
                <c:pt idx="8035">
                  <c:v>268597.12659722223</c:v>
                </c:pt>
                <c:pt idx="8036">
                  <c:v>265127.53909722221</c:v>
                </c:pt>
                <c:pt idx="8037">
                  <c:v>258317.37388888889</c:v>
                </c:pt>
                <c:pt idx="8038">
                  <c:v>240734.51697916666</c:v>
                </c:pt>
                <c:pt idx="8039">
                  <c:v>226973.984375</c:v>
                </c:pt>
                <c:pt idx="8040">
                  <c:v>215442.47085069446</c:v>
                </c:pt>
                <c:pt idx="8041">
                  <c:v>213075.75</c:v>
                </c:pt>
                <c:pt idx="8042">
                  <c:v>213075.75</c:v>
                </c:pt>
                <c:pt idx="8043">
                  <c:v>213176.90555555557</c:v>
                </c:pt>
                <c:pt idx="8044">
                  <c:v>221137.36902777778</c:v>
                </c:pt>
                <c:pt idx="8045">
                  <c:v>240344.18116319444</c:v>
                </c:pt>
                <c:pt idx="8046">
                  <c:v>246301.15862847221</c:v>
                </c:pt>
                <c:pt idx="8047">
                  <c:v>246574.17677083332</c:v>
                </c:pt>
                <c:pt idx="8048">
                  <c:v>246557.5699826389</c:v>
                </c:pt>
                <c:pt idx="8049">
                  <c:v>246601.63944444444</c:v>
                </c:pt>
                <c:pt idx="8050">
                  <c:v>245186.52324652777</c:v>
                </c:pt>
                <c:pt idx="8051">
                  <c:v>245081.4035763889</c:v>
                </c:pt>
                <c:pt idx="8052">
                  <c:v>246094.98335069444</c:v>
                </c:pt>
                <c:pt idx="8053">
                  <c:v>246022.17100694444</c:v>
                </c:pt>
                <c:pt idx="8054">
                  <c:v>249309.63147569445</c:v>
                </c:pt>
                <c:pt idx="8055">
                  <c:v>252730.18065972222</c:v>
                </c:pt>
                <c:pt idx="8056">
                  <c:v>255192.33609375</c:v>
                </c:pt>
                <c:pt idx="8057">
                  <c:v>255807.64253472222</c:v>
                </c:pt>
                <c:pt idx="8058">
                  <c:v>251079.73914930556</c:v>
                </c:pt>
                <c:pt idx="8059">
                  <c:v>224339.05262152778</c:v>
                </c:pt>
                <c:pt idx="8060">
                  <c:v>202326.0078125</c:v>
                </c:pt>
                <c:pt idx="8061">
                  <c:v>185993.31015624999</c:v>
                </c:pt>
                <c:pt idx="8062">
                  <c:v>162770.34920138889</c:v>
                </c:pt>
                <c:pt idx="8063">
                  <c:v>152333.95624999999</c:v>
                </c:pt>
                <c:pt idx="8064">
                  <c:v>152143.859375</c:v>
                </c:pt>
                <c:pt idx="8065">
                  <c:v>153491.01241319443</c:v>
                </c:pt>
                <c:pt idx="8066">
                  <c:v>155459.671875</c:v>
                </c:pt>
                <c:pt idx="8067">
                  <c:v>156446.41493055556</c:v>
                </c:pt>
                <c:pt idx="8068">
                  <c:v>169307.48836805555</c:v>
                </c:pt>
                <c:pt idx="8069">
                  <c:v>186086.0181076389</c:v>
                </c:pt>
                <c:pt idx="8070">
                  <c:v>192589.65822916667</c:v>
                </c:pt>
                <c:pt idx="8071">
                  <c:v>194249.45364583333</c:v>
                </c:pt>
                <c:pt idx="8072">
                  <c:v>201846.30328993057</c:v>
                </c:pt>
                <c:pt idx="8073">
                  <c:v>215256.20635416667</c:v>
                </c:pt>
                <c:pt idx="8074">
                  <c:v>222806.99399305554</c:v>
                </c:pt>
                <c:pt idx="8075">
                  <c:v>225137.93078125</c:v>
                </c:pt>
                <c:pt idx="8076">
                  <c:v>231618.80875</c:v>
                </c:pt>
                <c:pt idx="8077">
                  <c:v>234684.40302083333</c:v>
                </c:pt>
                <c:pt idx="8078">
                  <c:v>235124.56491319445</c:v>
                </c:pt>
                <c:pt idx="8079">
                  <c:v>240696.32199652778</c:v>
                </c:pt>
                <c:pt idx="8080">
                  <c:v>242440.2281423611</c:v>
                </c:pt>
                <c:pt idx="8081">
                  <c:v>243272.78496527777</c:v>
                </c:pt>
                <c:pt idx="8082">
                  <c:v>244121.09843750001</c:v>
                </c:pt>
                <c:pt idx="8083">
                  <c:v>227308.35300347224</c:v>
                </c:pt>
                <c:pt idx="8084">
                  <c:v>212362.47736111112</c:v>
                </c:pt>
                <c:pt idx="8085">
                  <c:v>197351.30190972221</c:v>
                </c:pt>
                <c:pt idx="8086">
                  <c:v>182745.53163194444</c:v>
                </c:pt>
                <c:pt idx="8087">
                  <c:v>168341.70303819445</c:v>
                </c:pt>
                <c:pt idx="8088">
                  <c:v>161493.01680555556</c:v>
                </c:pt>
                <c:pt idx="8089">
                  <c:v>159104.62062500001</c:v>
                </c:pt>
                <c:pt idx="8090">
                  <c:v>156938.078125</c:v>
                </c:pt>
                <c:pt idx="8091">
                  <c:v>159367.11791666667</c:v>
                </c:pt>
                <c:pt idx="8092">
                  <c:v>164263.53093750001</c:v>
                </c:pt>
                <c:pt idx="8093">
                  <c:v>174444.94029513889</c:v>
                </c:pt>
                <c:pt idx="8094">
                  <c:v>192153.895625</c:v>
                </c:pt>
                <c:pt idx="8095">
                  <c:v>203960.6210763889</c:v>
                </c:pt>
                <c:pt idx="8096">
                  <c:v>208376.48</c:v>
                </c:pt>
                <c:pt idx="8097">
                  <c:v>224068.87829861112</c:v>
                </c:pt>
                <c:pt idx="8098">
                  <c:v>236710.53652777779</c:v>
                </c:pt>
                <c:pt idx="8099">
                  <c:v>241692.09934027778</c:v>
                </c:pt>
                <c:pt idx="8100">
                  <c:v>245583.37135416668</c:v>
                </c:pt>
                <c:pt idx="8101">
                  <c:v>244873.14336805555</c:v>
                </c:pt>
                <c:pt idx="8102">
                  <c:v>248640.69902777777</c:v>
                </c:pt>
                <c:pt idx="8103">
                  <c:v>252744.36697916666</c:v>
                </c:pt>
                <c:pt idx="8104">
                  <c:v>253508.95078124999</c:v>
                </c:pt>
                <c:pt idx="8105">
                  <c:v>258084.62730902777</c:v>
                </c:pt>
                <c:pt idx="8106">
                  <c:v>258229.79942708334</c:v>
                </c:pt>
                <c:pt idx="8107">
                  <c:v>254436.0426388889</c:v>
                </c:pt>
                <c:pt idx="8108">
                  <c:v>244447.23961805555</c:v>
                </c:pt>
                <c:pt idx="8109">
                  <c:v>237314.73291666666</c:v>
                </c:pt>
                <c:pt idx="8110">
                  <c:v>222966.17798611111</c:v>
                </c:pt>
                <c:pt idx="8111">
                  <c:v>203789.85552951388</c:v>
                </c:pt>
                <c:pt idx="8112">
                  <c:v>183982.8984548611</c:v>
                </c:pt>
                <c:pt idx="8113">
                  <c:v>169019.60177083334</c:v>
                </c:pt>
                <c:pt idx="8114">
                  <c:v>158452.41430555555</c:v>
                </c:pt>
                <c:pt idx="8115">
                  <c:v>154107.6171875</c:v>
                </c:pt>
                <c:pt idx="8116">
                  <c:v>152822.25</c:v>
                </c:pt>
                <c:pt idx="8117">
                  <c:v>152843.67930555556</c:v>
                </c:pt>
                <c:pt idx="8118">
                  <c:v>152927.640625</c:v>
                </c:pt>
                <c:pt idx="8119">
                  <c:v>152927.640625</c:v>
                </c:pt>
                <c:pt idx="8120">
                  <c:v>151545.43760416665</c:v>
                </c:pt>
                <c:pt idx="8121">
                  <c:v>155047.65355902776</c:v>
                </c:pt>
                <c:pt idx="8122">
                  <c:v>158247.54076388889</c:v>
                </c:pt>
                <c:pt idx="8123">
                  <c:v>161627.35482638888</c:v>
                </c:pt>
                <c:pt idx="8124">
                  <c:v>166964.93776041668</c:v>
                </c:pt>
                <c:pt idx="8125">
                  <c:v>181111.9293576389</c:v>
                </c:pt>
                <c:pt idx="8126">
                  <c:v>187004.00276041665</c:v>
                </c:pt>
                <c:pt idx="8127">
                  <c:v>194387.19859375001</c:v>
                </c:pt>
                <c:pt idx="8128">
                  <c:v>198255.09072916667</c:v>
                </c:pt>
                <c:pt idx="8129">
                  <c:v>198328.78125</c:v>
                </c:pt>
                <c:pt idx="8130">
                  <c:v>197628.09290798611</c:v>
                </c:pt>
                <c:pt idx="8131">
                  <c:v>196427.82968749999</c:v>
                </c:pt>
                <c:pt idx="8132">
                  <c:v>196338.203125</c:v>
                </c:pt>
                <c:pt idx="8133">
                  <c:v>184892.35019097221</c:v>
                </c:pt>
                <c:pt idx="8134">
                  <c:v>168216.55211805555</c:v>
                </c:pt>
                <c:pt idx="8135">
                  <c:v>154987.43200520833</c:v>
                </c:pt>
                <c:pt idx="8136">
                  <c:v>147827.94393229167</c:v>
                </c:pt>
                <c:pt idx="8137">
                  <c:v>147136.4360763889</c:v>
                </c:pt>
                <c:pt idx="8138">
                  <c:v>148024.375</c:v>
                </c:pt>
                <c:pt idx="8139">
                  <c:v>153334.26152777777</c:v>
                </c:pt>
                <c:pt idx="8140">
                  <c:v>161142.73137152777</c:v>
                </c:pt>
                <c:pt idx="8141">
                  <c:v>171848.29493055557</c:v>
                </c:pt>
                <c:pt idx="8142">
                  <c:v>174606.64732638889</c:v>
                </c:pt>
                <c:pt idx="8143">
                  <c:v>180014.86012152777</c:v>
                </c:pt>
                <c:pt idx="8144">
                  <c:v>191147.07282986111</c:v>
                </c:pt>
                <c:pt idx="8145">
                  <c:v>200262.60810763889</c:v>
                </c:pt>
                <c:pt idx="8146">
                  <c:v>205556.6457638889</c:v>
                </c:pt>
                <c:pt idx="8147">
                  <c:v>212410.06730902777</c:v>
                </c:pt>
                <c:pt idx="8148">
                  <c:v>220332.03251736111</c:v>
                </c:pt>
                <c:pt idx="8149">
                  <c:v>223660.00803819444</c:v>
                </c:pt>
                <c:pt idx="8150">
                  <c:v>229053.84187500001</c:v>
                </c:pt>
                <c:pt idx="8151">
                  <c:v>237339.3114236111</c:v>
                </c:pt>
                <c:pt idx="8152">
                  <c:v>238111.02499999999</c:v>
                </c:pt>
                <c:pt idx="8153">
                  <c:v>239502.89881944444</c:v>
                </c:pt>
                <c:pt idx="8154">
                  <c:v>241984.60621527777</c:v>
                </c:pt>
                <c:pt idx="8155">
                  <c:v>237378.86057291666</c:v>
                </c:pt>
                <c:pt idx="8156">
                  <c:v>235172.71579861111</c:v>
                </c:pt>
                <c:pt idx="8157">
                  <c:v>236203.01444444444</c:v>
                </c:pt>
                <c:pt idx="8158">
                  <c:v>230506.655</c:v>
                </c:pt>
                <c:pt idx="8159">
                  <c:v>216888.44682291665</c:v>
                </c:pt>
                <c:pt idx="8160">
                  <c:v>208090.09343750001</c:v>
                </c:pt>
                <c:pt idx="8161">
                  <c:v>203699.47137152779</c:v>
                </c:pt>
                <c:pt idx="8162">
                  <c:v>199441.19727430557</c:v>
                </c:pt>
                <c:pt idx="8163">
                  <c:v>203122.62401041668</c:v>
                </c:pt>
                <c:pt idx="8164">
                  <c:v>213648.77086805555</c:v>
                </c:pt>
                <c:pt idx="8165">
                  <c:v>224404.70918402777</c:v>
                </c:pt>
                <c:pt idx="8166">
                  <c:v>227897.043125</c:v>
                </c:pt>
                <c:pt idx="8167">
                  <c:v>228299.97432291668</c:v>
                </c:pt>
                <c:pt idx="8168">
                  <c:v>226197.878359375</c:v>
                </c:pt>
                <c:pt idx="8169">
                  <c:v>225999.54583333334</c:v>
                </c:pt>
                <c:pt idx="8170">
                  <c:v>227873.90564236112</c:v>
                </c:pt>
                <c:pt idx="8171">
                  <c:v>228629.60916666666</c:v>
                </c:pt>
                <c:pt idx="8172">
                  <c:v>229517.9870486111</c:v>
                </c:pt>
                <c:pt idx="8173">
                  <c:v>230344.20467013889</c:v>
                </c:pt>
                <c:pt idx="8174">
                  <c:v>233362.15473958335</c:v>
                </c:pt>
                <c:pt idx="8175">
                  <c:v>239729.59814236112</c:v>
                </c:pt>
                <c:pt idx="8176">
                  <c:v>243002.42609374999</c:v>
                </c:pt>
                <c:pt idx="8177">
                  <c:v>245350.79159722221</c:v>
                </c:pt>
                <c:pt idx="8178">
                  <c:v>246019.71416666667</c:v>
                </c:pt>
                <c:pt idx="8179">
                  <c:v>246218.92199652779</c:v>
                </c:pt>
                <c:pt idx="8180">
                  <c:v>244887.70151041666</c:v>
                </c:pt>
                <c:pt idx="8181">
                  <c:v>239845.35958333334</c:v>
                </c:pt>
                <c:pt idx="8182">
                  <c:v>234518.07142361111</c:v>
                </c:pt>
                <c:pt idx="8183">
                  <c:v>227463.95958333334</c:v>
                </c:pt>
                <c:pt idx="8184">
                  <c:v>223088.28024305555</c:v>
                </c:pt>
                <c:pt idx="8185">
                  <c:v>223510.42123263888</c:v>
                </c:pt>
                <c:pt idx="8186">
                  <c:v>223985.93114583334</c:v>
                </c:pt>
                <c:pt idx="8187">
                  <c:v>232035.64211805555</c:v>
                </c:pt>
                <c:pt idx="8188">
                  <c:v>247993.35616319443</c:v>
                </c:pt>
                <c:pt idx="8189">
                  <c:v>256865.66607638888</c:v>
                </c:pt>
                <c:pt idx="8190">
                  <c:v>260149.973203125</c:v>
                </c:pt>
                <c:pt idx="8191">
                  <c:v>260943.93786458333</c:v>
                </c:pt>
                <c:pt idx="8192">
                  <c:v>259691.26458333334</c:v>
                </c:pt>
                <c:pt idx="8193">
                  <c:v>253267.34192708333</c:v>
                </c:pt>
                <c:pt idx="8194">
                  <c:v>251689.76399305556</c:v>
                </c:pt>
                <c:pt idx="8195">
                  <c:v>251031.75213541667</c:v>
                </c:pt>
                <c:pt idx="8196">
                  <c:v>243748.88446180554</c:v>
                </c:pt>
                <c:pt idx="8197">
                  <c:v>240155.04243055556</c:v>
                </c:pt>
                <c:pt idx="8198">
                  <c:v>238971.78756944445</c:v>
                </c:pt>
                <c:pt idx="8199">
                  <c:v>238951.12276041668</c:v>
                </c:pt>
                <c:pt idx="8200">
                  <c:v>238328.40697916667</c:v>
                </c:pt>
                <c:pt idx="8201">
                  <c:v>238218.3517361111</c:v>
                </c:pt>
                <c:pt idx="8202">
                  <c:v>232036.60078124999</c:v>
                </c:pt>
                <c:pt idx="8203">
                  <c:v>218549.09555555554</c:v>
                </c:pt>
                <c:pt idx="8204">
                  <c:v>205817.79284722221</c:v>
                </c:pt>
                <c:pt idx="8205">
                  <c:v>198110.62026041668</c:v>
                </c:pt>
                <c:pt idx="8206">
                  <c:v>178436.59039930557</c:v>
                </c:pt>
                <c:pt idx="8207">
                  <c:v>158193.17192708334</c:v>
                </c:pt>
                <c:pt idx="8208">
                  <c:v>145059.20571180555</c:v>
                </c:pt>
                <c:pt idx="8209">
                  <c:v>138538.80583333335</c:v>
                </c:pt>
                <c:pt idx="8210">
                  <c:v>139656.765625</c:v>
                </c:pt>
                <c:pt idx="8211">
                  <c:v>141020.32776041667</c:v>
                </c:pt>
                <c:pt idx="8212">
                  <c:v>153309.48100694444</c:v>
                </c:pt>
                <c:pt idx="8213">
                  <c:v>164908.04182291665</c:v>
                </c:pt>
                <c:pt idx="8214">
                  <c:v>168712.16942708334</c:v>
                </c:pt>
                <c:pt idx="8215">
                  <c:v>178851.52934027778</c:v>
                </c:pt>
                <c:pt idx="8216">
                  <c:v>182152.70230902778</c:v>
                </c:pt>
                <c:pt idx="8217">
                  <c:v>183537.21611111111</c:v>
                </c:pt>
                <c:pt idx="8218">
                  <c:v>192068.25513020833</c:v>
                </c:pt>
                <c:pt idx="8219">
                  <c:v>198040.27510416668</c:v>
                </c:pt>
                <c:pt idx="8220">
                  <c:v>202458.70430555556</c:v>
                </c:pt>
                <c:pt idx="8221">
                  <c:v>207446.32880208333</c:v>
                </c:pt>
                <c:pt idx="8222">
                  <c:v>210376.72237847222</c:v>
                </c:pt>
                <c:pt idx="8223">
                  <c:v>212812.74482638889</c:v>
                </c:pt>
                <c:pt idx="8224">
                  <c:v>215446.08918402778</c:v>
                </c:pt>
                <c:pt idx="8225">
                  <c:v>218755.95901041667</c:v>
                </c:pt>
                <c:pt idx="8226">
                  <c:v>220097.81090277777</c:v>
                </c:pt>
                <c:pt idx="8227">
                  <c:v>213673.52536458333</c:v>
                </c:pt>
                <c:pt idx="8228">
                  <c:v>200746.58371527778</c:v>
                </c:pt>
                <c:pt idx="8229">
                  <c:v>185871.2551388889</c:v>
                </c:pt>
                <c:pt idx="8230">
                  <c:v>163418.73098958333</c:v>
                </c:pt>
                <c:pt idx="8231">
                  <c:v>157888.57612847222</c:v>
                </c:pt>
                <c:pt idx="8232">
                  <c:v>146939.80461805555</c:v>
                </c:pt>
                <c:pt idx="8233">
                  <c:v>140500.37156249999</c:v>
                </c:pt>
                <c:pt idx="8234">
                  <c:v>140480</c:v>
                </c:pt>
                <c:pt idx="8235">
                  <c:v>146478.69174479166</c:v>
                </c:pt>
                <c:pt idx="8236">
                  <c:v>161822.96536458333</c:v>
                </c:pt>
                <c:pt idx="8237">
                  <c:v>179675.57366319443</c:v>
                </c:pt>
                <c:pt idx="8238">
                  <c:v>188933.94943576388</c:v>
                </c:pt>
                <c:pt idx="8239">
                  <c:v>188464.68284722223</c:v>
                </c:pt>
                <c:pt idx="8240">
                  <c:v>190305.32668402776</c:v>
                </c:pt>
                <c:pt idx="8241">
                  <c:v>190254.80552083332</c:v>
                </c:pt>
                <c:pt idx="8242">
                  <c:v>191410.34678819444</c:v>
                </c:pt>
                <c:pt idx="8243">
                  <c:v>194748.24505208334</c:v>
                </c:pt>
                <c:pt idx="8244">
                  <c:v>196931.29822916666</c:v>
                </c:pt>
                <c:pt idx="8245">
                  <c:v>199240.29477430554</c:v>
                </c:pt>
                <c:pt idx="8246">
                  <c:v>199830.91001736111</c:v>
                </c:pt>
                <c:pt idx="8247">
                  <c:v>202015.55868055555</c:v>
                </c:pt>
                <c:pt idx="8248">
                  <c:v>201902.72838541667</c:v>
                </c:pt>
                <c:pt idx="8249">
                  <c:v>202155.015625</c:v>
                </c:pt>
                <c:pt idx="8250">
                  <c:v>199706.27083333334</c:v>
                </c:pt>
                <c:pt idx="8251">
                  <c:v>193970.75067708333</c:v>
                </c:pt>
                <c:pt idx="8252">
                  <c:v>190578.8618576389</c:v>
                </c:pt>
                <c:pt idx="8253">
                  <c:v>185408.05512152778</c:v>
                </c:pt>
                <c:pt idx="8254">
                  <c:v>174068.82057291668</c:v>
                </c:pt>
                <c:pt idx="8255">
                  <c:v>156064.81038194444</c:v>
                </c:pt>
                <c:pt idx="8256">
                  <c:v>144052.96170138888</c:v>
                </c:pt>
                <c:pt idx="8257">
                  <c:v>140779.73237847222</c:v>
                </c:pt>
                <c:pt idx="8258">
                  <c:v>140830.21309027777</c:v>
                </c:pt>
                <c:pt idx="8259">
                  <c:v>146673.41291666665</c:v>
                </c:pt>
                <c:pt idx="8260">
                  <c:v>149599.62942708333</c:v>
                </c:pt>
                <c:pt idx="8261">
                  <c:v>170463.36798611112</c:v>
                </c:pt>
                <c:pt idx="8262">
                  <c:v>185178.62956597222</c:v>
                </c:pt>
                <c:pt idx="8263">
                  <c:v>189470.69375000001</c:v>
                </c:pt>
                <c:pt idx="8264">
                  <c:v>191521.71875</c:v>
                </c:pt>
                <c:pt idx="8265">
                  <c:v>196335.27765624999</c:v>
                </c:pt>
                <c:pt idx="8266">
                  <c:v>203241.57673611111</c:v>
                </c:pt>
                <c:pt idx="8267">
                  <c:v>208268.28743055556</c:v>
                </c:pt>
                <c:pt idx="8268">
                  <c:v>211059.66909722221</c:v>
                </c:pt>
                <c:pt idx="8269">
                  <c:v>213934.66852430557</c:v>
                </c:pt>
                <c:pt idx="8270">
                  <c:v>218678.47244791666</c:v>
                </c:pt>
                <c:pt idx="8271">
                  <c:v>224091.05541666667</c:v>
                </c:pt>
                <c:pt idx="8272">
                  <c:v>225958.91119791666</c:v>
                </c:pt>
                <c:pt idx="8273">
                  <c:v>228069.71828125001</c:v>
                </c:pt>
                <c:pt idx="8274">
                  <c:v>228338.75843749999</c:v>
                </c:pt>
                <c:pt idx="8275">
                  <c:v>227180.83149305556</c:v>
                </c:pt>
                <c:pt idx="8276">
                  <c:v>222371.22020833334</c:v>
                </c:pt>
                <c:pt idx="8277">
                  <c:v>217764.49772569444</c:v>
                </c:pt>
                <c:pt idx="8278">
                  <c:v>207842.95781250001</c:v>
                </c:pt>
                <c:pt idx="8279">
                  <c:v>192993.01098958333</c:v>
                </c:pt>
                <c:pt idx="8280">
                  <c:v>187147.58559027777</c:v>
                </c:pt>
                <c:pt idx="8281">
                  <c:v>185482.06338541667</c:v>
                </c:pt>
                <c:pt idx="8282">
                  <c:v>184480.92458333334</c:v>
                </c:pt>
                <c:pt idx="8283">
                  <c:v>185499.421875</c:v>
                </c:pt>
                <c:pt idx="8284">
                  <c:v>188157.23418402777</c:v>
                </c:pt>
                <c:pt idx="8285">
                  <c:v>193517.13868055557</c:v>
                </c:pt>
                <c:pt idx="8286">
                  <c:v>194928.06968750001</c:v>
                </c:pt>
                <c:pt idx="8287">
                  <c:v>194980.046875</c:v>
                </c:pt>
                <c:pt idx="8288">
                  <c:v>191053.80213541666</c:v>
                </c:pt>
                <c:pt idx="8289">
                  <c:v>187575.58854166666</c:v>
                </c:pt>
                <c:pt idx="8290">
                  <c:v>185720.07482638888</c:v>
                </c:pt>
                <c:pt idx="8291">
                  <c:v>184713.02631944444</c:v>
                </c:pt>
                <c:pt idx="8292">
                  <c:v>182045.9142361111</c:v>
                </c:pt>
                <c:pt idx="8293">
                  <c:v>182370.04895833333</c:v>
                </c:pt>
                <c:pt idx="8294">
                  <c:v>184188.98296875</c:v>
                </c:pt>
                <c:pt idx="8295">
                  <c:v>187010.45444444445</c:v>
                </c:pt>
                <c:pt idx="8296">
                  <c:v>187458.25187499999</c:v>
                </c:pt>
                <c:pt idx="8297">
                  <c:v>187596.984375</c:v>
                </c:pt>
                <c:pt idx="8298">
                  <c:v>185199.61998263889</c:v>
                </c:pt>
                <c:pt idx="8299">
                  <c:v>183689.55416666667</c:v>
                </c:pt>
                <c:pt idx="8300">
                  <c:v>183347.46003472223</c:v>
                </c:pt>
                <c:pt idx="8301">
                  <c:v>179550.53484375001</c:v>
                </c:pt>
                <c:pt idx="8302">
                  <c:v>170036.52628472223</c:v>
                </c:pt>
                <c:pt idx="8303">
                  <c:v>166684.875</c:v>
                </c:pt>
                <c:pt idx="8304">
                  <c:v>166684.875</c:v>
                </c:pt>
                <c:pt idx="8305">
                  <c:v>166684.875</c:v>
                </c:pt>
                <c:pt idx="8306">
                  <c:v>166684.875</c:v>
                </c:pt>
                <c:pt idx="8307">
                  <c:v>168974.05460069445</c:v>
                </c:pt>
                <c:pt idx="8308">
                  <c:v>178319.26237847222</c:v>
                </c:pt>
                <c:pt idx="8309">
                  <c:v>195338.54383680556</c:v>
                </c:pt>
                <c:pt idx="8310">
                  <c:v>201627.74722222221</c:v>
                </c:pt>
                <c:pt idx="8311">
                  <c:v>203166.04623263888</c:v>
                </c:pt>
                <c:pt idx="8312">
                  <c:v>202346.70710069445</c:v>
                </c:pt>
                <c:pt idx="8313">
                  <c:v>199986.74288194443</c:v>
                </c:pt>
                <c:pt idx="8314">
                  <c:v>202379.20059027779</c:v>
                </c:pt>
                <c:pt idx="8315">
                  <c:v>204426.46052083332</c:v>
                </c:pt>
                <c:pt idx="8316">
                  <c:v>205834.61173611111</c:v>
                </c:pt>
                <c:pt idx="8317">
                  <c:v>207084.41721354166</c:v>
                </c:pt>
                <c:pt idx="8318">
                  <c:v>207026.74656249999</c:v>
                </c:pt>
                <c:pt idx="8319">
                  <c:v>207162.5259375</c:v>
                </c:pt>
                <c:pt idx="8320">
                  <c:v>207498.46229166666</c:v>
                </c:pt>
                <c:pt idx="8321">
                  <c:v>207928.12548611112</c:v>
                </c:pt>
                <c:pt idx="8322">
                  <c:v>206583.71888888889</c:v>
                </c:pt>
                <c:pt idx="8323">
                  <c:v>199859.05105902778</c:v>
                </c:pt>
                <c:pt idx="8324">
                  <c:v>193330.19239583332</c:v>
                </c:pt>
                <c:pt idx="8325">
                  <c:v>183278.32149305556</c:v>
                </c:pt>
                <c:pt idx="8326">
                  <c:v>168638.06996527777</c:v>
                </c:pt>
                <c:pt idx="8327">
                  <c:v>161932.52916666667</c:v>
                </c:pt>
                <c:pt idx="8328">
                  <c:v>159181.76182291665</c:v>
                </c:pt>
                <c:pt idx="8329">
                  <c:v>160071.64921875001</c:v>
                </c:pt>
                <c:pt idx="8330">
                  <c:v>161162.34375</c:v>
                </c:pt>
                <c:pt idx="8331">
                  <c:v>161675.68704861111</c:v>
                </c:pt>
                <c:pt idx="8332">
                  <c:v>168382.24928819443</c:v>
                </c:pt>
                <c:pt idx="8333">
                  <c:v>177561.12915798611</c:v>
                </c:pt>
                <c:pt idx="8334">
                  <c:v>180458.34531249999</c:v>
                </c:pt>
                <c:pt idx="8335">
                  <c:v>182780.67753472223</c:v>
                </c:pt>
                <c:pt idx="8336">
                  <c:v>183404.22218750001</c:v>
                </c:pt>
                <c:pt idx="8337">
                  <c:v>182852.55423611111</c:v>
                </c:pt>
                <c:pt idx="8338">
                  <c:v>182176.38906250001</c:v>
                </c:pt>
                <c:pt idx="8339">
                  <c:v>181227.19170138889</c:v>
                </c:pt>
                <c:pt idx="8340">
                  <c:v>181643.63482638888</c:v>
                </c:pt>
                <c:pt idx="8341">
                  <c:v>186800.65288194444</c:v>
                </c:pt>
                <c:pt idx="8342">
                  <c:v>189099.6759375</c:v>
                </c:pt>
                <c:pt idx="8343">
                  <c:v>186856.35587673611</c:v>
                </c:pt>
                <c:pt idx="8344">
                  <c:v>187058.71449652777</c:v>
                </c:pt>
                <c:pt idx="8345">
                  <c:v>185466.13331597223</c:v>
                </c:pt>
                <c:pt idx="8346">
                  <c:v>185068.24017361112</c:v>
                </c:pt>
                <c:pt idx="8347">
                  <c:v>183096.45118055557</c:v>
                </c:pt>
                <c:pt idx="8348">
                  <c:v>176935.68722222222</c:v>
                </c:pt>
                <c:pt idx="8349">
                  <c:v>170671.17881944444</c:v>
                </c:pt>
                <c:pt idx="8350">
                  <c:v>160370.77635416668</c:v>
                </c:pt>
                <c:pt idx="8351">
                  <c:v>148220.24643229166</c:v>
                </c:pt>
                <c:pt idx="8352">
                  <c:v>139890.22039930554</c:v>
                </c:pt>
                <c:pt idx="8353">
                  <c:v>139770.984375</c:v>
                </c:pt>
                <c:pt idx="8354">
                  <c:v>139770.984375</c:v>
                </c:pt>
                <c:pt idx="8355">
                  <c:v>140017.12581597222</c:v>
                </c:pt>
                <c:pt idx="8356">
                  <c:v>155886.60838541668</c:v>
                </c:pt>
                <c:pt idx="8357">
                  <c:v>165239.22355902777</c:v>
                </c:pt>
                <c:pt idx="8358">
                  <c:v>168351.8882986111</c:v>
                </c:pt>
                <c:pt idx="8359">
                  <c:v>169142.18453125001</c:v>
                </c:pt>
                <c:pt idx="8360">
                  <c:v>170244.70656250001</c:v>
                </c:pt>
                <c:pt idx="8361">
                  <c:v>172166.32656250001</c:v>
                </c:pt>
                <c:pt idx="8362">
                  <c:v>174454.61635416668</c:v>
                </c:pt>
                <c:pt idx="8363">
                  <c:v>180853.23015625001</c:v>
                </c:pt>
                <c:pt idx="8364">
                  <c:v>186106.46678819443</c:v>
                </c:pt>
                <c:pt idx="8365">
                  <c:v>190339.46321180556</c:v>
                </c:pt>
                <c:pt idx="8366">
                  <c:v>196471.09991319446</c:v>
                </c:pt>
                <c:pt idx="8367">
                  <c:v>202243.53935763889</c:v>
                </c:pt>
                <c:pt idx="8368">
                  <c:v>207044.38225694443</c:v>
                </c:pt>
                <c:pt idx="8369">
                  <c:v>207635.66843749999</c:v>
                </c:pt>
                <c:pt idx="8370">
                  <c:v>205881.53876736111</c:v>
                </c:pt>
                <c:pt idx="8371">
                  <c:v>205804.1875</c:v>
                </c:pt>
                <c:pt idx="8372">
                  <c:v>203071.59253472224</c:v>
                </c:pt>
                <c:pt idx="8373">
                  <c:v>196848.2835763889</c:v>
                </c:pt>
                <c:pt idx="8374">
                  <c:v>188794.71100694445</c:v>
                </c:pt>
                <c:pt idx="8375">
                  <c:v>183687.2745138889</c:v>
                </c:pt>
                <c:pt idx="8376">
                  <c:v>182940.4867013889</c:v>
                </c:pt>
                <c:pt idx="8377">
                  <c:v>189605.625859375</c:v>
                </c:pt>
                <c:pt idx="8378">
                  <c:v>200198.87387152779</c:v>
                </c:pt>
                <c:pt idx="8379">
                  <c:v>207223.20965277779</c:v>
                </c:pt>
                <c:pt idx="8380">
                  <c:v>218678.47684027778</c:v>
                </c:pt>
                <c:pt idx="8381">
                  <c:v>231796.94675347224</c:v>
                </c:pt>
                <c:pt idx="8382">
                  <c:v>235930.92161458332</c:v>
                </c:pt>
                <c:pt idx="8383">
                  <c:v>239304.11852430555</c:v>
                </c:pt>
                <c:pt idx="8384">
                  <c:v>242314.28986979165</c:v>
                </c:pt>
                <c:pt idx="8385">
                  <c:v>249429.91355902777</c:v>
                </c:pt>
                <c:pt idx="8386">
                  <c:v>253804.43781249999</c:v>
                </c:pt>
                <c:pt idx="8387">
                  <c:v>257736.47909722221</c:v>
                </c:pt>
                <c:pt idx="8388">
                  <c:v>262218.9777951389</c:v>
                </c:pt>
                <c:pt idx="8389">
                  <c:v>264660.42135416664</c:v>
                </c:pt>
                <c:pt idx="8390">
                  <c:v>266409.43479166669</c:v>
                </c:pt>
                <c:pt idx="8391">
                  <c:v>267763.62803819444</c:v>
                </c:pt>
                <c:pt idx="8392">
                  <c:v>266562.83357638889</c:v>
                </c:pt>
                <c:pt idx="8393">
                  <c:v>265595.78013888886</c:v>
                </c:pt>
                <c:pt idx="8394">
                  <c:v>265535.14413194446</c:v>
                </c:pt>
                <c:pt idx="8395">
                  <c:v>262498.17328125</c:v>
                </c:pt>
                <c:pt idx="8396">
                  <c:v>253209.22774305556</c:v>
                </c:pt>
                <c:pt idx="8397">
                  <c:v>241475.33005208333</c:v>
                </c:pt>
                <c:pt idx="8398">
                  <c:v>227093.95533854168</c:v>
                </c:pt>
                <c:pt idx="8399">
                  <c:v>218588.36234374999</c:v>
                </c:pt>
                <c:pt idx="8400">
                  <c:v>205740.89749131945</c:v>
                </c:pt>
                <c:pt idx="8401">
                  <c:v>199573.45975694444</c:v>
                </c:pt>
                <c:pt idx="8402">
                  <c:v>195586.34812499999</c:v>
                </c:pt>
                <c:pt idx="8403">
                  <c:v>194635.265625</c:v>
                </c:pt>
                <c:pt idx="8404">
                  <c:v>194742.67680555556</c:v>
                </c:pt>
                <c:pt idx="8405">
                  <c:v>208233.44237847222</c:v>
                </c:pt>
                <c:pt idx="8406">
                  <c:v>213817.78125</c:v>
                </c:pt>
                <c:pt idx="8407">
                  <c:v>218262.64987847224</c:v>
                </c:pt>
                <c:pt idx="8408">
                  <c:v>220521.85395833335</c:v>
                </c:pt>
                <c:pt idx="8409">
                  <c:v>223426.97517361111</c:v>
                </c:pt>
                <c:pt idx="8410">
                  <c:v>224719.66505208332</c:v>
                </c:pt>
                <c:pt idx="8411">
                  <c:v>229145.57165798612</c:v>
                </c:pt>
                <c:pt idx="8412">
                  <c:v>236666.93157118055</c:v>
                </c:pt>
                <c:pt idx="8413">
                  <c:v>241586.70269097222</c:v>
                </c:pt>
                <c:pt idx="8414">
                  <c:v>248081.72397569445</c:v>
                </c:pt>
                <c:pt idx="8415">
                  <c:v>251964.93387152778</c:v>
                </c:pt>
                <c:pt idx="8416">
                  <c:v>251275.89649305557</c:v>
                </c:pt>
                <c:pt idx="8417">
                  <c:v>251287.64447916666</c:v>
                </c:pt>
                <c:pt idx="8418">
                  <c:v>252149.17434027776</c:v>
                </c:pt>
                <c:pt idx="8419">
                  <c:v>250334.45514756945</c:v>
                </c:pt>
                <c:pt idx="8420">
                  <c:v>241432.14413194446</c:v>
                </c:pt>
                <c:pt idx="8421">
                  <c:v>227472.58119791668</c:v>
                </c:pt>
                <c:pt idx="8422">
                  <c:v>204333.23236111112</c:v>
                </c:pt>
                <c:pt idx="8423">
                  <c:v>187512.23409722222</c:v>
                </c:pt>
                <c:pt idx="8424">
                  <c:v>174356.46608506943</c:v>
                </c:pt>
                <c:pt idx="8425">
                  <c:v>168606.49847222221</c:v>
                </c:pt>
                <c:pt idx="8426">
                  <c:v>167863.25164930554</c:v>
                </c:pt>
                <c:pt idx="8427">
                  <c:v>170262.79847222223</c:v>
                </c:pt>
                <c:pt idx="8428">
                  <c:v>173298.19869791667</c:v>
                </c:pt>
                <c:pt idx="8429">
                  <c:v>176975.84694444443</c:v>
                </c:pt>
                <c:pt idx="8430">
                  <c:v>178684.96682291667</c:v>
                </c:pt>
                <c:pt idx="8431">
                  <c:v>180821.58515624999</c:v>
                </c:pt>
                <c:pt idx="8432">
                  <c:v>184399.46472222221</c:v>
                </c:pt>
                <c:pt idx="8433">
                  <c:v>186021.69965277778</c:v>
                </c:pt>
                <c:pt idx="8434">
                  <c:v>186500.24914930554</c:v>
                </c:pt>
                <c:pt idx="8435">
                  <c:v>191028.01229166667</c:v>
                </c:pt>
                <c:pt idx="8436">
                  <c:v>191780.57482638888</c:v>
                </c:pt>
                <c:pt idx="8437">
                  <c:v>197370.2185763889</c:v>
                </c:pt>
                <c:pt idx="8438">
                  <c:v>201192.25288194444</c:v>
                </c:pt>
                <c:pt idx="8439">
                  <c:v>199829.68786458333</c:v>
                </c:pt>
                <c:pt idx="8440">
                  <c:v>205651.19222222222</c:v>
                </c:pt>
                <c:pt idx="8441">
                  <c:v>209956.109375</c:v>
                </c:pt>
                <c:pt idx="8442">
                  <c:v>210766.38986111112</c:v>
                </c:pt>
                <c:pt idx="8443">
                  <c:v>210795.74131944444</c:v>
                </c:pt>
                <c:pt idx="8444">
                  <c:v>210784.171875</c:v>
                </c:pt>
                <c:pt idx="8445">
                  <c:v>212282.85621527777</c:v>
                </c:pt>
                <c:pt idx="8446">
                  <c:v>216293.0051388889</c:v>
                </c:pt>
                <c:pt idx="8447">
                  <c:v>218910.38696180555</c:v>
                </c:pt>
                <c:pt idx="8448">
                  <c:v>221593.81625</c:v>
                </c:pt>
                <c:pt idx="8449">
                  <c:v>224505.44253472221</c:v>
                </c:pt>
                <c:pt idx="8450">
                  <c:v>224233.06067708333</c:v>
                </c:pt>
                <c:pt idx="8451">
                  <c:v>229677.2784375</c:v>
                </c:pt>
                <c:pt idx="8452">
                  <c:v>244187.3242361111</c:v>
                </c:pt>
                <c:pt idx="8453">
                  <c:v>252710.56671874999</c:v>
                </c:pt>
                <c:pt idx="8454">
                  <c:v>255886.140625</c:v>
                </c:pt>
                <c:pt idx="8455">
                  <c:v>259779.74854166666</c:v>
                </c:pt>
                <c:pt idx="8456">
                  <c:v>262580.91312500002</c:v>
                </c:pt>
                <c:pt idx="8457">
                  <c:v>264285.59430555557</c:v>
                </c:pt>
                <c:pt idx="8458">
                  <c:v>263940.08871527779</c:v>
                </c:pt>
                <c:pt idx="8459">
                  <c:v>263237.02480902779</c:v>
                </c:pt>
                <c:pt idx="8460">
                  <c:v>266894.40118055558</c:v>
                </c:pt>
                <c:pt idx="8461">
                  <c:v>268819.49524305557</c:v>
                </c:pt>
                <c:pt idx="8462">
                  <c:v>270563.49190972222</c:v>
                </c:pt>
                <c:pt idx="8463">
                  <c:v>273282.93680555554</c:v>
                </c:pt>
                <c:pt idx="8464">
                  <c:v>273152.17642361112</c:v>
                </c:pt>
                <c:pt idx="8465">
                  <c:v>273603.67303819442</c:v>
                </c:pt>
                <c:pt idx="8466">
                  <c:v>272837.34722222225</c:v>
                </c:pt>
                <c:pt idx="8467">
                  <c:v>270136.57930555556</c:v>
                </c:pt>
                <c:pt idx="8468">
                  <c:v>268730.11125000002</c:v>
                </c:pt>
                <c:pt idx="8469">
                  <c:v>266400.31576388888</c:v>
                </c:pt>
                <c:pt idx="8470">
                  <c:v>260107.04203124999</c:v>
                </c:pt>
                <c:pt idx="8471">
                  <c:v>252004.74444444446</c:v>
                </c:pt>
                <c:pt idx="8472">
                  <c:v>246888.98895833333</c:v>
                </c:pt>
                <c:pt idx="8473">
                  <c:v>247083.99517361113</c:v>
                </c:pt>
                <c:pt idx="8474">
                  <c:v>248473.828125</c:v>
                </c:pt>
                <c:pt idx="8475">
                  <c:v>249447.94101562499</c:v>
                </c:pt>
                <c:pt idx="8476">
                  <c:v>256464.31788194444</c:v>
                </c:pt>
                <c:pt idx="8477">
                  <c:v>277908.25467013888</c:v>
                </c:pt>
                <c:pt idx="8478">
                  <c:v>284964.84520833334</c:v>
                </c:pt>
                <c:pt idx="8479">
                  <c:v>285819.60340277775</c:v>
                </c:pt>
                <c:pt idx="8480">
                  <c:v>287012.35947916668</c:v>
                </c:pt>
                <c:pt idx="8481">
                  <c:v>290406.87121527776</c:v>
                </c:pt>
                <c:pt idx="8482">
                  <c:v>290363.27347222221</c:v>
                </c:pt>
                <c:pt idx="8483">
                  <c:v>291854.11347222223</c:v>
                </c:pt>
                <c:pt idx="8484">
                  <c:v>292496.71546874999</c:v>
                </c:pt>
                <c:pt idx="8485">
                  <c:v>292470.11475694447</c:v>
                </c:pt>
                <c:pt idx="8486">
                  <c:v>291712.10027777776</c:v>
                </c:pt>
                <c:pt idx="8487">
                  <c:v>292115.65861111111</c:v>
                </c:pt>
                <c:pt idx="8488">
                  <c:v>293773.19545138889</c:v>
                </c:pt>
                <c:pt idx="8489">
                  <c:v>294787.38545138889</c:v>
                </c:pt>
                <c:pt idx="8490">
                  <c:v>294040.60052083334</c:v>
                </c:pt>
                <c:pt idx="8491">
                  <c:v>293691.68593749998</c:v>
                </c:pt>
                <c:pt idx="8492">
                  <c:v>292797.3021875</c:v>
                </c:pt>
                <c:pt idx="8493">
                  <c:v>290138.96649305557</c:v>
                </c:pt>
                <c:pt idx="8494">
                  <c:v>283837.03354166669</c:v>
                </c:pt>
                <c:pt idx="8495">
                  <c:v>275442.67263888888</c:v>
                </c:pt>
                <c:pt idx="8496">
                  <c:v>268021</c:v>
                </c:pt>
                <c:pt idx="8497">
                  <c:v>268698.86322916666</c:v>
                </c:pt>
                <c:pt idx="8498">
                  <c:v>267942.47791666666</c:v>
                </c:pt>
                <c:pt idx="8499">
                  <c:v>268797.77444444445</c:v>
                </c:pt>
                <c:pt idx="8500">
                  <c:v>273365.14857638889</c:v>
                </c:pt>
                <c:pt idx="8501">
                  <c:v>278110.52649305557</c:v>
                </c:pt>
                <c:pt idx="8502">
                  <c:v>279968.94114583335</c:v>
                </c:pt>
                <c:pt idx="8503">
                  <c:v>280938.84697916667</c:v>
                </c:pt>
                <c:pt idx="8504">
                  <c:v>280915.4323611111</c:v>
                </c:pt>
                <c:pt idx="8505">
                  <c:v>271551.54027777776</c:v>
                </c:pt>
                <c:pt idx="8506">
                  <c:v>264333.69982638891</c:v>
                </c:pt>
                <c:pt idx="8507">
                  <c:v>259991.28465277777</c:v>
                </c:pt>
                <c:pt idx="8508">
                  <c:v>255236.49123263889</c:v>
                </c:pt>
                <c:pt idx="8509">
                  <c:v>253329.08743055555</c:v>
                </c:pt>
                <c:pt idx="8510">
                  <c:v>253284.91604166667</c:v>
                </c:pt>
                <c:pt idx="8511">
                  <c:v>252681.37347222221</c:v>
                </c:pt>
                <c:pt idx="8512">
                  <c:v>252270.13888888888</c:v>
                </c:pt>
                <c:pt idx="8513">
                  <c:v>252434.35659722221</c:v>
                </c:pt>
                <c:pt idx="8514">
                  <c:v>251543.11802083332</c:v>
                </c:pt>
                <c:pt idx="8515">
                  <c:v>248947.32416666666</c:v>
                </c:pt>
                <c:pt idx="8516">
                  <c:v>246691.58392361112</c:v>
                </c:pt>
                <c:pt idx="8517">
                  <c:v>245298.84375</c:v>
                </c:pt>
                <c:pt idx="8518">
                  <c:v>237129.02072048612</c:v>
                </c:pt>
                <c:pt idx="8519">
                  <c:v>224703.76175347221</c:v>
                </c:pt>
                <c:pt idx="8520">
                  <c:v>218112.16972222223</c:v>
                </c:pt>
                <c:pt idx="8521">
                  <c:v>215566.859375</c:v>
                </c:pt>
                <c:pt idx="8522">
                  <c:v>215714.79265625001</c:v>
                </c:pt>
                <c:pt idx="8523">
                  <c:v>223079.42430555556</c:v>
                </c:pt>
                <c:pt idx="8524">
                  <c:v>237124.97949652778</c:v>
                </c:pt>
                <c:pt idx="8525">
                  <c:v>242652.83072916666</c:v>
                </c:pt>
                <c:pt idx="8526">
                  <c:v>246069.56118055555</c:v>
                </c:pt>
                <c:pt idx="8527">
                  <c:v>249332.88335069444</c:v>
                </c:pt>
                <c:pt idx="8528">
                  <c:v>249113.45756944444</c:v>
                </c:pt>
                <c:pt idx="8529">
                  <c:v>244543.45783854165</c:v>
                </c:pt>
                <c:pt idx="8530">
                  <c:v>240272.85803819445</c:v>
                </c:pt>
                <c:pt idx="8531">
                  <c:v>240001.58828125001</c:v>
                </c:pt>
                <c:pt idx="8532">
                  <c:v>234969.79930555556</c:v>
                </c:pt>
                <c:pt idx="8533">
                  <c:v>232639.93937499999</c:v>
                </c:pt>
                <c:pt idx="8534">
                  <c:v>232120.29684027779</c:v>
                </c:pt>
                <c:pt idx="8535">
                  <c:v>232581.5379861111</c:v>
                </c:pt>
                <c:pt idx="8536">
                  <c:v>234376.98644097222</c:v>
                </c:pt>
                <c:pt idx="8537">
                  <c:v>234670.67199652779</c:v>
                </c:pt>
                <c:pt idx="8538">
                  <c:v>232999.60276909723</c:v>
                </c:pt>
                <c:pt idx="8539">
                  <c:v>229889.80628472223</c:v>
                </c:pt>
                <c:pt idx="8540">
                  <c:v>222357.28252604167</c:v>
                </c:pt>
                <c:pt idx="8541">
                  <c:v>200259.73050347221</c:v>
                </c:pt>
                <c:pt idx="8542">
                  <c:v>174533.80475694445</c:v>
                </c:pt>
                <c:pt idx="8543">
                  <c:v>155320.74397569444</c:v>
                </c:pt>
                <c:pt idx="8544">
                  <c:v>145686.23548611111</c:v>
                </c:pt>
                <c:pt idx="8545">
                  <c:v>144693.6875</c:v>
                </c:pt>
                <c:pt idx="8546">
                  <c:v>144693.6875</c:v>
                </c:pt>
                <c:pt idx="8547">
                  <c:v>145583.47185763888</c:v>
                </c:pt>
                <c:pt idx="8548">
                  <c:v>148651.18206597221</c:v>
                </c:pt>
                <c:pt idx="8549">
                  <c:v>163871.92338541665</c:v>
                </c:pt>
                <c:pt idx="8550">
                  <c:v>168965.59375</c:v>
                </c:pt>
                <c:pt idx="8551">
                  <c:v>169047.02439236111</c:v>
                </c:pt>
                <c:pt idx="8552">
                  <c:v>168845.46380208334</c:v>
                </c:pt>
                <c:pt idx="8553">
                  <c:v>166787.21072916666</c:v>
                </c:pt>
                <c:pt idx="8554">
                  <c:v>165410.39873263889</c:v>
                </c:pt>
                <c:pt idx="8555">
                  <c:v>164312.79475694444</c:v>
                </c:pt>
                <c:pt idx="8556">
                  <c:v>164248.22913194445</c:v>
                </c:pt>
                <c:pt idx="8557">
                  <c:v>164110.78125</c:v>
                </c:pt>
                <c:pt idx="8558">
                  <c:v>164283.97824652778</c:v>
                </c:pt>
                <c:pt idx="8559">
                  <c:v>166467.03368055556</c:v>
                </c:pt>
                <c:pt idx="8560">
                  <c:v>166545.13274305555</c:v>
                </c:pt>
                <c:pt idx="8561">
                  <c:v>166897.14291666666</c:v>
                </c:pt>
                <c:pt idx="8562">
                  <c:v>166279.82347222223</c:v>
                </c:pt>
                <c:pt idx="8563">
                  <c:v>159319.05901041668</c:v>
                </c:pt>
                <c:pt idx="8564">
                  <c:v>155425.28640625</c:v>
                </c:pt>
                <c:pt idx="8565">
                  <c:v>149358.19229166667</c:v>
                </c:pt>
                <c:pt idx="8566">
                  <c:v>143036.71980902777</c:v>
                </c:pt>
                <c:pt idx="8567">
                  <c:v>136388.25151041665</c:v>
                </c:pt>
                <c:pt idx="8568">
                  <c:v>137269.16444444444</c:v>
                </c:pt>
                <c:pt idx="8569">
                  <c:v>135543.078125</c:v>
                </c:pt>
                <c:pt idx="8570">
                  <c:v>135543.078125</c:v>
                </c:pt>
                <c:pt idx="8571">
                  <c:v>135543.078125</c:v>
                </c:pt>
                <c:pt idx="8572">
                  <c:v>135539.11510416667</c:v>
                </c:pt>
                <c:pt idx="8573">
                  <c:v>132948.91430555555</c:v>
                </c:pt>
                <c:pt idx="8574">
                  <c:v>130898.875</c:v>
                </c:pt>
                <c:pt idx="8575">
                  <c:v>131599.89800347222</c:v>
                </c:pt>
                <c:pt idx="8576">
                  <c:v>141384.69479166667</c:v>
                </c:pt>
                <c:pt idx="8577">
                  <c:v>145201.81319444443</c:v>
                </c:pt>
                <c:pt idx="8578">
                  <c:v>147581.5571701389</c:v>
                </c:pt>
                <c:pt idx="8579">
                  <c:v>147950.33124999999</c:v>
                </c:pt>
                <c:pt idx="8580">
                  <c:v>147879.16848958333</c:v>
                </c:pt>
                <c:pt idx="8581">
                  <c:v>148523.671875</c:v>
                </c:pt>
                <c:pt idx="8582">
                  <c:v>148490.97949652778</c:v>
                </c:pt>
                <c:pt idx="8583">
                  <c:v>148631.51</c:v>
                </c:pt>
                <c:pt idx="8584">
                  <c:v>148666.61296875001</c:v>
                </c:pt>
                <c:pt idx="8585">
                  <c:v>148708.0925173611</c:v>
                </c:pt>
                <c:pt idx="8586">
                  <c:v>147866.89980902779</c:v>
                </c:pt>
                <c:pt idx="8587">
                  <c:v>145143.76469618056</c:v>
                </c:pt>
                <c:pt idx="8588">
                  <c:v>140629.09434027778</c:v>
                </c:pt>
                <c:pt idx="8589">
                  <c:v>135994.2198263889</c:v>
                </c:pt>
                <c:pt idx="8590">
                  <c:v>133312.89203125</c:v>
                </c:pt>
                <c:pt idx="8591">
                  <c:v>130757.90625</c:v>
                </c:pt>
                <c:pt idx="8592">
                  <c:v>130757.90625</c:v>
                </c:pt>
                <c:pt idx="8593">
                  <c:v>130783.31416666666</c:v>
                </c:pt>
                <c:pt idx="8594">
                  <c:v>134210.26319444444</c:v>
                </c:pt>
                <c:pt idx="8595">
                  <c:v>138617.05010416667</c:v>
                </c:pt>
                <c:pt idx="8596">
                  <c:v>145604.82571180555</c:v>
                </c:pt>
                <c:pt idx="8597">
                  <c:v>150243.84805555554</c:v>
                </c:pt>
                <c:pt idx="8598">
                  <c:v>151774.41652777776</c:v>
                </c:pt>
                <c:pt idx="8599">
                  <c:v>156619.25309027778</c:v>
                </c:pt>
                <c:pt idx="8600">
                  <c:v>169503.61567708335</c:v>
                </c:pt>
                <c:pt idx="8601">
                  <c:v>182864.90246527779</c:v>
                </c:pt>
                <c:pt idx="8602">
                  <c:v>184132.78717881945</c:v>
                </c:pt>
                <c:pt idx="8603">
                  <c:v>194772.86162326389</c:v>
                </c:pt>
                <c:pt idx="8604">
                  <c:v>204981.48652777777</c:v>
                </c:pt>
                <c:pt idx="8605">
                  <c:v>211936.26517361111</c:v>
                </c:pt>
                <c:pt idx="8606">
                  <c:v>220091.01548611111</c:v>
                </c:pt>
                <c:pt idx="8607">
                  <c:v>226902.15944444443</c:v>
                </c:pt>
                <c:pt idx="8608">
                  <c:v>230551.04656250001</c:v>
                </c:pt>
                <c:pt idx="8609">
                  <c:v>232895.265625</c:v>
                </c:pt>
                <c:pt idx="8610">
                  <c:v>232846.91125</c:v>
                </c:pt>
                <c:pt idx="8611">
                  <c:v>233822.28875000001</c:v>
                </c:pt>
                <c:pt idx="8612">
                  <c:v>232976.01460069444</c:v>
                </c:pt>
                <c:pt idx="8613">
                  <c:v>223479.90208333332</c:v>
                </c:pt>
                <c:pt idx="8614">
                  <c:v>209768.34895833334</c:v>
                </c:pt>
                <c:pt idx="8615">
                  <c:v>183835.21970486111</c:v>
                </c:pt>
                <c:pt idx="8616">
                  <c:v>162667.89881944444</c:v>
                </c:pt>
                <c:pt idx="8617">
                  <c:v>151718.19296874999</c:v>
                </c:pt>
                <c:pt idx="8618">
                  <c:v>141614.265625</c:v>
                </c:pt>
                <c:pt idx="8619">
                  <c:v>141614.265625</c:v>
                </c:pt>
                <c:pt idx="8620">
                  <c:v>141614.265625</c:v>
                </c:pt>
                <c:pt idx="8621">
                  <c:v>141675.38371527777</c:v>
                </c:pt>
                <c:pt idx="8622">
                  <c:v>141679.59375</c:v>
                </c:pt>
                <c:pt idx="8623">
                  <c:v>141679.59375</c:v>
                </c:pt>
                <c:pt idx="8624">
                  <c:v>142291.8211892361</c:v>
                </c:pt>
                <c:pt idx="8625">
                  <c:v>143020.38289930555</c:v>
                </c:pt>
                <c:pt idx="8626">
                  <c:v>150617.76737847223</c:v>
                </c:pt>
                <c:pt idx="8627">
                  <c:v>152856.40986111111</c:v>
                </c:pt>
                <c:pt idx="8628">
                  <c:v>160670.70368055557</c:v>
                </c:pt>
                <c:pt idx="8629">
                  <c:v>169324.4778125</c:v>
                </c:pt>
                <c:pt idx="8630">
                  <c:v>177679.25147569444</c:v>
                </c:pt>
                <c:pt idx="8631">
                  <c:v>183781.13770833332</c:v>
                </c:pt>
                <c:pt idx="8632">
                  <c:v>183990.78729166667</c:v>
                </c:pt>
                <c:pt idx="8633">
                  <c:v>183656.08416666667</c:v>
                </c:pt>
                <c:pt idx="8634">
                  <c:v>183406.88125000001</c:v>
                </c:pt>
                <c:pt idx="8635">
                  <c:v>182994.91860243055</c:v>
                </c:pt>
                <c:pt idx="8636">
                  <c:v>179146.76350694444</c:v>
                </c:pt>
                <c:pt idx="8637">
                  <c:v>175124.73769097222</c:v>
                </c:pt>
                <c:pt idx="8638">
                  <c:v>160223.58428819446</c:v>
                </c:pt>
                <c:pt idx="8639">
                  <c:v>148264.40685763888</c:v>
                </c:pt>
                <c:pt idx="8640">
                  <c:v>146297.020625</c:v>
                </c:pt>
                <c:pt idx="8641">
                  <c:v>148037.66203124999</c:v>
                </c:pt>
                <c:pt idx="8642">
                  <c:v>149531.47421874999</c:v>
                </c:pt>
                <c:pt idx="8643">
                  <c:v>153320.45305555555</c:v>
                </c:pt>
                <c:pt idx="8644">
                  <c:v>171076.55789930557</c:v>
                </c:pt>
                <c:pt idx="8645">
                  <c:v>202324.84590277777</c:v>
                </c:pt>
                <c:pt idx="8646">
                  <c:v>212022.551875</c:v>
                </c:pt>
                <c:pt idx="8647">
                  <c:v>214498.17637152778</c:v>
                </c:pt>
                <c:pt idx="8648">
                  <c:v>218381.80371527778</c:v>
                </c:pt>
                <c:pt idx="8649">
                  <c:v>221805.42791666667</c:v>
                </c:pt>
                <c:pt idx="8650">
                  <c:v>223997.04378472222</c:v>
                </c:pt>
                <c:pt idx="8651">
                  <c:v>225157.90102430555</c:v>
                </c:pt>
                <c:pt idx="8652">
                  <c:v>227430.65067708332</c:v>
                </c:pt>
                <c:pt idx="8653">
                  <c:v>227931.63293402779</c:v>
                </c:pt>
                <c:pt idx="8654">
                  <c:v>231319.82866319444</c:v>
                </c:pt>
                <c:pt idx="8655">
                  <c:v>232980.79203124999</c:v>
                </c:pt>
                <c:pt idx="8656">
                  <c:v>233425.1915625</c:v>
                </c:pt>
                <c:pt idx="8657">
                  <c:v>234196.75682291668</c:v>
                </c:pt>
                <c:pt idx="8658">
                  <c:v>233388.54593749999</c:v>
                </c:pt>
                <c:pt idx="8659">
                  <c:v>221916.85538194445</c:v>
                </c:pt>
                <c:pt idx="8660">
                  <c:v>204700.08112847223</c:v>
                </c:pt>
                <c:pt idx="8661">
                  <c:v>190362.68942708333</c:v>
                </c:pt>
                <c:pt idx="8662">
                  <c:v>176324.89565972221</c:v>
                </c:pt>
                <c:pt idx="8663">
                  <c:v>159847.94505208332</c:v>
                </c:pt>
                <c:pt idx="8664">
                  <c:v>148447.88085069443</c:v>
                </c:pt>
                <c:pt idx="8665">
                  <c:v>147491.5</c:v>
                </c:pt>
                <c:pt idx="8666">
                  <c:v>147491.5</c:v>
                </c:pt>
                <c:pt idx="8667">
                  <c:v>147491.5</c:v>
                </c:pt>
                <c:pt idx="8668">
                  <c:v>147980.67819444445</c:v>
                </c:pt>
                <c:pt idx="8669">
                  <c:v>158867.32555555555</c:v>
                </c:pt>
                <c:pt idx="8670">
                  <c:v>167788.58906249999</c:v>
                </c:pt>
                <c:pt idx="8671">
                  <c:v>170503.96562500001</c:v>
                </c:pt>
                <c:pt idx="8672">
                  <c:v>170528.07291666666</c:v>
                </c:pt>
                <c:pt idx="8673">
                  <c:v>172547.28401041665</c:v>
                </c:pt>
                <c:pt idx="8674">
                  <c:v>175137.4495486111</c:v>
                </c:pt>
                <c:pt idx="8675">
                  <c:v>182477.93474826388</c:v>
                </c:pt>
                <c:pt idx="8676">
                  <c:v>198229.34225694445</c:v>
                </c:pt>
                <c:pt idx="8677">
                  <c:v>208031.15302083333</c:v>
                </c:pt>
                <c:pt idx="8678">
                  <c:v>216841.11201388889</c:v>
                </c:pt>
                <c:pt idx="8679">
                  <c:v>226206.52303819446</c:v>
                </c:pt>
                <c:pt idx="8680">
                  <c:v>231719.43248263889</c:v>
                </c:pt>
                <c:pt idx="8681">
                  <c:v>237180.74374999999</c:v>
                </c:pt>
                <c:pt idx="8682">
                  <c:v>247974.06338541667</c:v>
                </c:pt>
                <c:pt idx="8683">
                  <c:v>244542.9104861111</c:v>
                </c:pt>
                <c:pt idx="8684">
                  <c:v>239515.07260416666</c:v>
                </c:pt>
                <c:pt idx="8685">
                  <c:v>234514.69711805554</c:v>
                </c:pt>
                <c:pt idx="8686">
                  <c:v>227115.50177083333</c:v>
                </c:pt>
                <c:pt idx="8687">
                  <c:v>213398.68715277777</c:v>
                </c:pt>
                <c:pt idx="8688">
                  <c:v>196988.53524305555</c:v>
                </c:pt>
                <c:pt idx="8689">
                  <c:v>188794.3479861111</c:v>
                </c:pt>
                <c:pt idx="8690">
                  <c:v>188521.171875</c:v>
                </c:pt>
                <c:pt idx="8691">
                  <c:v>188866.15687499999</c:v>
                </c:pt>
                <c:pt idx="8692">
                  <c:v>190003.30401041667</c:v>
                </c:pt>
                <c:pt idx="8693">
                  <c:v>196143.87946180557</c:v>
                </c:pt>
                <c:pt idx="8694">
                  <c:v>198217.29166666666</c:v>
                </c:pt>
                <c:pt idx="8695">
                  <c:v>198900.65182291667</c:v>
                </c:pt>
                <c:pt idx="8696">
                  <c:v>201999.17760416667</c:v>
                </c:pt>
                <c:pt idx="8697">
                  <c:v>203642.74210069445</c:v>
                </c:pt>
                <c:pt idx="8698">
                  <c:v>203082.91935763889</c:v>
                </c:pt>
                <c:pt idx="8699">
                  <c:v>204562.94375000001</c:v>
                </c:pt>
                <c:pt idx="8700">
                  <c:v>206639.74373263889</c:v>
                </c:pt>
                <c:pt idx="8701">
                  <c:v>211243.71711805556</c:v>
                </c:pt>
                <c:pt idx="8702">
                  <c:v>214415.19397569445</c:v>
                </c:pt>
                <c:pt idx="8703">
                  <c:v>225787.64416666667</c:v>
                </c:pt>
                <c:pt idx="8704">
                  <c:v>232219.27473958334</c:v>
                </c:pt>
                <c:pt idx="8705">
                  <c:v>237884.25451388888</c:v>
                </c:pt>
                <c:pt idx="8706">
                  <c:v>244152.92994791668</c:v>
                </c:pt>
                <c:pt idx="8707">
                  <c:v>243585.93685763888</c:v>
                </c:pt>
                <c:pt idx="8708">
                  <c:v>236781.94907986111</c:v>
                </c:pt>
                <c:pt idx="8709">
                  <c:v>232259.2215798611</c:v>
                </c:pt>
                <c:pt idx="8710">
                  <c:v>222654.86753472223</c:v>
                </c:pt>
                <c:pt idx="8711">
                  <c:v>211723.50263020833</c:v>
                </c:pt>
                <c:pt idx="8712">
                  <c:v>196982.70057291666</c:v>
                </c:pt>
                <c:pt idx="8713">
                  <c:v>189349.71105902779</c:v>
                </c:pt>
                <c:pt idx="8714">
                  <c:v>188003.5</c:v>
                </c:pt>
                <c:pt idx="8715">
                  <c:v>188003.5</c:v>
                </c:pt>
                <c:pt idx="8716">
                  <c:v>189020.77031250001</c:v>
                </c:pt>
                <c:pt idx="8717">
                  <c:v>206264.43729166666</c:v>
                </c:pt>
                <c:pt idx="8718">
                  <c:v>213963.68194444446</c:v>
                </c:pt>
                <c:pt idx="8719">
                  <c:v>208337.58371527778</c:v>
                </c:pt>
                <c:pt idx="8720">
                  <c:v>211853.54546875</c:v>
                </c:pt>
                <c:pt idx="8721">
                  <c:v>216632.45230902778</c:v>
                </c:pt>
                <c:pt idx="8722">
                  <c:v>216698.78138888889</c:v>
                </c:pt>
                <c:pt idx="8723">
                  <c:v>218369.77706597222</c:v>
                </c:pt>
                <c:pt idx="8724">
                  <c:v>220021.38972222223</c:v>
                </c:pt>
                <c:pt idx="8725">
                  <c:v>221066.48822916666</c:v>
                </c:pt>
                <c:pt idx="8726">
                  <c:v>226180.38168402779</c:v>
                </c:pt>
                <c:pt idx="8727">
                  <c:v>226634.25892361111</c:v>
                </c:pt>
                <c:pt idx="8728">
                  <c:v>229060.37170138888</c:v>
                </c:pt>
                <c:pt idx="8729">
                  <c:v>231927.45730902778</c:v>
                </c:pt>
                <c:pt idx="8730">
                  <c:v>234650.87759548612</c:v>
                </c:pt>
                <c:pt idx="8731">
                  <c:v>224701.52581597221</c:v>
                </c:pt>
                <c:pt idx="8732">
                  <c:v>218079.01041666666</c:v>
                </c:pt>
                <c:pt idx="8733">
                  <c:v>209050.10520833332</c:v>
                </c:pt>
                <c:pt idx="8734">
                  <c:v>199144.34076388887</c:v>
                </c:pt>
                <c:pt idx="8735">
                  <c:v>182348.62625</c:v>
                </c:pt>
                <c:pt idx="8736">
                  <c:v>174337.4257638889</c:v>
                </c:pt>
                <c:pt idx="8737">
                  <c:v>174240.6274826389</c:v>
                </c:pt>
                <c:pt idx="8738">
                  <c:v>176243.78322916667</c:v>
                </c:pt>
                <c:pt idx="8739">
                  <c:v>176172.05937500001</c:v>
                </c:pt>
                <c:pt idx="8740">
                  <c:v>175732.0145486111</c:v>
                </c:pt>
                <c:pt idx="8741">
                  <c:v>188831.41585069444</c:v>
                </c:pt>
                <c:pt idx="8742">
                  <c:v>194230.67131944443</c:v>
                </c:pt>
                <c:pt idx="8743">
                  <c:v>198014.38143229167</c:v>
                </c:pt>
                <c:pt idx="8744">
                  <c:v>199957.34340277777</c:v>
                </c:pt>
                <c:pt idx="8745">
                  <c:v>202217.16309027778</c:v>
                </c:pt>
                <c:pt idx="8746">
                  <c:v>205748.96303819446</c:v>
                </c:pt>
                <c:pt idx="8747">
                  <c:v>207016.40489583334</c:v>
                </c:pt>
                <c:pt idx="8748">
                  <c:v>207073.19538194445</c:v>
                </c:pt>
                <c:pt idx="8749">
                  <c:v>208157.20890624999</c:v>
                </c:pt>
                <c:pt idx="8750">
                  <c:v>211489.39163194445</c:v>
                </c:pt>
                <c:pt idx="8751">
                  <c:v>212969.70144097222</c:v>
                </c:pt>
                <c:pt idx="8752">
                  <c:v>212271.0742013889</c:v>
                </c:pt>
                <c:pt idx="8753">
                  <c:v>210443.3162326389</c:v>
                </c:pt>
                <c:pt idx="8754">
                  <c:v>209689.09746527777</c:v>
                </c:pt>
                <c:pt idx="8755">
                  <c:v>207120.59122395833</c:v>
                </c:pt>
                <c:pt idx="8756">
                  <c:v>199933.24104166665</c:v>
                </c:pt>
                <c:pt idx="8757">
                  <c:v>191971.49210069445</c:v>
                </c:pt>
                <c:pt idx="8758">
                  <c:v>183253.30112847223</c:v>
                </c:pt>
                <c:pt idx="8759">
                  <c:v>178240.04418402776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EAB-4AB6-82F9-6B0BE7240B71}"/>
            </c:ext>
          </c:extLst>
        </c:ser>
        <c:ser>
          <c:idx val="2"/>
          <c:order val="2"/>
          <c:tx>
            <c:v>2022 (Jan-Sep)</c:v>
          </c:tx>
          <c:spPr>
            <a:ln w="25400">
              <a:noFill/>
            </a:ln>
            <a:effectLst/>
          </c:spPr>
          <c:marker>
            <c:symbol val="circle"/>
            <c:size val="4"/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Sheet3!$U$2:$U$6552</c:f>
              <c:numCache>
                <c:formatCode>0%</c:formatCode>
                <c:ptCount val="6551"/>
                <c:pt idx="0">
                  <c:v>0.31653338779494611</c:v>
                </c:pt>
                <c:pt idx="1">
                  <c:v>0.34707584364212618</c:v>
                </c:pt>
                <c:pt idx="2">
                  <c:v>0.39977614311433929</c:v>
                </c:pt>
                <c:pt idx="3">
                  <c:v>0.46861311558682311</c:v>
                </c:pt>
                <c:pt idx="4">
                  <c:v>0.52994814941866653</c:v>
                </c:pt>
                <c:pt idx="5">
                  <c:v>0.52721369398916806</c:v>
                </c:pt>
                <c:pt idx="6">
                  <c:v>0.53624979962077435</c:v>
                </c:pt>
                <c:pt idx="7">
                  <c:v>0.52879284848211927</c:v>
                </c:pt>
                <c:pt idx="8">
                  <c:v>0.52364938245236137</c:v>
                </c:pt>
                <c:pt idx="9">
                  <c:v>0.53739168244471225</c:v>
                </c:pt>
                <c:pt idx="10">
                  <c:v>0.52353443908261621</c:v>
                </c:pt>
                <c:pt idx="11">
                  <c:v>0.48939684480935647</c:v>
                </c:pt>
                <c:pt idx="12">
                  <c:v>0.46174322485617347</c:v>
                </c:pt>
                <c:pt idx="13">
                  <c:v>0.44540423920433658</c:v>
                </c:pt>
                <c:pt idx="14">
                  <c:v>0.43183078470260794</c:v>
                </c:pt>
                <c:pt idx="15">
                  <c:v>0.42926400511331525</c:v>
                </c:pt>
                <c:pt idx="16">
                  <c:v>0.4263668361197942</c:v>
                </c:pt>
                <c:pt idx="17">
                  <c:v>0.42296797911539619</c:v>
                </c:pt>
                <c:pt idx="18">
                  <c:v>0.43070202507193567</c:v>
                </c:pt>
                <c:pt idx="19">
                  <c:v>0.44495827917006159</c:v>
                </c:pt>
                <c:pt idx="20">
                  <c:v>0.45586429005314011</c:v>
                </c:pt>
                <c:pt idx="21">
                  <c:v>0.46968734566934933</c:v>
                </c:pt>
                <c:pt idx="22">
                  <c:v>0.48567884207281031</c:v>
                </c:pt>
                <c:pt idx="23">
                  <c:v>0.49131477237789606</c:v>
                </c:pt>
                <c:pt idx="24">
                  <c:v>0.4824806924159179</c:v>
                </c:pt>
                <c:pt idx="25">
                  <c:v>0.47300954976698217</c:v>
                </c:pt>
                <c:pt idx="26">
                  <c:v>0.47471879361174157</c:v>
                </c:pt>
                <c:pt idx="27">
                  <c:v>0.4764953526416964</c:v>
                </c:pt>
                <c:pt idx="28">
                  <c:v>0.47730915541478997</c:v>
                </c:pt>
                <c:pt idx="29">
                  <c:v>0.45240082812703825</c:v>
                </c:pt>
                <c:pt idx="30">
                  <c:v>0.42560965838322323</c:v>
                </c:pt>
                <c:pt idx="31">
                  <c:v>0.39304679028734357</c:v>
                </c:pt>
                <c:pt idx="32">
                  <c:v>0.3859967403133448</c:v>
                </c:pt>
                <c:pt idx="33">
                  <c:v>0.40552720017023114</c:v>
                </c:pt>
                <c:pt idx="34">
                  <c:v>0.36777872150826635</c:v>
                </c:pt>
                <c:pt idx="35">
                  <c:v>0.32951398258099279</c:v>
                </c:pt>
                <c:pt idx="36">
                  <c:v>0.33281049942562002</c:v>
                </c:pt>
                <c:pt idx="37">
                  <c:v>0.33174322540831302</c:v>
                </c:pt>
                <c:pt idx="38">
                  <c:v>0.32914262257956584</c:v>
                </c:pt>
                <c:pt idx="39">
                  <c:v>0.313054443847125</c:v>
                </c:pt>
                <c:pt idx="40">
                  <c:v>0.24539235218148897</c:v>
                </c:pt>
                <c:pt idx="41">
                  <c:v>0.12386893015352657</c:v>
                </c:pt>
                <c:pt idx="42">
                  <c:v>9.4338035347061019E-2</c:v>
                </c:pt>
                <c:pt idx="43">
                  <c:v>9.1938483981076971E-2</c:v>
                </c:pt>
                <c:pt idx="44">
                  <c:v>9.418863413920546E-2</c:v>
                </c:pt>
                <c:pt idx="45">
                  <c:v>9.5671231289224071E-2</c:v>
                </c:pt>
                <c:pt idx="46">
                  <c:v>9.680581715815452E-2</c:v>
                </c:pt>
                <c:pt idx="47">
                  <c:v>9.8109191313022454E-2</c:v>
                </c:pt>
                <c:pt idx="48">
                  <c:v>0.10116486667519868</c:v>
                </c:pt>
                <c:pt idx="49">
                  <c:v>0.10377411336134527</c:v>
                </c:pt>
                <c:pt idx="50">
                  <c:v>0.10599728500034949</c:v>
                </c:pt>
                <c:pt idx="51">
                  <c:v>0.10789133411348484</c:v>
                </c:pt>
                <c:pt idx="52">
                  <c:v>0.11263630073659074</c:v>
                </c:pt>
                <c:pt idx="53">
                  <c:v>0.12026218071090684</c:v>
                </c:pt>
                <c:pt idx="54">
                  <c:v>0.1179000325313769</c:v>
                </c:pt>
                <c:pt idx="55">
                  <c:v>0.12310921300535099</c:v>
                </c:pt>
                <c:pt idx="56">
                  <c:v>0.17903449029621912</c:v>
                </c:pt>
                <c:pt idx="57">
                  <c:v>0.22828558479248362</c:v>
                </c:pt>
                <c:pt idx="58">
                  <c:v>0.2196353990662826</c:v>
                </c:pt>
                <c:pt idx="59">
                  <c:v>0.24528873706434307</c:v>
                </c:pt>
                <c:pt idx="60">
                  <c:v>0.28223419747028383</c:v>
                </c:pt>
                <c:pt idx="61">
                  <c:v>0.31397595588411553</c:v>
                </c:pt>
                <c:pt idx="62">
                  <c:v>0.34962421379017433</c:v>
                </c:pt>
                <c:pt idx="63">
                  <c:v>0.37475758151484323</c:v>
                </c:pt>
                <c:pt idx="64">
                  <c:v>0.32225154466116274</c:v>
                </c:pt>
                <c:pt idx="65">
                  <c:v>0.22697900976869942</c:v>
                </c:pt>
                <c:pt idx="66">
                  <c:v>0.27692241920451505</c:v>
                </c:pt>
                <c:pt idx="67">
                  <c:v>0.3617291638251231</c:v>
                </c:pt>
                <c:pt idx="68">
                  <c:v>0.41643143099088731</c:v>
                </c:pt>
                <c:pt idx="69">
                  <c:v>0.4252267727562275</c:v>
                </c:pt>
                <c:pt idx="70">
                  <c:v>0.43796853836958688</c:v>
                </c:pt>
                <c:pt idx="71">
                  <c:v>0.45287296964604357</c:v>
                </c:pt>
                <c:pt idx="72">
                  <c:v>0.46084275471717401</c:v>
                </c:pt>
                <c:pt idx="73">
                  <c:v>0.46022944167124336</c:v>
                </c:pt>
                <c:pt idx="74">
                  <c:v>0.44772911591649611</c:v>
                </c:pt>
                <c:pt idx="75">
                  <c:v>0.43325076684130293</c:v>
                </c:pt>
                <c:pt idx="76">
                  <c:v>0.42289992649428376</c:v>
                </c:pt>
                <c:pt idx="77">
                  <c:v>0.4123864461180089</c:v>
                </c:pt>
                <c:pt idx="78">
                  <c:v>0.38208762210243924</c:v>
                </c:pt>
                <c:pt idx="79">
                  <c:v>0.3650462546736794</c:v>
                </c:pt>
                <c:pt idx="80">
                  <c:v>0.3789071378872334</c:v>
                </c:pt>
                <c:pt idx="81">
                  <c:v>0.40626803331833466</c:v>
                </c:pt>
                <c:pt idx="82">
                  <c:v>0.43553703332043781</c:v>
                </c:pt>
                <c:pt idx="83">
                  <c:v>0.47743083262064617</c:v>
                </c:pt>
                <c:pt idx="84">
                  <c:v>0.50018052208362973</c:v>
                </c:pt>
                <c:pt idx="85">
                  <c:v>0.5140080392635713</c:v>
                </c:pt>
                <c:pt idx="86">
                  <c:v>0.51878645211481744</c:v>
                </c:pt>
                <c:pt idx="87">
                  <c:v>0.51950967519919733</c:v>
                </c:pt>
                <c:pt idx="88">
                  <c:v>0.48434814182578673</c:v>
                </c:pt>
                <c:pt idx="89">
                  <c:v>0.35096998440702287</c:v>
                </c:pt>
                <c:pt idx="90">
                  <c:v>0.33104835791532511</c:v>
                </c:pt>
                <c:pt idx="91">
                  <c:v>0.38552229141691807</c:v>
                </c:pt>
                <c:pt idx="92">
                  <c:v>0.40675593755497202</c:v>
                </c:pt>
                <c:pt idx="93">
                  <c:v>0.41686199076269009</c:v>
                </c:pt>
                <c:pt idx="94">
                  <c:v>0.42812420180612276</c:v>
                </c:pt>
                <c:pt idx="95">
                  <c:v>0.41325419462617885</c:v>
                </c:pt>
                <c:pt idx="96">
                  <c:v>0.40272305460111762</c:v>
                </c:pt>
                <c:pt idx="97">
                  <c:v>0.3964597153805558</c:v>
                </c:pt>
                <c:pt idx="98">
                  <c:v>0.39259941476949539</c:v>
                </c:pt>
                <c:pt idx="99">
                  <c:v>0.43293282031729863</c:v>
                </c:pt>
                <c:pt idx="100">
                  <c:v>0.44464535871498939</c:v>
                </c:pt>
                <c:pt idx="101">
                  <c:v>0.43002117216328162</c:v>
                </c:pt>
                <c:pt idx="102">
                  <c:v>0.40365403560820817</c:v>
                </c:pt>
                <c:pt idx="103">
                  <c:v>0.39182157499827613</c:v>
                </c:pt>
                <c:pt idx="104">
                  <c:v>0.40767322889631175</c:v>
                </c:pt>
                <c:pt idx="105">
                  <c:v>0.4390451816686507</c:v>
                </c:pt>
                <c:pt idx="106">
                  <c:v>0.40599939173878918</c:v>
                </c:pt>
                <c:pt idx="107">
                  <c:v>0.33604818707202316</c:v>
                </c:pt>
                <c:pt idx="108">
                  <c:v>0.27439333566587054</c:v>
                </c:pt>
                <c:pt idx="109">
                  <c:v>0.24169036289211063</c:v>
                </c:pt>
                <c:pt idx="110">
                  <c:v>0.2423221480927974</c:v>
                </c:pt>
                <c:pt idx="111">
                  <c:v>0.24703971450975185</c:v>
                </c:pt>
                <c:pt idx="112">
                  <c:v>0.22915553803447569</c:v>
                </c:pt>
                <c:pt idx="113">
                  <c:v>0.13266237769667868</c:v>
                </c:pt>
                <c:pt idx="114">
                  <c:v>0.12856425775295593</c:v>
                </c:pt>
                <c:pt idx="115">
                  <c:v>0.14953859903049285</c:v>
                </c:pt>
                <c:pt idx="116">
                  <c:v>0.18386402655158662</c:v>
                </c:pt>
                <c:pt idx="117">
                  <c:v>0.22762688757404309</c:v>
                </c:pt>
                <c:pt idx="118">
                  <c:v>0.29446800419037167</c:v>
                </c:pt>
                <c:pt idx="119">
                  <c:v>0.36986809403187076</c:v>
                </c:pt>
                <c:pt idx="120">
                  <c:v>0.39520828613026981</c:v>
                </c:pt>
                <c:pt idx="121">
                  <c:v>0.41371055980464544</c:v>
                </c:pt>
                <c:pt idx="122">
                  <c:v>0.42447698222353375</c:v>
                </c:pt>
                <c:pt idx="123">
                  <c:v>0.3944281693079541</c:v>
                </c:pt>
                <c:pt idx="124">
                  <c:v>0.42323611579316961</c:v>
                </c:pt>
                <c:pt idx="125">
                  <c:v>0.43409965298114994</c:v>
                </c:pt>
                <c:pt idx="126">
                  <c:v>0.42546296558148278</c:v>
                </c:pt>
                <c:pt idx="127">
                  <c:v>0.42097973607334099</c:v>
                </c:pt>
                <c:pt idx="128">
                  <c:v>0.43160310540598185</c:v>
                </c:pt>
                <c:pt idx="129">
                  <c:v>0.44156727396867818</c:v>
                </c:pt>
                <c:pt idx="130">
                  <c:v>0.44787550029963591</c:v>
                </c:pt>
                <c:pt idx="131">
                  <c:v>0.44680710144619268</c:v>
                </c:pt>
                <c:pt idx="132">
                  <c:v>0.43881460578196929</c:v>
                </c:pt>
                <c:pt idx="133">
                  <c:v>0.38338900965322775</c:v>
                </c:pt>
                <c:pt idx="134">
                  <c:v>0.33307011022434446</c:v>
                </c:pt>
                <c:pt idx="135">
                  <c:v>0.30465545342646594</c:v>
                </c:pt>
                <c:pt idx="136">
                  <c:v>0.24374627107122629</c:v>
                </c:pt>
                <c:pt idx="137">
                  <c:v>0.14924614746548184</c:v>
                </c:pt>
                <c:pt idx="138">
                  <c:v>0.14458706634079446</c:v>
                </c:pt>
                <c:pt idx="139">
                  <c:v>0.17190974254787517</c:v>
                </c:pt>
                <c:pt idx="140">
                  <c:v>0.18725467613356603</c:v>
                </c:pt>
                <c:pt idx="141">
                  <c:v>0.19950892983838894</c:v>
                </c:pt>
                <c:pt idx="142">
                  <c:v>0.20038769280427382</c:v>
                </c:pt>
                <c:pt idx="143">
                  <c:v>0.20127040089269591</c:v>
                </c:pt>
                <c:pt idx="144">
                  <c:v>0.19798039276655061</c:v>
                </c:pt>
                <c:pt idx="145">
                  <c:v>0.19559117576629989</c:v>
                </c:pt>
                <c:pt idx="146">
                  <c:v>0.19236536260611525</c:v>
                </c:pt>
                <c:pt idx="147">
                  <c:v>0.18153911762194261</c:v>
                </c:pt>
                <c:pt idx="148">
                  <c:v>0.17774498757306581</c:v>
                </c:pt>
                <c:pt idx="149">
                  <c:v>0.17419793736293535</c:v>
                </c:pt>
                <c:pt idx="150">
                  <c:v>0.16157640529380532</c:v>
                </c:pt>
                <c:pt idx="151">
                  <c:v>0.15674126422905302</c:v>
                </c:pt>
                <c:pt idx="152">
                  <c:v>0.17502251974349312</c:v>
                </c:pt>
                <c:pt idx="153">
                  <c:v>0.21582414405692094</c:v>
                </c:pt>
                <c:pt idx="154">
                  <c:v>0.23023245644478293</c:v>
                </c:pt>
                <c:pt idx="155">
                  <c:v>0.250239546519891</c:v>
                </c:pt>
                <c:pt idx="156">
                  <c:v>0.28656946282226581</c:v>
                </c:pt>
                <c:pt idx="157">
                  <c:v>0.32488883998680096</c:v>
                </c:pt>
                <c:pt idx="158">
                  <c:v>0.35273755710991173</c:v>
                </c:pt>
                <c:pt idx="159">
                  <c:v>0.36983130303296802</c:v>
                </c:pt>
                <c:pt idx="160">
                  <c:v>0.36069798849376294</c:v>
                </c:pt>
                <c:pt idx="161">
                  <c:v>0.30173584029305195</c:v>
                </c:pt>
                <c:pt idx="162">
                  <c:v>0.33745321428496433</c:v>
                </c:pt>
                <c:pt idx="163">
                  <c:v>0.38915056347557164</c:v>
                </c:pt>
                <c:pt idx="164">
                  <c:v>0.39589415089879865</c:v>
                </c:pt>
                <c:pt idx="165">
                  <c:v>0.41152431750985741</c:v>
                </c:pt>
                <c:pt idx="166">
                  <c:v>0.42767391301781754</c:v>
                </c:pt>
                <c:pt idx="167">
                  <c:v>0.44508584419228731</c:v>
                </c:pt>
                <c:pt idx="168">
                  <c:v>0.46005281350855126</c:v>
                </c:pt>
                <c:pt idx="169">
                  <c:v>0.46786892243030131</c:v>
                </c:pt>
                <c:pt idx="170">
                  <c:v>0.47522327939751047</c:v>
                </c:pt>
                <c:pt idx="171">
                  <c:v>0.47775101856509428</c:v>
                </c:pt>
                <c:pt idx="172">
                  <c:v>0.47808209524222811</c:v>
                </c:pt>
                <c:pt idx="173">
                  <c:v>0.46361372025404246</c:v>
                </c:pt>
                <c:pt idx="174">
                  <c:v>0.43458491800861127</c:v>
                </c:pt>
                <c:pt idx="175">
                  <c:v>0.41510394624772845</c:v>
                </c:pt>
                <c:pt idx="176">
                  <c:v>0.43146988377170442</c:v>
                </c:pt>
                <c:pt idx="177">
                  <c:v>0.4244366191867236</c:v>
                </c:pt>
                <c:pt idx="178">
                  <c:v>0.42591698325648447</c:v>
                </c:pt>
                <c:pt idx="179">
                  <c:v>0.42963931848981596</c:v>
                </c:pt>
                <c:pt idx="180">
                  <c:v>0.43624202284136793</c:v>
                </c:pt>
                <c:pt idx="181">
                  <c:v>0.43768608582791219</c:v>
                </c:pt>
                <c:pt idx="182">
                  <c:v>0.4436872232850419</c:v>
                </c:pt>
                <c:pt idx="183">
                  <c:v>0.44987319834240619</c:v>
                </c:pt>
                <c:pt idx="184">
                  <c:v>0.43650408671316165</c:v>
                </c:pt>
                <c:pt idx="185">
                  <c:v>0.32665344451823852</c:v>
                </c:pt>
                <c:pt idx="186">
                  <c:v>0.29182666279572461</c:v>
                </c:pt>
                <c:pt idx="187">
                  <c:v>0.32781696206737443</c:v>
                </c:pt>
                <c:pt idx="188">
                  <c:v>0.38299796940563763</c:v>
                </c:pt>
                <c:pt idx="189">
                  <c:v>0.42889904159110293</c:v>
                </c:pt>
                <c:pt idx="190">
                  <c:v>0.47185479384363715</c:v>
                </c:pt>
                <c:pt idx="191">
                  <c:v>0.47346954099885724</c:v>
                </c:pt>
                <c:pt idx="192">
                  <c:v>0.47146059232352555</c:v>
                </c:pt>
                <c:pt idx="193">
                  <c:v>0.49043435664426466</c:v>
                </c:pt>
                <c:pt idx="194">
                  <c:v>0.52454024629972307</c:v>
                </c:pt>
                <c:pt idx="195">
                  <c:v>0.55337942708240684</c:v>
                </c:pt>
                <c:pt idx="196">
                  <c:v>0.56350110608799031</c:v>
                </c:pt>
                <c:pt idx="197">
                  <c:v>0.57607395960582952</c:v>
                </c:pt>
                <c:pt idx="198">
                  <c:v>0.56765893598625849</c:v>
                </c:pt>
                <c:pt idx="199">
                  <c:v>0.55225209323525359</c:v>
                </c:pt>
                <c:pt idx="200">
                  <c:v>0.53542573406004501</c:v>
                </c:pt>
                <c:pt idx="201">
                  <c:v>0.50823946530352726</c:v>
                </c:pt>
                <c:pt idx="202">
                  <c:v>0.50305993020960404</c:v>
                </c:pt>
                <c:pt idx="203">
                  <c:v>0.5042676205467469</c:v>
                </c:pt>
                <c:pt idx="204">
                  <c:v>0.49486803361907278</c:v>
                </c:pt>
                <c:pt idx="205">
                  <c:v>0.50289508259298366</c:v>
                </c:pt>
                <c:pt idx="206">
                  <c:v>0.4931055889760449</c:v>
                </c:pt>
                <c:pt idx="207">
                  <c:v>0.48973208752743136</c:v>
                </c:pt>
                <c:pt idx="208">
                  <c:v>0.454801277171833</c:v>
                </c:pt>
                <c:pt idx="209">
                  <c:v>0.38212090593485531</c:v>
                </c:pt>
                <c:pt idx="210">
                  <c:v>0.34518500869382951</c:v>
                </c:pt>
                <c:pt idx="211">
                  <c:v>0.36305519468092917</c:v>
                </c:pt>
                <c:pt idx="212">
                  <c:v>0.36853453953483256</c:v>
                </c:pt>
                <c:pt idx="213">
                  <c:v>0.39325410003754635</c:v>
                </c:pt>
                <c:pt idx="214">
                  <c:v>0.38439644185089078</c:v>
                </c:pt>
                <c:pt idx="215">
                  <c:v>0.37810947474526735</c:v>
                </c:pt>
                <c:pt idx="216">
                  <c:v>0.37373400881885632</c:v>
                </c:pt>
                <c:pt idx="217">
                  <c:v>0.36680841982810936</c:v>
                </c:pt>
                <c:pt idx="218">
                  <c:v>0.35647588871696939</c:v>
                </c:pt>
                <c:pt idx="219">
                  <c:v>0.34446006859308226</c:v>
                </c:pt>
                <c:pt idx="220">
                  <c:v>0.28556420572795094</c:v>
                </c:pt>
                <c:pt idx="221">
                  <c:v>0.25643725441147491</c:v>
                </c:pt>
                <c:pt idx="222">
                  <c:v>0.22883987571596656</c:v>
                </c:pt>
                <c:pt idx="223">
                  <c:v>0.18591635659124284</c:v>
                </c:pt>
                <c:pt idx="224">
                  <c:v>0.17548878755521632</c:v>
                </c:pt>
                <c:pt idx="225">
                  <c:v>0.18835418866926854</c:v>
                </c:pt>
                <c:pt idx="226">
                  <c:v>0.18930483222813063</c:v>
                </c:pt>
                <c:pt idx="227">
                  <c:v>0.20121456922525921</c:v>
                </c:pt>
                <c:pt idx="228">
                  <c:v>0.19337984848538087</c:v>
                </c:pt>
                <c:pt idx="229">
                  <c:v>0.19582704438735166</c:v>
                </c:pt>
                <c:pt idx="230">
                  <c:v>0.2044614534602652</c:v>
                </c:pt>
                <c:pt idx="231">
                  <c:v>0.17930865200566015</c:v>
                </c:pt>
                <c:pt idx="232">
                  <c:v>0.13576575961134776</c:v>
                </c:pt>
                <c:pt idx="233">
                  <c:v>7.0872868580909174E-2</c:v>
                </c:pt>
                <c:pt idx="234">
                  <c:v>6.9191562556097833E-2</c:v>
                </c:pt>
                <c:pt idx="235">
                  <c:v>9.5931010176494705E-2</c:v>
                </c:pt>
                <c:pt idx="236">
                  <c:v>0.11029166491555266</c:v>
                </c:pt>
                <c:pt idx="237">
                  <c:v>0.12559146075340896</c:v>
                </c:pt>
                <c:pt idx="238">
                  <c:v>0.13888992773103659</c:v>
                </c:pt>
                <c:pt idx="239">
                  <c:v>0.15854677612711643</c:v>
                </c:pt>
                <c:pt idx="240">
                  <c:v>0.17622488164945083</c:v>
                </c:pt>
                <c:pt idx="241">
                  <c:v>0.21379209264564467</c:v>
                </c:pt>
                <c:pt idx="242">
                  <c:v>0.23263905709437832</c:v>
                </c:pt>
                <c:pt idx="243">
                  <c:v>0.24111049591283373</c:v>
                </c:pt>
                <c:pt idx="244">
                  <c:v>0.22594802152686616</c:v>
                </c:pt>
                <c:pt idx="245">
                  <c:v>0.20841666226924849</c:v>
                </c:pt>
                <c:pt idx="246">
                  <c:v>0.19955082309714156</c:v>
                </c:pt>
                <c:pt idx="247">
                  <c:v>0.20251861145639058</c:v>
                </c:pt>
                <c:pt idx="248">
                  <c:v>0.2106542005947</c:v>
                </c:pt>
                <c:pt idx="249">
                  <c:v>0.22948856557326358</c:v>
                </c:pt>
                <c:pt idx="250">
                  <c:v>0.25811135391087309</c:v>
                </c:pt>
                <c:pt idx="251">
                  <c:v>0.31747164905589936</c:v>
                </c:pt>
                <c:pt idx="252">
                  <c:v>0.33002634661839858</c:v>
                </c:pt>
                <c:pt idx="253">
                  <c:v>0.35069528038730297</c:v>
                </c:pt>
                <c:pt idx="254">
                  <c:v>0.37741034396391243</c:v>
                </c:pt>
                <c:pt idx="255">
                  <c:v>0.35298321225770907</c:v>
                </c:pt>
                <c:pt idx="256">
                  <c:v>0.26547874907583985</c:v>
                </c:pt>
                <c:pt idx="257">
                  <c:v>0.16951939436186789</c:v>
                </c:pt>
                <c:pt idx="258">
                  <c:v>0.18347874637898939</c:v>
                </c:pt>
                <c:pt idx="259">
                  <c:v>0.24222693905630122</c:v>
                </c:pt>
                <c:pt idx="260">
                  <c:v>0.28899175425425039</c:v>
                </c:pt>
                <c:pt idx="261">
                  <c:v>0.30832415883583481</c:v>
                </c:pt>
                <c:pt idx="262">
                  <c:v>0.32289900849035058</c:v>
                </c:pt>
                <c:pt idx="263">
                  <c:v>0.33977748426589766</c:v>
                </c:pt>
                <c:pt idx="264">
                  <c:v>0.34053435363370099</c:v>
                </c:pt>
                <c:pt idx="265">
                  <c:v>0.32502148429763944</c:v>
                </c:pt>
                <c:pt idx="266">
                  <c:v>0.3117629329768194</c:v>
                </c:pt>
                <c:pt idx="267">
                  <c:v>0.28686689616624017</c:v>
                </c:pt>
                <c:pt idx="268">
                  <c:v>0.24917643305522189</c:v>
                </c:pt>
                <c:pt idx="269">
                  <c:v>0.20354613085884246</c:v>
                </c:pt>
                <c:pt idx="270">
                  <c:v>0.17195180343277761</c:v>
                </c:pt>
                <c:pt idx="271">
                  <c:v>0.14059312139468769</c:v>
                </c:pt>
                <c:pt idx="272">
                  <c:v>0.16216077439080454</c:v>
                </c:pt>
                <c:pt idx="273">
                  <c:v>0.2002485904163902</c:v>
                </c:pt>
                <c:pt idx="274">
                  <c:v>0.18957484479207884</c:v>
                </c:pt>
                <c:pt idx="275">
                  <c:v>0.18509394061139925</c:v>
                </c:pt>
                <c:pt idx="276">
                  <c:v>0.1886173863626967</c:v>
                </c:pt>
                <c:pt idx="277">
                  <c:v>0.20742536383130439</c:v>
                </c:pt>
                <c:pt idx="278">
                  <c:v>0.20513759535195564</c:v>
                </c:pt>
                <c:pt idx="279">
                  <c:v>0.19731669259688259</c:v>
                </c:pt>
                <c:pt idx="280">
                  <c:v>0.15491554771069724</c:v>
                </c:pt>
                <c:pt idx="281">
                  <c:v>5.296497682442524E-2</c:v>
                </c:pt>
                <c:pt idx="282">
                  <c:v>1.9552572359251102E-2</c:v>
                </c:pt>
                <c:pt idx="283">
                  <c:v>2.3863187612253967E-2</c:v>
                </c:pt>
                <c:pt idx="284">
                  <c:v>2.7660097409468849E-2</c:v>
                </c:pt>
                <c:pt idx="285">
                  <c:v>2.8224093079368597E-2</c:v>
                </c:pt>
                <c:pt idx="286">
                  <c:v>3.1424325470054942E-2</c:v>
                </c:pt>
                <c:pt idx="287">
                  <c:v>4.5517742312717657E-2</c:v>
                </c:pt>
                <c:pt idx="288">
                  <c:v>6.0686240225314457E-2</c:v>
                </c:pt>
                <c:pt idx="289">
                  <c:v>7.6200170206704568E-2</c:v>
                </c:pt>
                <c:pt idx="290">
                  <c:v>7.5538098589013072E-2</c:v>
                </c:pt>
                <c:pt idx="291">
                  <c:v>7.6846360226338617E-2</c:v>
                </c:pt>
                <c:pt idx="292">
                  <c:v>8.4147218562781387E-2</c:v>
                </c:pt>
                <c:pt idx="293">
                  <c:v>0.10436575634618132</c:v>
                </c:pt>
                <c:pt idx="294">
                  <c:v>0.10979362317246792</c:v>
                </c:pt>
                <c:pt idx="295">
                  <c:v>0.10753283718585249</c:v>
                </c:pt>
                <c:pt idx="296">
                  <c:v>0.15314336094846698</c:v>
                </c:pt>
                <c:pt idx="297">
                  <c:v>0.2015903803796337</c:v>
                </c:pt>
                <c:pt idx="298">
                  <c:v>0.17652749392403902</c:v>
                </c:pt>
                <c:pt idx="299">
                  <c:v>0.16989373454670392</c:v>
                </c:pt>
                <c:pt idx="300">
                  <c:v>0.16806980812932146</c:v>
                </c:pt>
                <c:pt idx="301">
                  <c:v>0.17064467300806041</c:v>
                </c:pt>
                <c:pt idx="302">
                  <c:v>0.18077724887711433</c:v>
                </c:pt>
                <c:pt idx="303">
                  <c:v>0.18272046415905574</c:v>
                </c:pt>
                <c:pt idx="304">
                  <c:v>0.14961218799603251</c:v>
                </c:pt>
                <c:pt idx="305">
                  <c:v>4.635503574244132E-2</c:v>
                </c:pt>
                <c:pt idx="306">
                  <c:v>1.8889458147699108E-2</c:v>
                </c:pt>
                <c:pt idx="307">
                  <c:v>3.0291328043580906E-2</c:v>
                </c:pt>
                <c:pt idx="308">
                  <c:v>5.4056249635839916E-2</c:v>
                </c:pt>
                <c:pt idx="309">
                  <c:v>9.8075014913886482E-2</c:v>
                </c:pt>
                <c:pt idx="310">
                  <c:v>0.16201074219442044</c:v>
                </c:pt>
                <c:pt idx="311">
                  <c:v>0.21962565472419329</c:v>
                </c:pt>
                <c:pt idx="312">
                  <c:v>0.28324928890559892</c:v>
                </c:pt>
                <c:pt idx="313">
                  <c:v>0.35328656478983811</c:v>
                </c:pt>
                <c:pt idx="314">
                  <c:v>0.37992058785245297</c:v>
                </c:pt>
                <c:pt idx="315">
                  <c:v>0.37548823967950296</c:v>
                </c:pt>
                <c:pt idx="316">
                  <c:v>0.3889222704088604</c:v>
                </c:pt>
                <c:pt idx="317">
                  <c:v>0.39751106885031662</c:v>
                </c:pt>
                <c:pt idx="318">
                  <c:v>0.38092407222703689</c:v>
                </c:pt>
                <c:pt idx="319">
                  <c:v>0.38966755100020944</c:v>
                </c:pt>
                <c:pt idx="320">
                  <c:v>0.43429794591161952</c:v>
                </c:pt>
                <c:pt idx="321">
                  <c:v>0.44889997275825083</c:v>
                </c:pt>
                <c:pt idx="322">
                  <c:v>0.45534276727099909</c:v>
                </c:pt>
                <c:pt idx="323">
                  <c:v>0.49250708144929561</c:v>
                </c:pt>
                <c:pt idx="324">
                  <c:v>0.52104633410558743</c:v>
                </c:pt>
                <c:pt idx="325">
                  <c:v>0.5370636088897256</c:v>
                </c:pt>
                <c:pt idx="326">
                  <c:v>0.53847374386640579</c:v>
                </c:pt>
                <c:pt idx="327">
                  <c:v>0.51780433084871602</c:v>
                </c:pt>
                <c:pt idx="328">
                  <c:v>0.49977996332326907</c:v>
                </c:pt>
                <c:pt idx="329">
                  <c:v>0.44512365395927417</c:v>
                </c:pt>
                <c:pt idx="330">
                  <c:v>0.48265789688575078</c:v>
                </c:pt>
                <c:pt idx="331">
                  <c:v>0.5458145749127401</c:v>
                </c:pt>
                <c:pt idx="332">
                  <c:v>0.56751134057031383</c:v>
                </c:pt>
                <c:pt idx="333">
                  <c:v>0.57948796888815501</c:v>
                </c:pt>
                <c:pt idx="334">
                  <c:v>0.60075951668621708</c:v>
                </c:pt>
                <c:pt idx="335">
                  <c:v>0.6099682789738633</c:v>
                </c:pt>
                <c:pt idx="336">
                  <c:v>0.60592607894846406</c:v>
                </c:pt>
                <c:pt idx="337">
                  <c:v>0.61738477738509911</c:v>
                </c:pt>
                <c:pt idx="338">
                  <c:v>0.62289416384262264</c:v>
                </c:pt>
                <c:pt idx="339">
                  <c:v>0.61221270575136355</c:v>
                </c:pt>
                <c:pt idx="340">
                  <c:v>0.62059968677311361</c:v>
                </c:pt>
                <c:pt idx="341">
                  <c:v>0.60282542747767498</c:v>
                </c:pt>
                <c:pt idx="342">
                  <c:v>0.57670849318224138</c:v>
                </c:pt>
                <c:pt idx="343">
                  <c:v>0.54567287242168061</c:v>
                </c:pt>
                <c:pt idx="344">
                  <c:v>0.52850992190713753</c:v>
                </c:pt>
                <c:pt idx="345">
                  <c:v>0.51823513848008185</c:v>
                </c:pt>
                <c:pt idx="346">
                  <c:v>0.51665421837237502</c:v>
                </c:pt>
                <c:pt idx="347">
                  <c:v>0.52104029010687314</c:v>
                </c:pt>
                <c:pt idx="348">
                  <c:v>0.5269213516186827</c:v>
                </c:pt>
                <c:pt idx="349">
                  <c:v>0.53040448666489803</c:v>
                </c:pt>
                <c:pt idx="350">
                  <c:v>0.52911621357305905</c:v>
                </c:pt>
                <c:pt idx="351">
                  <c:v>0.51858630209720724</c:v>
                </c:pt>
                <c:pt idx="352">
                  <c:v>0.50550958400417567</c:v>
                </c:pt>
                <c:pt idx="353">
                  <c:v>0.46219927001227179</c:v>
                </c:pt>
                <c:pt idx="354">
                  <c:v>0.38954514556986147</c:v>
                </c:pt>
                <c:pt idx="355">
                  <c:v>0.34342404165241464</c:v>
                </c:pt>
                <c:pt idx="356">
                  <c:v>0.32524038836286889</c:v>
                </c:pt>
                <c:pt idx="357">
                  <c:v>0.29731155841127932</c:v>
                </c:pt>
                <c:pt idx="358">
                  <c:v>0.26828373056854482</c:v>
                </c:pt>
                <c:pt idx="359">
                  <c:v>0.24027478923607021</c:v>
                </c:pt>
                <c:pt idx="360">
                  <c:v>0.22008893384830189</c:v>
                </c:pt>
                <c:pt idx="361">
                  <c:v>0.20597137517282685</c:v>
                </c:pt>
                <c:pt idx="362">
                  <c:v>0.1949032202814609</c:v>
                </c:pt>
                <c:pt idx="363">
                  <c:v>0.19555796758890359</c:v>
                </c:pt>
                <c:pt idx="364">
                  <c:v>0.19725948476369792</c:v>
                </c:pt>
                <c:pt idx="365">
                  <c:v>0.19806695275232106</c:v>
                </c:pt>
                <c:pt idx="366">
                  <c:v>0.18183902957954601</c:v>
                </c:pt>
                <c:pt idx="367">
                  <c:v>0.19060773160837272</c:v>
                </c:pt>
                <c:pt idx="368">
                  <c:v>0.23958603127677033</c:v>
                </c:pt>
                <c:pt idx="369">
                  <c:v>0.28686684173315924</c:v>
                </c:pt>
                <c:pt idx="370">
                  <c:v>0.25929193162711106</c:v>
                </c:pt>
                <c:pt idx="371">
                  <c:v>0.24262053180953716</c:v>
                </c:pt>
                <c:pt idx="372">
                  <c:v>0.24975828295034319</c:v>
                </c:pt>
                <c:pt idx="373">
                  <c:v>0.27975597187286533</c:v>
                </c:pt>
                <c:pt idx="374">
                  <c:v>0.29224174221531135</c:v>
                </c:pt>
                <c:pt idx="375">
                  <c:v>0.2789615258504386</c:v>
                </c:pt>
                <c:pt idx="376">
                  <c:v>0.22784802037030635</c:v>
                </c:pt>
                <c:pt idx="377">
                  <c:v>8.3089858426566576E-2</c:v>
                </c:pt>
                <c:pt idx="378">
                  <c:v>4.5016052269953498E-2</c:v>
                </c:pt>
                <c:pt idx="379">
                  <c:v>5.9438212664031979E-2</c:v>
                </c:pt>
                <c:pt idx="380">
                  <c:v>7.386349784334599E-2</c:v>
                </c:pt>
                <c:pt idx="381">
                  <c:v>9.3509124198232124E-2</c:v>
                </c:pt>
                <c:pt idx="382">
                  <c:v>0.118638588141941</c:v>
                </c:pt>
                <c:pt idx="383">
                  <c:v>0.13525180049146515</c:v>
                </c:pt>
                <c:pt idx="384">
                  <c:v>0.12426902444792201</c:v>
                </c:pt>
                <c:pt idx="385">
                  <c:v>0.12802051025088226</c:v>
                </c:pt>
                <c:pt idx="386">
                  <c:v>0.12750649045766052</c:v>
                </c:pt>
                <c:pt idx="387">
                  <c:v>0.1304987188654258</c:v>
                </c:pt>
                <c:pt idx="388">
                  <c:v>0.12358376097583681</c:v>
                </c:pt>
                <c:pt idx="389">
                  <c:v>0.11090033113506616</c:v>
                </c:pt>
                <c:pt idx="390">
                  <c:v>9.855458079794098E-2</c:v>
                </c:pt>
                <c:pt idx="391">
                  <c:v>9.4719582623659315E-2</c:v>
                </c:pt>
                <c:pt idx="392">
                  <c:v>0.14990696709693452</c:v>
                </c:pt>
                <c:pt idx="393">
                  <c:v>0.21073754569872813</c:v>
                </c:pt>
                <c:pt idx="394">
                  <c:v>0.24574759062319179</c:v>
                </c:pt>
                <c:pt idx="395">
                  <c:v>0.28252178400734507</c:v>
                </c:pt>
                <c:pt idx="396">
                  <c:v>0.30142435697929915</c:v>
                </c:pt>
                <c:pt idx="397">
                  <c:v>0.34466753317781595</c:v>
                </c:pt>
                <c:pt idx="398">
                  <c:v>0.3944051114231259</c:v>
                </c:pt>
                <c:pt idx="399">
                  <c:v>0.42196989461551732</c:v>
                </c:pt>
                <c:pt idx="400">
                  <c:v>0.41121920538036055</c:v>
                </c:pt>
                <c:pt idx="401">
                  <c:v>0.34754233307221277</c:v>
                </c:pt>
                <c:pt idx="402">
                  <c:v>0.37457955566209383</c:v>
                </c:pt>
                <c:pt idx="403">
                  <c:v>0.42307551398324644</c:v>
                </c:pt>
                <c:pt idx="404">
                  <c:v>0.43935031834642813</c:v>
                </c:pt>
                <c:pt idx="405">
                  <c:v>0.46179479109571042</c:v>
                </c:pt>
                <c:pt idx="406">
                  <c:v>0.48318800751162433</c:v>
                </c:pt>
                <c:pt idx="407">
                  <c:v>0.50715088191302848</c:v>
                </c:pt>
                <c:pt idx="408">
                  <c:v>0.52117241764438116</c:v>
                </c:pt>
                <c:pt idx="409">
                  <c:v>0.52535019391231386</c:v>
                </c:pt>
                <c:pt idx="410">
                  <c:v>0.52620265231467911</c:v>
                </c:pt>
                <c:pt idx="411">
                  <c:v>0.51891273061919596</c:v>
                </c:pt>
                <c:pt idx="412">
                  <c:v>0.50817994122561405</c:v>
                </c:pt>
                <c:pt idx="413">
                  <c:v>0.49112740044210978</c:v>
                </c:pt>
                <c:pt idx="414">
                  <c:v>0.47919255580661213</c:v>
                </c:pt>
                <c:pt idx="415">
                  <c:v>0.46631498784366149</c:v>
                </c:pt>
                <c:pt idx="416">
                  <c:v>0.47987347414914588</c:v>
                </c:pt>
                <c:pt idx="417">
                  <c:v>0.47720365741314347</c:v>
                </c:pt>
                <c:pt idx="418">
                  <c:v>0.5328245647743004</c:v>
                </c:pt>
                <c:pt idx="419">
                  <c:v>0.56601940062009848</c:v>
                </c:pt>
                <c:pt idx="420">
                  <c:v>0.57291645971039518</c:v>
                </c:pt>
                <c:pt idx="421">
                  <c:v>0.57161637658858455</c:v>
                </c:pt>
                <c:pt idx="422">
                  <c:v>0.57198898828495792</c:v>
                </c:pt>
                <c:pt idx="423">
                  <c:v>0.5703145334262153</c:v>
                </c:pt>
                <c:pt idx="424">
                  <c:v>0.54901676637956698</c:v>
                </c:pt>
                <c:pt idx="425">
                  <c:v>0.44448303939214423</c:v>
                </c:pt>
                <c:pt idx="426">
                  <c:v>0.35534366315646349</c:v>
                </c:pt>
                <c:pt idx="427">
                  <c:v>0.37953385834263886</c:v>
                </c:pt>
                <c:pt idx="428">
                  <c:v>0.42922102605353041</c:v>
                </c:pt>
                <c:pt idx="429">
                  <c:v>0.4723071596658206</c:v>
                </c:pt>
                <c:pt idx="430">
                  <c:v>0.48192642256567192</c:v>
                </c:pt>
                <c:pt idx="431">
                  <c:v>0.51183884894090403</c:v>
                </c:pt>
                <c:pt idx="432">
                  <c:v>0.50101945125593794</c:v>
                </c:pt>
                <c:pt idx="433">
                  <c:v>0.49744391117876086</c:v>
                </c:pt>
                <c:pt idx="434">
                  <c:v>0.48406178417988971</c:v>
                </c:pt>
                <c:pt idx="435">
                  <c:v>0.5121007665222127</c:v>
                </c:pt>
                <c:pt idx="436">
                  <c:v>0.50258059049946091</c:v>
                </c:pt>
                <c:pt idx="437">
                  <c:v>0.46118746261000182</c:v>
                </c:pt>
                <c:pt idx="438">
                  <c:v>0.44488406517314188</c:v>
                </c:pt>
                <c:pt idx="439">
                  <c:v>0.4566554375417225</c:v>
                </c:pt>
                <c:pt idx="440">
                  <c:v>0.48301772075183164</c:v>
                </c:pt>
                <c:pt idx="441">
                  <c:v>0.5249188797114358</c:v>
                </c:pt>
                <c:pt idx="442">
                  <c:v>0.53227920556939623</c:v>
                </c:pt>
                <c:pt idx="443">
                  <c:v>0.52914771429732854</c:v>
                </c:pt>
                <c:pt idx="444">
                  <c:v>0.50324298103600762</c:v>
                </c:pt>
                <c:pt idx="445">
                  <c:v>0.50404764103113497</c:v>
                </c:pt>
                <c:pt idx="446">
                  <c:v>0.50201986726636949</c:v>
                </c:pt>
                <c:pt idx="447">
                  <c:v>0.51163852757900496</c:v>
                </c:pt>
                <c:pt idx="448">
                  <c:v>0.5073307244593861</c:v>
                </c:pt>
                <c:pt idx="449">
                  <c:v>0.4858161477854322</c:v>
                </c:pt>
                <c:pt idx="450">
                  <c:v>0.48112354337189273</c:v>
                </c:pt>
                <c:pt idx="451">
                  <c:v>0.4808285214398817</c:v>
                </c:pt>
                <c:pt idx="452">
                  <c:v>0.46901743904548671</c:v>
                </c:pt>
                <c:pt idx="453">
                  <c:v>0.45796884604377197</c:v>
                </c:pt>
                <c:pt idx="454">
                  <c:v>0.461797977731564</c:v>
                </c:pt>
                <c:pt idx="455">
                  <c:v>0.47894396741674838</c:v>
                </c:pt>
                <c:pt idx="456">
                  <c:v>0.49956890067116294</c:v>
                </c:pt>
                <c:pt idx="457">
                  <c:v>0.49884070595331381</c:v>
                </c:pt>
                <c:pt idx="458">
                  <c:v>0.50088994755403404</c:v>
                </c:pt>
                <c:pt idx="459">
                  <c:v>0.49869908260646229</c:v>
                </c:pt>
                <c:pt idx="460">
                  <c:v>0.49031465308585526</c:v>
                </c:pt>
                <c:pt idx="461">
                  <c:v>0.46131608797539425</c:v>
                </c:pt>
                <c:pt idx="462">
                  <c:v>0.4152288742316812</c:v>
                </c:pt>
                <c:pt idx="463">
                  <c:v>0.38800552175740838</c:v>
                </c:pt>
                <c:pt idx="464">
                  <c:v>0.37110948325011217</c:v>
                </c:pt>
                <c:pt idx="465">
                  <c:v>0.35581675546640534</c:v>
                </c:pt>
                <c:pt idx="466">
                  <c:v>0.34854119632883995</c:v>
                </c:pt>
                <c:pt idx="467">
                  <c:v>0.35083678753118708</c:v>
                </c:pt>
                <c:pt idx="468">
                  <c:v>0.34946724312748112</c:v>
                </c:pt>
                <c:pt idx="469">
                  <c:v>0.34030911401047315</c:v>
                </c:pt>
                <c:pt idx="470">
                  <c:v>0.32756031669856994</c:v>
                </c:pt>
                <c:pt idx="471">
                  <c:v>0.30639844633577246</c:v>
                </c:pt>
                <c:pt idx="472">
                  <c:v>0.26299807853231144</c:v>
                </c:pt>
                <c:pt idx="473">
                  <c:v>0.20137000739611513</c:v>
                </c:pt>
                <c:pt idx="474">
                  <c:v>0.15772183446811061</c:v>
                </c:pt>
                <c:pt idx="475">
                  <c:v>0.15142015188238292</c:v>
                </c:pt>
                <c:pt idx="476">
                  <c:v>0.13787302177673905</c:v>
                </c:pt>
                <c:pt idx="477">
                  <c:v>0.12439575996706879</c:v>
                </c:pt>
                <c:pt idx="478">
                  <c:v>0.12021931224160734</c:v>
                </c:pt>
                <c:pt idx="479">
                  <c:v>0.12470022855115961</c:v>
                </c:pt>
                <c:pt idx="480">
                  <c:v>0.12856566361972199</c:v>
                </c:pt>
                <c:pt idx="481">
                  <c:v>0.13549862335678911</c:v>
                </c:pt>
                <c:pt idx="482">
                  <c:v>0.12971322047685788</c:v>
                </c:pt>
                <c:pt idx="483">
                  <c:v>0.11305019755706314</c:v>
                </c:pt>
                <c:pt idx="484">
                  <c:v>0.102587418696006</c:v>
                </c:pt>
                <c:pt idx="485">
                  <c:v>9.7760370982041198E-2</c:v>
                </c:pt>
                <c:pt idx="486">
                  <c:v>9.1560620069581267E-2</c:v>
                </c:pt>
                <c:pt idx="487">
                  <c:v>9.166231015835026E-2</c:v>
                </c:pt>
                <c:pt idx="488">
                  <c:v>0.12790651515711268</c:v>
                </c:pt>
                <c:pt idx="489">
                  <c:v>0.17136735837422123</c:v>
                </c:pt>
                <c:pt idx="490">
                  <c:v>0.18976617177262173</c:v>
                </c:pt>
                <c:pt idx="491">
                  <c:v>0.20673004504192755</c:v>
                </c:pt>
                <c:pt idx="492">
                  <c:v>0.2365807195018936</c:v>
                </c:pt>
                <c:pt idx="493">
                  <c:v>0.25163169144513853</c:v>
                </c:pt>
                <c:pt idx="494">
                  <c:v>0.27896108383126711</c:v>
                </c:pt>
                <c:pt idx="495">
                  <c:v>0.30257149181877335</c:v>
                </c:pt>
                <c:pt idx="496">
                  <c:v>0.28167135844331642</c:v>
                </c:pt>
                <c:pt idx="497">
                  <c:v>0.18458451156052791</c:v>
                </c:pt>
                <c:pt idx="498">
                  <c:v>0.16799293928244305</c:v>
                </c:pt>
                <c:pt idx="499">
                  <c:v>0.22221355800159953</c:v>
                </c:pt>
                <c:pt idx="500">
                  <c:v>0.2617485147553118</c:v>
                </c:pt>
                <c:pt idx="501">
                  <c:v>0.28708451391237993</c:v>
                </c:pt>
                <c:pt idx="502">
                  <c:v>0.28436972718408726</c:v>
                </c:pt>
                <c:pt idx="503">
                  <c:v>0.27823882853749043</c:v>
                </c:pt>
                <c:pt idx="504">
                  <c:v>0.25668658129495509</c:v>
                </c:pt>
                <c:pt idx="505">
                  <c:v>0.22596222671442093</c:v>
                </c:pt>
                <c:pt idx="506">
                  <c:v>0.19066153627394555</c:v>
                </c:pt>
                <c:pt idx="507">
                  <c:v>0.15938560779460029</c:v>
                </c:pt>
                <c:pt idx="508">
                  <c:v>0.13791069556993349</c:v>
                </c:pt>
                <c:pt idx="509">
                  <c:v>0.11802510403428282</c:v>
                </c:pt>
                <c:pt idx="510">
                  <c:v>0.1150989893025272</c:v>
                </c:pt>
                <c:pt idx="511">
                  <c:v>0.10917789722080458</c:v>
                </c:pt>
                <c:pt idx="512">
                  <c:v>0.12014113765157824</c:v>
                </c:pt>
                <c:pt idx="513">
                  <c:v>0.14148279549532555</c:v>
                </c:pt>
                <c:pt idx="514">
                  <c:v>0.12448926269365636</c:v>
                </c:pt>
                <c:pt idx="515">
                  <c:v>0.11802891556091212</c:v>
                </c:pt>
                <c:pt idx="516">
                  <c:v>0.12523420409334696</c:v>
                </c:pt>
                <c:pt idx="517">
                  <c:v>0.12387809689017366</c:v>
                </c:pt>
                <c:pt idx="518">
                  <c:v>0.12612627425573114</c:v>
                </c:pt>
                <c:pt idx="519">
                  <c:v>0.11992233281736131</c:v>
                </c:pt>
                <c:pt idx="520">
                  <c:v>0.10589246878262698</c:v>
                </c:pt>
                <c:pt idx="521">
                  <c:v>6.6348938060460924E-2</c:v>
                </c:pt>
                <c:pt idx="522">
                  <c:v>5.0952826061011459E-2</c:v>
                </c:pt>
                <c:pt idx="523">
                  <c:v>5.7305822151666297E-2</c:v>
                </c:pt>
                <c:pt idx="524">
                  <c:v>6.8630424387388617E-2</c:v>
                </c:pt>
                <c:pt idx="525">
                  <c:v>8.8237328612956648E-2</c:v>
                </c:pt>
                <c:pt idx="526">
                  <c:v>0.12405247530894496</c:v>
                </c:pt>
                <c:pt idx="527">
                  <c:v>0.1484369270450378</c:v>
                </c:pt>
                <c:pt idx="528">
                  <c:v>0.15365102960182025</c:v>
                </c:pt>
                <c:pt idx="529">
                  <c:v>0.15299890825815496</c:v>
                </c:pt>
                <c:pt idx="530">
                  <c:v>0.1591519474654719</c:v>
                </c:pt>
                <c:pt idx="531">
                  <c:v>0.16679522874188291</c:v>
                </c:pt>
                <c:pt idx="532">
                  <c:v>0.16792970382411837</c:v>
                </c:pt>
                <c:pt idx="533">
                  <c:v>0.15959592790118471</c:v>
                </c:pt>
                <c:pt idx="534">
                  <c:v>0.14801848909701398</c:v>
                </c:pt>
                <c:pt idx="535">
                  <c:v>0.1317418946624743</c:v>
                </c:pt>
                <c:pt idx="536">
                  <c:v>0.14260586354651969</c:v>
                </c:pt>
                <c:pt idx="537">
                  <c:v>0.14344123866669961</c:v>
                </c:pt>
                <c:pt idx="538">
                  <c:v>0.13602437427463654</c:v>
                </c:pt>
                <c:pt idx="539">
                  <c:v>0.13978434460719938</c:v>
                </c:pt>
                <c:pt idx="540">
                  <c:v>0.14907037826606651</c:v>
                </c:pt>
                <c:pt idx="541">
                  <c:v>0.16411412943727746</c:v>
                </c:pt>
                <c:pt idx="542">
                  <c:v>0.16115403038035198</c:v>
                </c:pt>
                <c:pt idx="543">
                  <c:v>0.15718004184939441</c:v>
                </c:pt>
                <c:pt idx="544">
                  <c:v>0.13322294535940571</c:v>
                </c:pt>
                <c:pt idx="545">
                  <c:v>7.0094591176357579E-2</c:v>
                </c:pt>
                <c:pt idx="546">
                  <c:v>6.2698603569708952E-2</c:v>
                </c:pt>
                <c:pt idx="547">
                  <c:v>9.6057723463751327E-2</c:v>
                </c:pt>
                <c:pt idx="548">
                  <c:v>0.12047686197480083</c:v>
                </c:pt>
                <c:pt idx="549">
                  <c:v>0.14571871124723695</c:v>
                </c:pt>
                <c:pt idx="550">
                  <c:v>0.19547171139805528</c:v>
                </c:pt>
                <c:pt idx="551">
                  <c:v>0.24551909320506138</c:v>
                </c:pt>
                <c:pt idx="552">
                  <c:v>0.28667877416770732</c:v>
                </c:pt>
                <c:pt idx="553">
                  <c:v>0.32265757311470039</c:v>
                </c:pt>
                <c:pt idx="554">
                  <c:v>0.33281430782830124</c:v>
                </c:pt>
                <c:pt idx="555">
                  <c:v>0.32614984838991395</c:v>
                </c:pt>
                <c:pt idx="556">
                  <c:v>0.30501710474183463</c:v>
                </c:pt>
                <c:pt idx="557">
                  <c:v>0.27281669781070111</c:v>
                </c:pt>
                <c:pt idx="558">
                  <c:v>0.21978592723387705</c:v>
                </c:pt>
                <c:pt idx="559">
                  <c:v>0.19843441991258928</c:v>
                </c:pt>
                <c:pt idx="560">
                  <c:v>0.20199440791000001</c:v>
                </c:pt>
                <c:pt idx="561">
                  <c:v>0.21611922355350027</c:v>
                </c:pt>
                <c:pt idx="562">
                  <c:v>0.20471837856742553</c:v>
                </c:pt>
                <c:pt idx="563">
                  <c:v>0.21653940675642841</c:v>
                </c:pt>
                <c:pt idx="564">
                  <c:v>0.22034890574397964</c:v>
                </c:pt>
                <c:pt idx="565">
                  <c:v>0.22106630304721206</c:v>
                </c:pt>
                <c:pt idx="566">
                  <c:v>0.23417565174234298</c:v>
                </c:pt>
                <c:pt idx="567">
                  <c:v>0.24331996798645017</c:v>
                </c:pt>
                <c:pt idx="568">
                  <c:v>0.20969729990638011</c:v>
                </c:pt>
                <c:pt idx="569">
                  <c:v>0.11848485985579513</c:v>
                </c:pt>
                <c:pt idx="570">
                  <c:v>6.2400076283202814E-2</c:v>
                </c:pt>
                <c:pt idx="571">
                  <c:v>6.7738381978960566E-2</c:v>
                </c:pt>
                <c:pt idx="572">
                  <c:v>7.6110241842939352E-2</c:v>
                </c:pt>
                <c:pt idx="573">
                  <c:v>8.8936782957397209E-2</c:v>
                </c:pt>
                <c:pt idx="574">
                  <c:v>8.6042878622109839E-2</c:v>
                </c:pt>
                <c:pt idx="575">
                  <c:v>9.4713744616668774E-2</c:v>
                </c:pt>
                <c:pt idx="576">
                  <c:v>0.11627571481100549</c:v>
                </c:pt>
                <c:pt idx="577">
                  <c:v>0.15225415766716119</c:v>
                </c:pt>
                <c:pt idx="578">
                  <c:v>0.19865781428870236</c:v>
                </c:pt>
                <c:pt idx="579">
                  <c:v>0.23917173798005345</c:v>
                </c:pt>
                <c:pt idx="580">
                  <c:v>0.26404332625914917</c:v>
                </c:pt>
                <c:pt idx="581">
                  <c:v>0.27244170949116053</c:v>
                </c:pt>
                <c:pt idx="582">
                  <c:v>0.27925453662787575</c:v>
                </c:pt>
                <c:pt idx="583">
                  <c:v>0.27351866697550059</c:v>
                </c:pt>
                <c:pt idx="584">
                  <c:v>0.29368150832108697</c:v>
                </c:pt>
                <c:pt idx="585">
                  <c:v>0.34290373498900334</c:v>
                </c:pt>
                <c:pt idx="586">
                  <c:v>0.36439495898723007</c:v>
                </c:pt>
                <c:pt idx="587">
                  <c:v>0.34758969772462539</c:v>
                </c:pt>
                <c:pt idx="588">
                  <c:v>0.33397230198541389</c:v>
                </c:pt>
                <c:pt idx="589">
                  <c:v>0.32333074650765364</c:v>
                </c:pt>
                <c:pt idx="590">
                  <c:v>0.32906236607325939</c:v>
                </c:pt>
                <c:pt idx="591">
                  <c:v>0.34770210592564887</c:v>
                </c:pt>
                <c:pt idx="592">
                  <c:v>0.35864650678258575</c:v>
                </c:pt>
                <c:pt idx="593">
                  <c:v>0.32433722661578479</c:v>
                </c:pt>
                <c:pt idx="594">
                  <c:v>0.33640004116436223</c:v>
                </c:pt>
                <c:pt idx="595">
                  <c:v>0.38838986274666631</c:v>
                </c:pt>
                <c:pt idx="596">
                  <c:v>0.40970993397803751</c:v>
                </c:pt>
                <c:pt idx="597">
                  <c:v>0.42542792234976345</c:v>
                </c:pt>
                <c:pt idx="598">
                  <c:v>0.44700747950948633</c:v>
                </c:pt>
                <c:pt idx="599">
                  <c:v>0.46212223866012603</c:v>
                </c:pt>
                <c:pt idx="600">
                  <c:v>0.42800623411864719</c:v>
                </c:pt>
                <c:pt idx="601">
                  <c:v>0.40015085233942377</c:v>
                </c:pt>
                <c:pt idx="602">
                  <c:v>0.37131132818677171</c:v>
                </c:pt>
                <c:pt idx="603">
                  <c:v>0.32862033787879186</c:v>
                </c:pt>
                <c:pt idx="604">
                  <c:v>0.3019220325007228</c:v>
                </c:pt>
                <c:pt idx="605">
                  <c:v>0.26156214709939479</c:v>
                </c:pt>
                <c:pt idx="606">
                  <c:v>0.22345001003871678</c:v>
                </c:pt>
                <c:pt idx="607">
                  <c:v>0.1851500408254268</c:v>
                </c:pt>
                <c:pt idx="608">
                  <c:v>0.15052164527567463</c:v>
                </c:pt>
                <c:pt idx="609">
                  <c:v>0.13480200286605729</c:v>
                </c:pt>
                <c:pt idx="610">
                  <c:v>0.12746772567567768</c:v>
                </c:pt>
                <c:pt idx="611">
                  <c:v>0.12684966127583502</c:v>
                </c:pt>
                <c:pt idx="612">
                  <c:v>0.1284257668756042</c:v>
                </c:pt>
                <c:pt idx="613">
                  <c:v>0.13508196569851186</c:v>
                </c:pt>
                <c:pt idx="614">
                  <c:v>0.1378272180186815</c:v>
                </c:pt>
                <c:pt idx="615">
                  <c:v>0.13604286141894034</c:v>
                </c:pt>
                <c:pt idx="616">
                  <c:v>0.121733032167938</c:v>
                </c:pt>
                <c:pt idx="617">
                  <c:v>8.6650136728410543E-2</c:v>
                </c:pt>
                <c:pt idx="618">
                  <c:v>7.9887157537987349E-2</c:v>
                </c:pt>
                <c:pt idx="619">
                  <c:v>8.5304387848777696E-2</c:v>
                </c:pt>
                <c:pt idx="620">
                  <c:v>7.9058254797847824E-2</c:v>
                </c:pt>
                <c:pt idx="621">
                  <c:v>7.8050918738199457E-2</c:v>
                </c:pt>
                <c:pt idx="622">
                  <c:v>8.7069899967806799E-2</c:v>
                </c:pt>
                <c:pt idx="623">
                  <c:v>0.10026626058983058</c:v>
                </c:pt>
                <c:pt idx="624">
                  <c:v>0.11816215199144636</c:v>
                </c:pt>
                <c:pt idx="625">
                  <c:v>0.12043664845177088</c:v>
                </c:pt>
                <c:pt idx="626">
                  <c:v>0.12242100511083896</c:v>
                </c:pt>
                <c:pt idx="627">
                  <c:v>0.12299942361062395</c:v>
                </c:pt>
                <c:pt idx="628">
                  <c:v>0.12003699857269332</c:v>
                </c:pt>
                <c:pt idx="629">
                  <c:v>0.11005409286464767</c:v>
                </c:pt>
                <c:pt idx="630">
                  <c:v>9.4673674821972906E-2</c:v>
                </c:pt>
                <c:pt idx="631">
                  <c:v>9.2068581675166503E-2</c:v>
                </c:pt>
                <c:pt idx="632">
                  <c:v>8.8733630678896572E-2</c:v>
                </c:pt>
                <c:pt idx="633">
                  <c:v>0.10442591323220064</c:v>
                </c:pt>
                <c:pt idx="634">
                  <c:v>0.10929958568739019</c:v>
                </c:pt>
                <c:pt idx="635">
                  <c:v>0.12733225923074434</c:v>
                </c:pt>
                <c:pt idx="636">
                  <c:v>0.14507186298814184</c:v>
                </c:pt>
                <c:pt idx="637">
                  <c:v>0.17473464541164965</c:v>
                </c:pt>
                <c:pt idx="638">
                  <c:v>0.20868943997978501</c:v>
                </c:pt>
                <c:pt idx="639">
                  <c:v>0.24107741282238707</c:v>
                </c:pt>
                <c:pt idx="640">
                  <c:v>0.24096416275569052</c:v>
                </c:pt>
                <c:pt idx="641">
                  <c:v>0.1979057062706096</c:v>
                </c:pt>
                <c:pt idx="642">
                  <c:v>0.20392288746197604</c:v>
                </c:pt>
                <c:pt idx="643">
                  <c:v>0.25701775651677478</c:v>
                </c:pt>
                <c:pt idx="644">
                  <c:v>0.31601727001507401</c:v>
                </c:pt>
                <c:pt idx="645">
                  <c:v>0.36666664492525619</c:v>
                </c:pt>
                <c:pt idx="646">
                  <c:v>0.38627344685847081</c:v>
                </c:pt>
                <c:pt idx="647">
                  <c:v>0.39741149063362102</c:v>
                </c:pt>
                <c:pt idx="648">
                  <c:v>0.40854087929649108</c:v>
                </c:pt>
                <c:pt idx="649">
                  <c:v>0.41466280495572011</c:v>
                </c:pt>
                <c:pt idx="650">
                  <c:v>0.39397308643153867</c:v>
                </c:pt>
                <c:pt idx="651">
                  <c:v>0.38780842228175572</c:v>
                </c:pt>
                <c:pt idx="652">
                  <c:v>0.38192811433673235</c:v>
                </c:pt>
                <c:pt idx="653">
                  <c:v>0.34637708264148032</c:v>
                </c:pt>
                <c:pt idx="654">
                  <c:v>0.30045722013204557</c:v>
                </c:pt>
                <c:pt idx="655">
                  <c:v>0.26912385539546252</c:v>
                </c:pt>
                <c:pt idx="656">
                  <c:v>0.2817735061123765</c:v>
                </c:pt>
                <c:pt idx="657">
                  <c:v>0.30517714445824395</c:v>
                </c:pt>
                <c:pt idx="658">
                  <c:v>0.3025655894284735</c:v>
                </c:pt>
                <c:pt idx="659">
                  <c:v>0.33868181948293025</c:v>
                </c:pt>
                <c:pt idx="660">
                  <c:v>0.37249823221018508</c:v>
                </c:pt>
                <c:pt idx="661">
                  <c:v>0.38897170407998788</c:v>
                </c:pt>
                <c:pt idx="662">
                  <c:v>0.39144940097464465</c:v>
                </c:pt>
                <c:pt idx="663">
                  <c:v>0.38537410102617403</c:v>
                </c:pt>
                <c:pt idx="664">
                  <c:v>0.33256679034263303</c:v>
                </c:pt>
                <c:pt idx="665">
                  <c:v>0.16230475939878999</c:v>
                </c:pt>
                <c:pt idx="666">
                  <c:v>5.9301896501017193E-2</c:v>
                </c:pt>
                <c:pt idx="667">
                  <c:v>4.627344251980705E-2</c:v>
                </c:pt>
                <c:pt idx="668">
                  <c:v>4.7868911987501955E-2</c:v>
                </c:pt>
                <c:pt idx="669">
                  <c:v>5.9283101913705505E-2</c:v>
                </c:pt>
                <c:pt idx="670">
                  <c:v>7.8877347704325279E-2</c:v>
                </c:pt>
                <c:pt idx="671">
                  <c:v>0.10390641760074656</c:v>
                </c:pt>
                <c:pt idx="672">
                  <c:v>0.12940675527322332</c:v>
                </c:pt>
                <c:pt idx="673">
                  <c:v>0.16982085028865809</c:v>
                </c:pt>
                <c:pt idx="674">
                  <c:v>0.20835753181303712</c:v>
                </c:pt>
                <c:pt idx="675">
                  <c:v>0.23183924191140937</c:v>
                </c:pt>
                <c:pt idx="676">
                  <c:v>0.23782530240158908</c:v>
                </c:pt>
                <c:pt idx="677">
                  <c:v>0.23599538971968764</c:v>
                </c:pt>
                <c:pt idx="678">
                  <c:v>0.21691577677007479</c:v>
                </c:pt>
                <c:pt idx="679">
                  <c:v>0.21494220474638581</c:v>
                </c:pt>
                <c:pt idx="680">
                  <c:v>0.27323302482623563</c:v>
                </c:pt>
                <c:pt idx="681">
                  <c:v>0.29949493515762238</c:v>
                </c:pt>
                <c:pt idx="682">
                  <c:v>0.28429094999239923</c:v>
                </c:pt>
                <c:pt idx="683">
                  <c:v>0.34796520337972442</c:v>
                </c:pt>
                <c:pt idx="684">
                  <c:v>0.39509825077122329</c:v>
                </c:pt>
                <c:pt idx="685">
                  <c:v>0.40663056073625914</c:v>
                </c:pt>
                <c:pt idx="686">
                  <c:v>0.4110023489109072</c:v>
                </c:pt>
                <c:pt idx="687">
                  <c:v>0.41817461232369069</c:v>
                </c:pt>
                <c:pt idx="688">
                  <c:v>0.38564069653938254</c:v>
                </c:pt>
                <c:pt idx="689">
                  <c:v>0.25419190337439207</c:v>
                </c:pt>
                <c:pt idx="690">
                  <c:v>0.19029223623812444</c:v>
                </c:pt>
                <c:pt idx="691">
                  <c:v>0.2236449740202891</c:v>
                </c:pt>
                <c:pt idx="692">
                  <c:v>0.28585755882982755</c:v>
                </c:pt>
                <c:pt idx="693">
                  <c:v>0.38295877826817504</c:v>
                </c:pt>
                <c:pt idx="694">
                  <c:v>0.41798892128815562</c:v>
                </c:pt>
                <c:pt idx="695">
                  <c:v>0.4331888787724843</c:v>
                </c:pt>
                <c:pt idx="696">
                  <c:v>0.44305927126294403</c:v>
                </c:pt>
                <c:pt idx="697">
                  <c:v>0.44588254332637128</c:v>
                </c:pt>
                <c:pt idx="698">
                  <c:v>0.43502835222999026</c:v>
                </c:pt>
                <c:pt idx="699">
                  <c:v>0.422787034863643</c:v>
                </c:pt>
                <c:pt idx="700">
                  <c:v>0.38491185872319228</c:v>
                </c:pt>
                <c:pt idx="701">
                  <c:v>0.31202259826836076</c:v>
                </c:pt>
                <c:pt idx="702">
                  <c:v>0.26704027034025374</c:v>
                </c:pt>
                <c:pt idx="703">
                  <c:v>0.23363640923055065</c:v>
                </c:pt>
                <c:pt idx="704">
                  <c:v>0.2583189966122561</c:v>
                </c:pt>
                <c:pt idx="705">
                  <c:v>0.26999673380313527</c:v>
                </c:pt>
                <c:pt idx="706">
                  <c:v>0.27383627082892636</c:v>
                </c:pt>
                <c:pt idx="707">
                  <c:v>0.30151769385195415</c:v>
                </c:pt>
                <c:pt idx="708">
                  <c:v>0.29975776765275869</c:v>
                </c:pt>
                <c:pt idx="709">
                  <c:v>0.33418998902486502</c:v>
                </c:pt>
                <c:pt idx="710">
                  <c:v>0.35294857523013956</c:v>
                </c:pt>
                <c:pt idx="711">
                  <c:v>0.3408563568260119</c:v>
                </c:pt>
                <c:pt idx="712">
                  <c:v>0.30228025381842649</c:v>
                </c:pt>
                <c:pt idx="713">
                  <c:v>0.20973986550250184</c:v>
                </c:pt>
                <c:pt idx="714">
                  <c:v>0.19899091029774221</c:v>
                </c:pt>
                <c:pt idx="715">
                  <c:v>0.2446818206995775</c:v>
                </c:pt>
                <c:pt idx="716">
                  <c:v>0.26627462702123311</c:v>
                </c:pt>
                <c:pt idx="717">
                  <c:v>0.26349515600911599</c:v>
                </c:pt>
                <c:pt idx="718">
                  <c:v>0.27180356345732792</c:v>
                </c:pt>
                <c:pt idx="719">
                  <c:v>0.31968978073905641</c:v>
                </c:pt>
                <c:pt idx="720">
                  <c:v>0.39091181662919428</c:v>
                </c:pt>
                <c:pt idx="721">
                  <c:v>0.42072801617459699</c:v>
                </c:pt>
                <c:pt idx="722">
                  <c:v>0.40621492462708453</c:v>
                </c:pt>
                <c:pt idx="723">
                  <c:v>0.36243042550649779</c:v>
                </c:pt>
                <c:pt idx="724">
                  <c:v>0.31060008745664502</c:v>
                </c:pt>
                <c:pt idx="725">
                  <c:v>0.27451031228312894</c:v>
                </c:pt>
                <c:pt idx="726">
                  <c:v>0.19935267417210917</c:v>
                </c:pt>
                <c:pt idx="727">
                  <c:v>0.15849300424355325</c:v>
                </c:pt>
                <c:pt idx="728">
                  <c:v>0.15477652380926643</c:v>
                </c:pt>
                <c:pt idx="729">
                  <c:v>0.17472870369235244</c:v>
                </c:pt>
                <c:pt idx="730">
                  <c:v>0.18622150297977036</c:v>
                </c:pt>
                <c:pt idx="731">
                  <c:v>0.23369558870854529</c:v>
                </c:pt>
                <c:pt idx="732">
                  <c:v>0.26130175102385056</c:v>
                </c:pt>
                <c:pt idx="733">
                  <c:v>0.27192781083556561</c:v>
                </c:pt>
                <c:pt idx="734">
                  <c:v>0.31691578221600886</c:v>
                </c:pt>
                <c:pt idx="735">
                  <c:v>0.33391288928747043</c:v>
                </c:pt>
                <c:pt idx="736">
                  <c:v>0.31943258104387623</c:v>
                </c:pt>
                <c:pt idx="737">
                  <c:v>0.230418880788542</c:v>
                </c:pt>
                <c:pt idx="738">
                  <c:v>0.20235255020933021</c:v>
                </c:pt>
                <c:pt idx="739">
                  <c:v>0.29016598291159745</c:v>
                </c:pt>
                <c:pt idx="740">
                  <c:v>0.34736091720728296</c:v>
                </c:pt>
                <c:pt idx="741">
                  <c:v>0.36677700276192698</c:v>
                </c:pt>
                <c:pt idx="742">
                  <c:v>0.38255649740012393</c:v>
                </c:pt>
                <c:pt idx="743">
                  <c:v>0.39974505555195039</c:v>
                </c:pt>
                <c:pt idx="744">
                  <c:v>0.41005301933563987</c:v>
                </c:pt>
                <c:pt idx="745">
                  <c:v>0.40595908379514889</c:v>
                </c:pt>
                <c:pt idx="746">
                  <c:v>0.40047104533344324</c:v>
                </c:pt>
                <c:pt idx="747">
                  <c:v>0.39656854842808492</c:v>
                </c:pt>
                <c:pt idx="748">
                  <c:v>0.38305706365952058</c:v>
                </c:pt>
                <c:pt idx="749">
                  <c:v>0.36365785816153628</c:v>
                </c:pt>
                <c:pt idx="750">
                  <c:v>0.3497848533712804</c:v>
                </c:pt>
                <c:pt idx="751">
                  <c:v>0.34195777337191141</c:v>
                </c:pt>
                <c:pt idx="752">
                  <c:v>0.34381325630718895</c:v>
                </c:pt>
                <c:pt idx="753">
                  <c:v>0.34885011173763331</c:v>
                </c:pt>
                <c:pt idx="754">
                  <c:v>0.3421906823736946</c:v>
                </c:pt>
                <c:pt idx="755">
                  <c:v>0.33876923567472772</c:v>
                </c:pt>
                <c:pt idx="756">
                  <c:v>0.33328593331160949</c:v>
                </c:pt>
                <c:pt idx="757">
                  <c:v>0.31520250172987824</c:v>
                </c:pt>
                <c:pt idx="758">
                  <c:v>0.31148583987683626</c:v>
                </c:pt>
                <c:pt idx="759">
                  <c:v>0.29537301868885446</c:v>
                </c:pt>
                <c:pt idx="760">
                  <c:v>0.28195917413770261</c:v>
                </c:pt>
                <c:pt idx="761">
                  <c:v>0.21061171096213088</c:v>
                </c:pt>
                <c:pt idx="762">
                  <c:v>0.19450942015822109</c:v>
                </c:pt>
                <c:pt idx="763">
                  <c:v>0.26672683761124416</c:v>
                </c:pt>
                <c:pt idx="764">
                  <c:v>0.32551408223504319</c:v>
                </c:pt>
                <c:pt idx="765">
                  <c:v>0.36502499073380701</c:v>
                </c:pt>
                <c:pt idx="766">
                  <c:v>0.41433419942119465</c:v>
                </c:pt>
                <c:pt idx="767">
                  <c:v>0.42594504188403393</c:v>
                </c:pt>
                <c:pt idx="768">
                  <c:v>0.43212681947397957</c:v>
                </c:pt>
                <c:pt idx="769">
                  <c:v>0.43544075402434174</c:v>
                </c:pt>
                <c:pt idx="770">
                  <c:v>0.43744443567603492</c:v>
                </c:pt>
                <c:pt idx="771">
                  <c:v>0.43586137878672671</c:v>
                </c:pt>
                <c:pt idx="772">
                  <c:v>0.43876532321523559</c:v>
                </c:pt>
                <c:pt idx="773">
                  <c:v>0.45056996240697034</c:v>
                </c:pt>
                <c:pt idx="774">
                  <c:v>0.44262635696452235</c:v>
                </c:pt>
                <c:pt idx="775">
                  <c:v>0.44146379665830243</c:v>
                </c:pt>
                <c:pt idx="776">
                  <c:v>0.43302880684191813</c:v>
                </c:pt>
                <c:pt idx="777">
                  <c:v>0.43851923193403042</c:v>
                </c:pt>
                <c:pt idx="778">
                  <c:v>0.44600336311284816</c:v>
                </c:pt>
                <c:pt idx="779">
                  <c:v>0.42365664133687414</c:v>
                </c:pt>
                <c:pt idx="780">
                  <c:v>0.41823130048437512</c:v>
                </c:pt>
                <c:pt idx="781">
                  <c:v>0.42063792769777797</c:v>
                </c:pt>
                <c:pt idx="782">
                  <c:v>0.40707564010508096</c:v>
                </c:pt>
                <c:pt idx="783">
                  <c:v>0.38841033138383679</c:v>
                </c:pt>
                <c:pt idx="784">
                  <c:v>0.37191887306920812</c:v>
                </c:pt>
                <c:pt idx="785">
                  <c:v>0.34334694065071181</c:v>
                </c:pt>
                <c:pt idx="786">
                  <c:v>0.32837653042457987</c:v>
                </c:pt>
                <c:pt idx="787">
                  <c:v>0.33345202769091592</c:v>
                </c:pt>
                <c:pt idx="788">
                  <c:v>0.33519525723016935</c:v>
                </c:pt>
                <c:pt idx="789">
                  <c:v>0.33961139664625217</c:v>
                </c:pt>
                <c:pt idx="790">
                  <c:v>0.35280145189509987</c:v>
                </c:pt>
                <c:pt idx="791">
                  <c:v>0.36508095941099067</c:v>
                </c:pt>
                <c:pt idx="792">
                  <c:v>0.36702613392474537</c:v>
                </c:pt>
                <c:pt idx="793">
                  <c:v>0.35731557486807358</c:v>
                </c:pt>
                <c:pt idx="794">
                  <c:v>0.36569408222205546</c:v>
                </c:pt>
                <c:pt idx="795">
                  <c:v>0.37574842765717925</c:v>
                </c:pt>
                <c:pt idx="796">
                  <c:v>0.36981306086791199</c:v>
                </c:pt>
                <c:pt idx="797">
                  <c:v>0.35268977401172064</c:v>
                </c:pt>
                <c:pt idx="798">
                  <c:v>0.33115797289762516</c:v>
                </c:pt>
                <c:pt idx="799">
                  <c:v>0.30984247631127154</c:v>
                </c:pt>
                <c:pt idx="800">
                  <c:v>0.29573005305215905</c:v>
                </c:pt>
                <c:pt idx="801">
                  <c:v>0.3011439369135826</c:v>
                </c:pt>
                <c:pt idx="802">
                  <c:v>0.3138585547228997</c:v>
                </c:pt>
                <c:pt idx="803">
                  <c:v>0.32248632171673136</c:v>
                </c:pt>
                <c:pt idx="804">
                  <c:v>0.32803202340568721</c:v>
                </c:pt>
                <c:pt idx="805">
                  <c:v>0.33441286850775448</c:v>
                </c:pt>
                <c:pt idx="806">
                  <c:v>0.3301048871574141</c:v>
                </c:pt>
                <c:pt idx="807">
                  <c:v>0.32167505354315851</c:v>
                </c:pt>
                <c:pt idx="808">
                  <c:v>0.30421435621978288</c:v>
                </c:pt>
                <c:pt idx="809">
                  <c:v>0.26427312242157203</c:v>
                </c:pt>
                <c:pt idx="810">
                  <c:v>0.22215596156790968</c:v>
                </c:pt>
                <c:pt idx="811">
                  <c:v>0.21893747055884452</c:v>
                </c:pt>
                <c:pt idx="812">
                  <c:v>0.22268735814320825</c:v>
                </c:pt>
                <c:pt idx="813">
                  <c:v>0.23379095073602857</c:v>
                </c:pt>
                <c:pt idx="814">
                  <c:v>0.24800313189378925</c:v>
                </c:pt>
                <c:pt idx="815">
                  <c:v>0.2577078299666663</c:v>
                </c:pt>
                <c:pt idx="816">
                  <c:v>0.26347330978265499</c:v>
                </c:pt>
                <c:pt idx="817">
                  <c:v>0.25972839846079493</c:v>
                </c:pt>
                <c:pt idx="818">
                  <c:v>0.24060143971593795</c:v>
                </c:pt>
                <c:pt idx="819">
                  <c:v>0.22177147919128157</c:v>
                </c:pt>
                <c:pt idx="820">
                  <c:v>0.21660305678455052</c:v>
                </c:pt>
                <c:pt idx="821">
                  <c:v>0.20540636417628078</c:v>
                </c:pt>
                <c:pt idx="822">
                  <c:v>0.19859307454896866</c:v>
                </c:pt>
                <c:pt idx="823">
                  <c:v>0.20226617119751311</c:v>
                </c:pt>
                <c:pt idx="824">
                  <c:v>0.22576769925687309</c:v>
                </c:pt>
                <c:pt idx="825">
                  <c:v>0.24281503151853909</c:v>
                </c:pt>
                <c:pt idx="826">
                  <c:v>0.24124080992491484</c:v>
                </c:pt>
                <c:pt idx="827">
                  <c:v>0.2495064140803635</c:v>
                </c:pt>
                <c:pt idx="828">
                  <c:v>0.26720861023080245</c:v>
                </c:pt>
                <c:pt idx="829">
                  <c:v>0.28072224677073443</c:v>
                </c:pt>
                <c:pt idx="830">
                  <c:v>0.28638937322996916</c:v>
                </c:pt>
                <c:pt idx="831">
                  <c:v>0.28514946069613684</c:v>
                </c:pt>
                <c:pt idx="832">
                  <c:v>0.26734618492017664</c:v>
                </c:pt>
                <c:pt idx="833">
                  <c:v>0.17663177056901944</c:v>
                </c:pt>
                <c:pt idx="834">
                  <c:v>9.3445550111743089E-2</c:v>
                </c:pt>
                <c:pt idx="835">
                  <c:v>7.5597646005399338E-2</c:v>
                </c:pt>
                <c:pt idx="836">
                  <c:v>7.8587047775528107E-2</c:v>
                </c:pt>
                <c:pt idx="837">
                  <c:v>8.6987649099077899E-2</c:v>
                </c:pt>
                <c:pt idx="838">
                  <c:v>9.8539322104800722E-2</c:v>
                </c:pt>
                <c:pt idx="839">
                  <c:v>0.11135228804118449</c:v>
                </c:pt>
                <c:pt idx="840">
                  <c:v>0.1248805460963195</c:v>
                </c:pt>
                <c:pt idx="841">
                  <c:v>0.13239613564370381</c:v>
                </c:pt>
                <c:pt idx="842">
                  <c:v>0.13141758946368784</c:v>
                </c:pt>
                <c:pt idx="843">
                  <c:v>0.13115444001238274</c:v>
                </c:pt>
                <c:pt idx="844">
                  <c:v>0.12982398686218116</c:v>
                </c:pt>
                <c:pt idx="845">
                  <c:v>0.12995373988278422</c:v>
                </c:pt>
                <c:pt idx="846">
                  <c:v>0.11908591192228395</c:v>
                </c:pt>
                <c:pt idx="847">
                  <c:v>0.11750242374108778</c:v>
                </c:pt>
                <c:pt idx="848">
                  <c:v>0.17041918756038255</c:v>
                </c:pt>
                <c:pt idx="849">
                  <c:v>0.23132774914853915</c:v>
                </c:pt>
                <c:pt idx="850">
                  <c:v>0.24367351826306047</c:v>
                </c:pt>
                <c:pt idx="851">
                  <c:v>0.29858242224029169</c:v>
                </c:pt>
                <c:pt idx="852">
                  <c:v>0.35853419066615377</c:v>
                </c:pt>
                <c:pt idx="853">
                  <c:v>0.37928711433290618</c:v>
                </c:pt>
                <c:pt idx="854">
                  <c:v>0.37438309676066156</c:v>
                </c:pt>
                <c:pt idx="855">
                  <c:v>0.36573305176061566</c:v>
                </c:pt>
                <c:pt idx="856">
                  <c:v>0.37129375690039484</c:v>
                </c:pt>
                <c:pt idx="857">
                  <c:v>0.3440140329861946</c:v>
                </c:pt>
                <c:pt idx="858">
                  <c:v>0.30395019467353074</c:v>
                </c:pt>
                <c:pt idx="859">
                  <c:v>0.36029555539782743</c:v>
                </c:pt>
                <c:pt idx="860">
                  <c:v>0.38209659256123685</c:v>
                </c:pt>
                <c:pt idx="861">
                  <c:v>0.37793307282650818</c:v>
                </c:pt>
                <c:pt idx="862">
                  <c:v>0.38207769881390957</c:v>
                </c:pt>
                <c:pt idx="863">
                  <c:v>0.38134178372526373</c:v>
                </c:pt>
                <c:pt idx="864">
                  <c:v>0.37088665530142406</c:v>
                </c:pt>
                <c:pt idx="865">
                  <c:v>0.36365172283603997</c:v>
                </c:pt>
                <c:pt idx="866">
                  <c:v>0.34952516760362784</c:v>
                </c:pt>
                <c:pt idx="867">
                  <c:v>0.32380717615611637</c:v>
                </c:pt>
                <c:pt idx="868">
                  <c:v>0.30100440586175975</c:v>
                </c:pt>
                <c:pt idx="869">
                  <c:v>0.27915723788971558</c:v>
                </c:pt>
                <c:pt idx="870">
                  <c:v>0.25423410201410357</c:v>
                </c:pt>
                <c:pt idx="871">
                  <c:v>0.24167990891364069</c:v>
                </c:pt>
                <c:pt idx="872">
                  <c:v>0.27570446279338684</c:v>
                </c:pt>
                <c:pt idx="873">
                  <c:v>0.30454313001885713</c:v>
                </c:pt>
                <c:pt idx="874">
                  <c:v>0.31092372830177945</c:v>
                </c:pt>
                <c:pt idx="875">
                  <c:v>0.33094198382327294</c:v>
                </c:pt>
                <c:pt idx="876">
                  <c:v>0.35503760972023074</c:v>
                </c:pt>
                <c:pt idx="877">
                  <c:v>0.37478451492477882</c:v>
                </c:pt>
                <c:pt idx="878">
                  <c:v>0.40247003736284936</c:v>
                </c:pt>
                <c:pt idx="879">
                  <c:v>0.40292073419936525</c:v>
                </c:pt>
                <c:pt idx="880">
                  <c:v>0.3925966478826407</c:v>
                </c:pt>
                <c:pt idx="881">
                  <c:v>0.35193726812433751</c:v>
                </c:pt>
                <c:pt idx="882">
                  <c:v>0.28040099410053648</c:v>
                </c:pt>
                <c:pt idx="883">
                  <c:v>0.29069010165211367</c:v>
                </c:pt>
                <c:pt idx="884">
                  <c:v>0.29516141900121529</c:v>
                </c:pt>
                <c:pt idx="885">
                  <c:v>0.28844819344648726</c:v>
                </c:pt>
                <c:pt idx="886">
                  <c:v>0.29228128024563044</c:v>
                </c:pt>
                <c:pt idx="887">
                  <c:v>0.2940671559985622</c:v>
                </c:pt>
                <c:pt idx="888">
                  <c:v>0.28516043529249341</c:v>
                </c:pt>
                <c:pt idx="889">
                  <c:v>0.28874277788658548</c:v>
                </c:pt>
                <c:pt idx="890">
                  <c:v>0.27907004427168269</c:v>
                </c:pt>
                <c:pt idx="891">
                  <c:v>0.26434778896971922</c:v>
                </c:pt>
                <c:pt idx="892">
                  <c:v>0.23888407953933424</c:v>
                </c:pt>
                <c:pt idx="893">
                  <c:v>0.20535492552968346</c:v>
                </c:pt>
                <c:pt idx="894">
                  <c:v>0.17926294413865151</c:v>
                </c:pt>
                <c:pt idx="895">
                  <c:v>0.1733239361680666</c:v>
                </c:pt>
                <c:pt idx="896">
                  <c:v>0.21737412250218369</c:v>
                </c:pt>
                <c:pt idx="897">
                  <c:v>0.25465182116594132</c:v>
                </c:pt>
                <c:pt idx="898">
                  <c:v>0.26116092202393637</c:v>
                </c:pt>
                <c:pt idx="899">
                  <c:v>0.2851915832146944</c:v>
                </c:pt>
                <c:pt idx="900">
                  <c:v>0.3067954187636312</c:v>
                </c:pt>
                <c:pt idx="901">
                  <c:v>0.31212063765783304</c:v>
                </c:pt>
                <c:pt idx="902">
                  <c:v>0.32690721743992912</c:v>
                </c:pt>
                <c:pt idx="903">
                  <c:v>0.3329220327193726</c:v>
                </c:pt>
                <c:pt idx="904">
                  <c:v>0.31096290732997456</c:v>
                </c:pt>
                <c:pt idx="905">
                  <c:v>0.17177117239980821</c:v>
                </c:pt>
                <c:pt idx="906">
                  <c:v>6.4214916425492222E-2</c:v>
                </c:pt>
                <c:pt idx="907">
                  <c:v>6.2092333107002566E-2</c:v>
                </c:pt>
                <c:pt idx="908">
                  <c:v>8.9453138204496407E-2</c:v>
                </c:pt>
                <c:pt idx="909">
                  <c:v>0.12356427963740783</c:v>
                </c:pt>
                <c:pt idx="910">
                  <c:v>0.17819635918999066</c:v>
                </c:pt>
                <c:pt idx="911">
                  <c:v>0.24412018117589265</c:v>
                </c:pt>
                <c:pt idx="912">
                  <c:v>0.29115546633280148</c:v>
                </c:pt>
                <c:pt idx="913">
                  <c:v>0.31109892875900413</c:v>
                </c:pt>
                <c:pt idx="914">
                  <c:v>0.32671693712970523</c:v>
                </c:pt>
                <c:pt idx="915">
                  <c:v>0.33665745149989906</c:v>
                </c:pt>
                <c:pt idx="916">
                  <c:v>0.33522089882949546</c:v>
                </c:pt>
                <c:pt idx="917">
                  <c:v>0.31346805305211062</c:v>
                </c:pt>
                <c:pt idx="918">
                  <c:v>0.28873667903070804</c:v>
                </c:pt>
                <c:pt idx="919">
                  <c:v>0.28292156189783679</c:v>
                </c:pt>
                <c:pt idx="920">
                  <c:v>0.342558892012988</c:v>
                </c:pt>
                <c:pt idx="921">
                  <c:v>0.3618498991666923</c:v>
                </c:pt>
                <c:pt idx="922">
                  <c:v>0.37504612017949562</c:v>
                </c:pt>
                <c:pt idx="923">
                  <c:v>0.39399292415859588</c:v>
                </c:pt>
                <c:pt idx="924">
                  <c:v>0.40931636932322585</c:v>
                </c:pt>
                <c:pt idx="925">
                  <c:v>0.41553486941812834</c:v>
                </c:pt>
                <c:pt idx="926">
                  <c:v>0.42543559785772445</c:v>
                </c:pt>
                <c:pt idx="927">
                  <c:v>0.45345823065152829</c:v>
                </c:pt>
                <c:pt idx="928">
                  <c:v>0.45610853114204414</c:v>
                </c:pt>
                <c:pt idx="929">
                  <c:v>0.3623409007272862</c:v>
                </c:pt>
                <c:pt idx="930">
                  <c:v>0.23317342758307644</c:v>
                </c:pt>
                <c:pt idx="931">
                  <c:v>0.25601926317376228</c:v>
                </c:pt>
                <c:pt idx="932">
                  <c:v>0.28957543255328927</c:v>
                </c:pt>
                <c:pt idx="933">
                  <c:v>0.30592729192544926</c:v>
                </c:pt>
                <c:pt idx="934">
                  <c:v>0.31576298285082843</c:v>
                </c:pt>
                <c:pt idx="935">
                  <c:v>0.32556662741011344</c:v>
                </c:pt>
                <c:pt idx="936">
                  <c:v>0.29918162937297177</c:v>
                </c:pt>
                <c:pt idx="937">
                  <c:v>0.24937468258546622</c:v>
                </c:pt>
                <c:pt idx="938">
                  <c:v>0.20410290531382205</c:v>
                </c:pt>
                <c:pt idx="939">
                  <c:v>0.16416286793456475</c:v>
                </c:pt>
                <c:pt idx="940">
                  <c:v>0.1337686488546328</c:v>
                </c:pt>
                <c:pt idx="941">
                  <c:v>0.103928479380532</c:v>
                </c:pt>
                <c:pt idx="942">
                  <c:v>8.1969086882973163E-2</c:v>
                </c:pt>
                <c:pt idx="943">
                  <c:v>7.4844246651457919E-2</c:v>
                </c:pt>
                <c:pt idx="944">
                  <c:v>0.14314877584074123</c:v>
                </c:pt>
                <c:pt idx="945">
                  <c:v>0.19763042273670128</c:v>
                </c:pt>
                <c:pt idx="946">
                  <c:v>0.20749489958219652</c:v>
                </c:pt>
                <c:pt idx="947">
                  <c:v>0.21706126872212783</c:v>
                </c:pt>
                <c:pt idx="948">
                  <c:v>0.22112144128585193</c:v>
                </c:pt>
                <c:pt idx="949">
                  <c:v>0.22380559687309198</c:v>
                </c:pt>
                <c:pt idx="950">
                  <c:v>0.22403799419279705</c:v>
                </c:pt>
                <c:pt idx="951">
                  <c:v>0.23195334234746739</c:v>
                </c:pt>
                <c:pt idx="952">
                  <c:v>0.22583037704728109</c:v>
                </c:pt>
                <c:pt idx="953">
                  <c:v>0.14317054796862216</c:v>
                </c:pt>
                <c:pt idx="954">
                  <c:v>9.602528163296413E-2</c:v>
                </c:pt>
                <c:pt idx="955">
                  <c:v>0.15799329034236803</c:v>
                </c:pt>
                <c:pt idx="956">
                  <c:v>0.19721278748188095</c:v>
                </c:pt>
                <c:pt idx="957">
                  <c:v>0.22479768475026973</c:v>
                </c:pt>
                <c:pt idx="958">
                  <c:v>0.24152686216194832</c:v>
                </c:pt>
                <c:pt idx="959">
                  <c:v>0.25753218099136577</c:v>
                </c:pt>
                <c:pt idx="960">
                  <c:v>0.26858179425581075</c:v>
                </c:pt>
                <c:pt idx="961">
                  <c:v>0.25800653839664994</c:v>
                </c:pt>
                <c:pt idx="962">
                  <c:v>0.24272593615154286</c:v>
                </c:pt>
                <c:pt idx="963">
                  <c:v>0.20074856354683743</c:v>
                </c:pt>
                <c:pt idx="964">
                  <c:v>0.16436134397509919</c:v>
                </c:pt>
                <c:pt idx="965">
                  <c:v>0.13795616051889273</c:v>
                </c:pt>
                <c:pt idx="966">
                  <c:v>0.11361617350431941</c:v>
                </c:pt>
                <c:pt idx="967">
                  <c:v>0.12707685124047946</c:v>
                </c:pt>
                <c:pt idx="968">
                  <c:v>0.18784584211939412</c:v>
                </c:pt>
                <c:pt idx="969">
                  <c:v>0.23203110659917967</c:v>
                </c:pt>
                <c:pt idx="970">
                  <c:v>0.24106592902044308</c:v>
                </c:pt>
                <c:pt idx="971">
                  <c:v>0.21976318269469525</c:v>
                </c:pt>
                <c:pt idx="972">
                  <c:v>0.20122700397901885</c:v>
                </c:pt>
                <c:pt idx="973">
                  <c:v>0.19438160331449997</c:v>
                </c:pt>
                <c:pt idx="974">
                  <c:v>0.20965371615184936</c:v>
                </c:pt>
                <c:pt idx="975">
                  <c:v>0.22303731357421419</c:v>
                </c:pt>
                <c:pt idx="976">
                  <c:v>0.20637310891342339</c:v>
                </c:pt>
                <c:pt idx="977">
                  <c:v>0.12127128968887439</c:v>
                </c:pt>
                <c:pt idx="978">
                  <c:v>6.0434867285890703E-2</c:v>
                </c:pt>
                <c:pt idx="979">
                  <c:v>8.8978182463505029E-2</c:v>
                </c:pt>
                <c:pt idx="980">
                  <c:v>0.12618756697789607</c:v>
                </c:pt>
                <c:pt idx="981">
                  <c:v>0.16833808295548605</c:v>
                </c:pt>
                <c:pt idx="982">
                  <c:v>0.24245574297590555</c:v>
                </c:pt>
                <c:pt idx="983">
                  <c:v>0.34715365365226836</c:v>
                </c:pt>
                <c:pt idx="984">
                  <c:v>0.434469876842213</c:v>
                </c:pt>
                <c:pt idx="985">
                  <c:v>0.4817545772436147</c:v>
                </c:pt>
                <c:pt idx="986">
                  <c:v>0.50073450895726979</c:v>
                </c:pt>
                <c:pt idx="987">
                  <c:v>0.50093375448579958</c:v>
                </c:pt>
                <c:pt idx="988">
                  <c:v>0.48453299213883477</c:v>
                </c:pt>
                <c:pt idx="989">
                  <c:v>0.45262708424367831</c:v>
                </c:pt>
                <c:pt idx="990">
                  <c:v>0.40928956735416994</c:v>
                </c:pt>
                <c:pt idx="991">
                  <c:v>0.39686805485264376</c:v>
                </c:pt>
                <c:pt idx="992">
                  <c:v>0.41954806679688389</c:v>
                </c:pt>
                <c:pt idx="993">
                  <c:v>0.44327705553792923</c:v>
                </c:pt>
                <c:pt idx="994">
                  <c:v>0.47129023280098842</c:v>
                </c:pt>
                <c:pt idx="995">
                  <c:v>0.48080394910772495</c:v>
                </c:pt>
                <c:pt idx="996">
                  <c:v>0.49188710740185937</c:v>
                </c:pt>
                <c:pt idx="997">
                  <c:v>0.47963754601648595</c:v>
                </c:pt>
                <c:pt idx="998">
                  <c:v>0.4820131262850636</c:v>
                </c:pt>
                <c:pt idx="999">
                  <c:v>0.5143959982192442</c:v>
                </c:pt>
                <c:pt idx="1000">
                  <c:v>0.52592085045391912</c:v>
                </c:pt>
                <c:pt idx="1001">
                  <c:v>0.52353692574123123</c:v>
                </c:pt>
                <c:pt idx="1002">
                  <c:v>0.5080616713322782</c:v>
                </c:pt>
                <c:pt idx="1003">
                  <c:v>0.52929721059093615</c:v>
                </c:pt>
                <c:pt idx="1004">
                  <c:v>0.558177886518059</c:v>
                </c:pt>
                <c:pt idx="1005">
                  <c:v>0.56214737839571138</c:v>
                </c:pt>
                <c:pt idx="1006">
                  <c:v>0.56743907966927132</c:v>
                </c:pt>
                <c:pt idx="1007">
                  <c:v>0.57568000476271364</c:v>
                </c:pt>
                <c:pt idx="1008">
                  <c:v>0.58497174419203957</c:v>
                </c:pt>
                <c:pt idx="1009">
                  <c:v>0.57839433978697841</c:v>
                </c:pt>
                <c:pt idx="1010">
                  <c:v>0.58294242393169549</c:v>
                </c:pt>
                <c:pt idx="1011">
                  <c:v>0.58805594728051502</c:v>
                </c:pt>
                <c:pt idx="1012">
                  <c:v>0.58112879750466861</c:v>
                </c:pt>
                <c:pt idx="1013">
                  <c:v>0.5646953232604649</c:v>
                </c:pt>
                <c:pt idx="1014">
                  <c:v>0.541135926439124</c:v>
                </c:pt>
                <c:pt idx="1015">
                  <c:v>0.50814626464517698</c:v>
                </c:pt>
                <c:pt idx="1016">
                  <c:v>0.48563597021058069</c:v>
                </c:pt>
                <c:pt idx="1017">
                  <c:v>0.46794786336807387</c:v>
                </c:pt>
                <c:pt idx="1018">
                  <c:v>0.46655003168051001</c:v>
                </c:pt>
                <c:pt idx="1019">
                  <c:v>0.4923474381747841</c:v>
                </c:pt>
                <c:pt idx="1020">
                  <c:v>0.4752574388044839</c:v>
                </c:pt>
                <c:pt idx="1021">
                  <c:v>0.4416395478904544</c:v>
                </c:pt>
                <c:pt idx="1022">
                  <c:v>0.40928687156268068</c:v>
                </c:pt>
                <c:pt idx="1023">
                  <c:v>0.39944005041739256</c:v>
                </c:pt>
                <c:pt idx="1024">
                  <c:v>0.3726854517573473</c:v>
                </c:pt>
                <c:pt idx="1025">
                  <c:v>0.26166530652557901</c:v>
                </c:pt>
                <c:pt idx="1026">
                  <c:v>0.14668071153999049</c:v>
                </c:pt>
                <c:pt idx="1027">
                  <c:v>0.13412562379476503</c:v>
                </c:pt>
                <c:pt idx="1028">
                  <c:v>0.13666503128147223</c:v>
                </c:pt>
                <c:pt idx="1029">
                  <c:v>0.14330389613886368</c:v>
                </c:pt>
                <c:pt idx="1030">
                  <c:v>0.17145086925510808</c:v>
                </c:pt>
                <c:pt idx="1031">
                  <c:v>0.2119237987674534</c:v>
                </c:pt>
                <c:pt idx="1032">
                  <c:v>0.26411533463005676</c:v>
                </c:pt>
                <c:pt idx="1033">
                  <c:v>0.28982022506887223</c:v>
                </c:pt>
                <c:pt idx="1034">
                  <c:v>0.29918669768688333</c:v>
                </c:pt>
                <c:pt idx="1035">
                  <c:v>0.29610949532422337</c:v>
                </c:pt>
                <c:pt idx="1036">
                  <c:v>0.28397906314907601</c:v>
                </c:pt>
                <c:pt idx="1037">
                  <c:v>0.26524075175248935</c:v>
                </c:pt>
                <c:pt idx="1038">
                  <c:v>0.2529457105850596</c:v>
                </c:pt>
                <c:pt idx="1039">
                  <c:v>0.23085882566552343</c:v>
                </c:pt>
                <c:pt idx="1040">
                  <c:v>0.26529020843781498</c:v>
                </c:pt>
                <c:pt idx="1041">
                  <c:v>0.25912228153138767</c:v>
                </c:pt>
                <c:pt idx="1042">
                  <c:v>0.2610568085726116</c:v>
                </c:pt>
                <c:pt idx="1043">
                  <c:v>0.24956080471801043</c:v>
                </c:pt>
                <c:pt idx="1044">
                  <c:v>0.23393251456924752</c:v>
                </c:pt>
                <c:pt idx="1045">
                  <c:v>0.24145294727416272</c:v>
                </c:pt>
                <c:pt idx="1046">
                  <c:v>0.2632980115628849</c:v>
                </c:pt>
                <c:pt idx="1047">
                  <c:v>0.28568901126160318</c:v>
                </c:pt>
                <c:pt idx="1048">
                  <c:v>0.28585895113853943</c:v>
                </c:pt>
                <c:pt idx="1049">
                  <c:v>0.19237398199901382</c:v>
                </c:pt>
                <c:pt idx="1050">
                  <c:v>0.10026710435921422</c:v>
                </c:pt>
                <c:pt idx="1051">
                  <c:v>0.14886213707992102</c:v>
                </c:pt>
                <c:pt idx="1052">
                  <c:v>0.22677423076365716</c:v>
                </c:pt>
                <c:pt idx="1053">
                  <c:v>0.31074915474040998</c:v>
                </c:pt>
                <c:pt idx="1054">
                  <c:v>0.39202886498021217</c:v>
                </c:pt>
                <c:pt idx="1055">
                  <c:v>0.45076065835381146</c:v>
                </c:pt>
                <c:pt idx="1056">
                  <c:v>0.49702322151387968</c:v>
                </c:pt>
                <c:pt idx="1057">
                  <c:v>0.50357619096870732</c:v>
                </c:pt>
                <c:pt idx="1058">
                  <c:v>0.49818731236259817</c:v>
                </c:pt>
                <c:pt idx="1059">
                  <c:v>0.48571999679650363</c:v>
                </c:pt>
                <c:pt idx="1060">
                  <c:v>0.45748209978023974</c:v>
                </c:pt>
                <c:pt idx="1061">
                  <c:v>0.39891836754299931</c:v>
                </c:pt>
                <c:pt idx="1062">
                  <c:v>0.34211003096777692</c:v>
                </c:pt>
                <c:pt idx="1063">
                  <c:v>0.31887080241187543</c:v>
                </c:pt>
                <c:pt idx="1064">
                  <c:v>0.37380020347449511</c:v>
                </c:pt>
                <c:pt idx="1065">
                  <c:v>0.36529328542097927</c:v>
                </c:pt>
                <c:pt idx="1066">
                  <c:v>0.36495740927828352</c:v>
                </c:pt>
                <c:pt idx="1067">
                  <c:v>0.37929508603420059</c:v>
                </c:pt>
                <c:pt idx="1068">
                  <c:v>0.39567624320009476</c:v>
                </c:pt>
                <c:pt idx="1069">
                  <c:v>0.43123733293276661</c:v>
                </c:pt>
                <c:pt idx="1070">
                  <c:v>0.46997767612381203</c:v>
                </c:pt>
                <c:pt idx="1071">
                  <c:v>0.49903604113206518</c:v>
                </c:pt>
                <c:pt idx="1072">
                  <c:v>0.50008789258911157</c:v>
                </c:pt>
                <c:pt idx="1073">
                  <c:v>0.42873087107404911</c:v>
                </c:pt>
                <c:pt idx="1074">
                  <c:v>0.35925367350616899</c:v>
                </c:pt>
                <c:pt idx="1075">
                  <c:v>0.45884274197280345</c:v>
                </c:pt>
                <c:pt idx="1076">
                  <c:v>0.51684834022164505</c:v>
                </c:pt>
                <c:pt idx="1077">
                  <c:v>0.53275442649143823</c:v>
                </c:pt>
                <c:pt idx="1078">
                  <c:v>0.54900650829198749</c:v>
                </c:pt>
                <c:pt idx="1079">
                  <c:v>0.56786387557285722</c:v>
                </c:pt>
                <c:pt idx="1080">
                  <c:v>0.58696401582654767</c:v>
                </c:pt>
                <c:pt idx="1081">
                  <c:v>0.58982071749454668</c:v>
                </c:pt>
                <c:pt idx="1082">
                  <c:v>0.59096055548364024</c:v>
                </c:pt>
                <c:pt idx="1083">
                  <c:v>0.5805703776509431</c:v>
                </c:pt>
                <c:pt idx="1084">
                  <c:v>0.56324248383952136</c:v>
                </c:pt>
                <c:pt idx="1085">
                  <c:v>0.53071098965187824</c:v>
                </c:pt>
                <c:pt idx="1086">
                  <c:v>0.48858368570857486</c:v>
                </c:pt>
                <c:pt idx="1087">
                  <c:v>0.46936888917568637</c:v>
                </c:pt>
                <c:pt idx="1088">
                  <c:v>0.49651574743124055</c:v>
                </c:pt>
                <c:pt idx="1089">
                  <c:v>0.52257151813104885</c:v>
                </c:pt>
                <c:pt idx="1090">
                  <c:v>0.56025423022583554</c:v>
                </c:pt>
                <c:pt idx="1091">
                  <c:v>0.56206893159598048</c:v>
                </c:pt>
                <c:pt idx="1092">
                  <c:v>0.55789105764613511</c:v>
                </c:pt>
                <c:pt idx="1093">
                  <c:v>0.56030655898760917</c:v>
                </c:pt>
                <c:pt idx="1094">
                  <c:v>0.57349440853325684</c:v>
                </c:pt>
                <c:pt idx="1095">
                  <c:v>0.57767686582328026</c:v>
                </c:pt>
                <c:pt idx="1096">
                  <c:v>0.5700537776771688</c:v>
                </c:pt>
                <c:pt idx="1097">
                  <c:v>0.55831520718084049</c:v>
                </c:pt>
                <c:pt idx="1098">
                  <c:v>0.54447570859574512</c:v>
                </c:pt>
                <c:pt idx="1099">
                  <c:v>0.55257570335172346</c:v>
                </c:pt>
                <c:pt idx="1100">
                  <c:v>0.56232906099314361</c:v>
                </c:pt>
                <c:pt idx="1101">
                  <c:v>0.57138523345894054</c:v>
                </c:pt>
                <c:pt idx="1102">
                  <c:v>0.58349910980069875</c:v>
                </c:pt>
                <c:pt idx="1103">
                  <c:v>0.58267301719286968</c:v>
                </c:pt>
                <c:pt idx="1104">
                  <c:v>0.58322347168488453</c:v>
                </c:pt>
                <c:pt idx="1105">
                  <c:v>0.59334303145377842</c:v>
                </c:pt>
                <c:pt idx="1106">
                  <c:v>0.59552736228167857</c:v>
                </c:pt>
                <c:pt idx="1107">
                  <c:v>0.59988558717722917</c:v>
                </c:pt>
                <c:pt idx="1108">
                  <c:v>0.59380572504119478</c:v>
                </c:pt>
                <c:pt idx="1109">
                  <c:v>0.58061777558005945</c:v>
                </c:pt>
                <c:pt idx="1110">
                  <c:v>0.56550294234706278</c:v>
                </c:pt>
                <c:pt idx="1111">
                  <c:v>0.56035237863935561</c:v>
                </c:pt>
                <c:pt idx="1112">
                  <c:v>0.55663049586411573</c:v>
                </c:pt>
                <c:pt idx="1113">
                  <c:v>0.56699072426648067</c:v>
                </c:pt>
                <c:pt idx="1114">
                  <c:v>0.56656673621229425</c:v>
                </c:pt>
                <c:pt idx="1115">
                  <c:v>0.56157679957747864</c:v>
                </c:pt>
                <c:pt idx="1116">
                  <c:v>0.55478322273114289</c:v>
                </c:pt>
                <c:pt idx="1117">
                  <c:v>0.55168219930040885</c:v>
                </c:pt>
                <c:pt idx="1118">
                  <c:v>0.55254183451434746</c:v>
                </c:pt>
                <c:pt idx="1119">
                  <c:v>0.55180776971336309</c:v>
                </c:pt>
                <c:pt idx="1120">
                  <c:v>0.55766436786143547</c:v>
                </c:pt>
                <c:pt idx="1121">
                  <c:v>0.55685989026075122</c:v>
                </c:pt>
                <c:pt idx="1122">
                  <c:v>0.54524699078673777</c:v>
                </c:pt>
                <c:pt idx="1123">
                  <c:v>0.56145689821232603</c:v>
                </c:pt>
                <c:pt idx="1124">
                  <c:v>0.56781380830082218</c:v>
                </c:pt>
                <c:pt idx="1125">
                  <c:v>0.58105273020596027</c:v>
                </c:pt>
                <c:pt idx="1126">
                  <c:v>0.58274855215119159</c:v>
                </c:pt>
                <c:pt idx="1127">
                  <c:v>0.58042727165925978</c:v>
                </c:pt>
                <c:pt idx="1128">
                  <c:v>0.57439340323489618</c:v>
                </c:pt>
                <c:pt idx="1129">
                  <c:v>0.56132495413951877</c:v>
                </c:pt>
                <c:pt idx="1130">
                  <c:v>0.5548286507935285</c:v>
                </c:pt>
                <c:pt idx="1131">
                  <c:v>0.57239829975853773</c:v>
                </c:pt>
                <c:pt idx="1132">
                  <c:v>0.58384240191729464</c:v>
                </c:pt>
                <c:pt idx="1133">
                  <c:v>0.58140218664348231</c:v>
                </c:pt>
                <c:pt idx="1134">
                  <c:v>0.57868771153547971</c:v>
                </c:pt>
                <c:pt idx="1135">
                  <c:v>0.55599387135018796</c:v>
                </c:pt>
                <c:pt idx="1136">
                  <c:v>0.55422599636327918</c:v>
                </c:pt>
                <c:pt idx="1137">
                  <c:v>0.54598986470333355</c:v>
                </c:pt>
                <c:pt idx="1138">
                  <c:v>0.55217519801325354</c:v>
                </c:pt>
                <c:pt idx="1139">
                  <c:v>0.5527898025939616</c:v>
                </c:pt>
                <c:pt idx="1140">
                  <c:v>0.54505304174624325</c:v>
                </c:pt>
                <c:pt idx="1141">
                  <c:v>0.54460370328969565</c:v>
                </c:pt>
                <c:pt idx="1142">
                  <c:v>0.53902350937991506</c:v>
                </c:pt>
                <c:pt idx="1143">
                  <c:v>0.52946274538798332</c:v>
                </c:pt>
                <c:pt idx="1144">
                  <c:v>0.51239859243924446</c:v>
                </c:pt>
                <c:pt idx="1145">
                  <c:v>0.42420548242222683</c:v>
                </c:pt>
                <c:pt idx="1146">
                  <c:v>0.27906344061140087</c:v>
                </c:pt>
                <c:pt idx="1147">
                  <c:v>0.23356948224156551</c:v>
                </c:pt>
                <c:pt idx="1148">
                  <c:v>0.22761930729461233</c:v>
                </c:pt>
                <c:pt idx="1149">
                  <c:v>0.2275322936938661</c:v>
                </c:pt>
                <c:pt idx="1150">
                  <c:v>0.22469808674163289</c:v>
                </c:pt>
                <c:pt idx="1151">
                  <c:v>0.22312276170901565</c:v>
                </c:pt>
                <c:pt idx="1152">
                  <c:v>0.21975149877554495</c:v>
                </c:pt>
                <c:pt idx="1153">
                  <c:v>0.19218364059875992</c:v>
                </c:pt>
                <c:pt idx="1154">
                  <c:v>0.17510273207756652</c:v>
                </c:pt>
                <c:pt idx="1155">
                  <c:v>0.1594096866676302</c:v>
                </c:pt>
                <c:pt idx="1156">
                  <c:v>0.14742376670086091</c:v>
                </c:pt>
                <c:pt idx="1157">
                  <c:v>0.13565198537799045</c:v>
                </c:pt>
                <c:pt idx="1158">
                  <c:v>0.13287022490730868</c:v>
                </c:pt>
                <c:pt idx="1159">
                  <c:v>0.14476133319089532</c:v>
                </c:pt>
                <c:pt idx="1160">
                  <c:v>0.22094252674189913</c:v>
                </c:pt>
                <c:pt idx="1161">
                  <c:v>0.25632598055976641</c:v>
                </c:pt>
                <c:pt idx="1162">
                  <c:v>0.24887313808806749</c:v>
                </c:pt>
                <c:pt idx="1163">
                  <c:v>0.23741023980796638</c:v>
                </c:pt>
                <c:pt idx="1164">
                  <c:v>0.23186869470220672</c:v>
                </c:pt>
                <c:pt idx="1165">
                  <c:v>0.23406071583243795</c:v>
                </c:pt>
                <c:pt idx="1166">
                  <c:v>0.24023807061747127</c:v>
                </c:pt>
                <c:pt idx="1167">
                  <c:v>0.24627472298615083</c:v>
                </c:pt>
                <c:pt idx="1168">
                  <c:v>0.23638811295495435</c:v>
                </c:pt>
                <c:pt idx="1169">
                  <c:v>0.14305836047678896</c:v>
                </c:pt>
                <c:pt idx="1170">
                  <c:v>5.2781302851148473E-2</c:v>
                </c:pt>
                <c:pt idx="1171">
                  <c:v>7.3466936382955705E-2</c:v>
                </c:pt>
                <c:pt idx="1172">
                  <c:v>0.11872436742296842</c:v>
                </c:pt>
                <c:pt idx="1173">
                  <c:v>0.16522088353440098</c:v>
                </c:pt>
                <c:pt idx="1174">
                  <c:v>0.19188862096853426</c:v>
                </c:pt>
                <c:pt idx="1175">
                  <c:v>0.2005227273344192</c:v>
                </c:pt>
                <c:pt idx="1176">
                  <c:v>0.20391769476925448</c:v>
                </c:pt>
                <c:pt idx="1177">
                  <c:v>0.21410574075052319</c:v>
                </c:pt>
                <c:pt idx="1178">
                  <c:v>0.21290293605153904</c:v>
                </c:pt>
                <c:pt idx="1179">
                  <c:v>0.2088571208651587</c:v>
                </c:pt>
                <c:pt idx="1180">
                  <c:v>0.19226218325580055</c:v>
                </c:pt>
                <c:pt idx="1181">
                  <c:v>0.17038478601789042</c:v>
                </c:pt>
                <c:pt idx="1182">
                  <c:v>0.14583895493483437</c:v>
                </c:pt>
                <c:pt idx="1183">
                  <c:v>0.14742216463374716</c:v>
                </c:pt>
                <c:pt idx="1184">
                  <c:v>0.20584213462239093</c:v>
                </c:pt>
                <c:pt idx="1185">
                  <c:v>0.2435561441089332</c:v>
                </c:pt>
                <c:pt idx="1186">
                  <c:v>0.26962557052806335</c:v>
                </c:pt>
                <c:pt idx="1187">
                  <c:v>0.30461255975328372</c:v>
                </c:pt>
                <c:pt idx="1188">
                  <c:v>0.35672805707059474</c:v>
                </c:pt>
                <c:pt idx="1189">
                  <c:v>0.40158330810358378</c:v>
                </c:pt>
                <c:pt idx="1190">
                  <c:v>0.43866790843281289</c:v>
                </c:pt>
                <c:pt idx="1191">
                  <c:v>0.46887266523830551</c:v>
                </c:pt>
                <c:pt idx="1192">
                  <c:v>0.48530352845183111</c:v>
                </c:pt>
                <c:pt idx="1193">
                  <c:v>0.41298268434926794</c:v>
                </c:pt>
                <c:pt idx="1194">
                  <c:v>0.3102538327199918</c:v>
                </c:pt>
                <c:pt idx="1195">
                  <c:v>0.38921246385572561</c:v>
                </c:pt>
                <c:pt idx="1196">
                  <c:v>0.48446600802137973</c:v>
                </c:pt>
                <c:pt idx="1197">
                  <c:v>0.51708695467755283</c:v>
                </c:pt>
                <c:pt idx="1198">
                  <c:v>0.52438108444857112</c:v>
                </c:pt>
                <c:pt idx="1199">
                  <c:v>0.52980607252005674</c:v>
                </c:pt>
                <c:pt idx="1200">
                  <c:v>0.53155447658836363</c:v>
                </c:pt>
                <c:pt idx="1201">
                  <c:v>0.53799389900532568</c:v>
                </c:pt>
                <c:pt idx="1202">
                  <c:v>0.54288764808448042</c:v>
                </c:pt>
                <c:pt idx="1203">
                  <c:v>0.54142368268300822</c:v>
                </c:pt>
                <c:pt idx="1204">
                  <c:v>0.53052415483454718</c:v>
                </c:pt>
                <c:pt idx="1205">
                  <c:v>0.5161056022391427</c:v>
                </c:pt>
                <c:pt idx="1206">
                  <c:v>0.49723515336073171</c:v>
                </c:pt>
                <c:pt idx="1207">
                  <c:v>0.48932865901977662</c:v>
                </c:pt>
                <c:pt idx="1208">
                  <c:v>0.49279753307455959</c:v>
                </c:pt>
                <c:pt idx="1209">
                  <c:v>0.49424503671090098</c:v>
                </c:pt>
                <c:pt idx="1210">
                  <c:v>0.52126071848391076</c:v>
                </c:pt>
                <c:pt idx="1211">
                  <c:v>0.54781174747776618</c:v>
                </c:pt>
                <c:pt idx="1212">
                  <c:v>0.56323062524575773</c:v>
                </c:pt>
                <c:pt idx="1213">
                  <c:v>0.57914968864602212</c:v>
                </c:pt>
                <c:pt idx="1214">
                  <c:v>0.58802843770928004</c:v>
                </c:pt>
                <c:pt idx="1215">
                  <c:v>0.59315581371190418</c:v>
                </c:pt>
                <c:pt idx="1216">
                  <c:v>0.57826099072236092</c:v>
                </c:pt>
                <c:pt idx="1217">
                  <c:v>0.54290499520623459</c:v>
                </c:pt>
                <c:pt idx="1218">
                  <c:v>0.48066071019469386</c:v>
                </c:pt>
                <c:pt idx="1219">
                  <c:v>0.50945229143876714</c:v>
                </c:pt>
                <c:pt idx="1220">
                  <c:v>0.52778037977381687</c:v>
                </c:pt>
                <c:pt idx="1221">
                  <c:v>0.54339361394878283</c:v>
                </c:pt>
                <c:pt idx="1222">
                  <c:v>0.5841674436645683</c:v>
                </c:pt>
                <c:pt idx="1223">
                  <c:v>0.61008939745891699</c:v>
                </c:pt>
                <c:pt idx="1224">
                  <c:v>0.61607024620163264</c:v>
                </c:pt>
                <c:pt idx="1225">
                  <c:v>0.62041636114313647</c:v>
                </c:pt>
                <c:pt idx="1226">
                  <c:v>0.61908566435120571</c:v>
                </c:pt>
                <c:pt idx="1227">
                  <c:v>0.61720067409598978</c:v>
                </c:pt>
                <c:pt idx="1228">
                  <c:v>0.6126204681882863</c:v>
                </c:pt>
                <c:pt idx="1229">
                  <c:v>0.6164495986242946</c:v>
                </c:pt>
                <c:pt idx="1230">
                  <c:v>0.6054530775417718</c:v>
                </c:pt>
                <c:pt idx="1231">
                  <c:v>0.59834876843636586</c:v>
                </c:pt>
                <c:pt idx="1232">
                  <c:v>0.5855570647483177</c:v>
                </c:pt>
                <c:pt idx="1233">
                  <c:v>0.57052183168096804</c:v>
                </c:pt>
                <c:pt idx="1234">
                  <c:v>0.56254037727216177</c:v>
                </c:pt>
                <c:pt idx="1235">
                  <c:v>0.55684295866554645</c:v>
                </c:pt>
                <c:pt idx="1236">
                  <c:v>0.55830246568643471</c:v>
                </c:pt>
                <c:pt idx="1237">
                  <c:v>0.56428536227952342</c:v>
                </c:pt>
                <c:pt idx="1238">
                  <c:v>0.54179508476201665</c:v>
                </c:pt>
                <c:pt idx="1239">
                  <c:v>0.50903390173293361</c:v>
                </c:pt>
                <c:pt idx="1240">
                  <c:v>0.48485448376474394</c:v>
                </c:pt>
                <c:pt idx="1241">
                  <c:v>0.48738555674137779</c:v>
                </c:pt>
                <c:pt idx="1242">
                  <c:v>0.46022659937183147</c:v>
                </c:pt>
                <c:pt idx="1243">
                  <c:v>0.46719267994379937</c:v>
                </c:pt>
                <c:pt idx="1244">
                  <c:v>0.50316768592088124</c:v>
                </c:pt>
                <c:pt idx="1245">
                  <c:v>0.52358646739629322</c:v>
                </c:pt>
                <c:pt idx="1246">
                  <c:v>0.55955101902614135</c:v>
                </c:pt>
                <c:pt idx="1247">
                  <c:v>0.58082773835351398</c:v>
                </c:pt>
                <c:pt idx="1248">
                  <c:v>0.58174037914150245</c:v>
                </c:pt>
                <c:pt idx="1249">
                  <c:v>0.57969081913145581</c:v>
                </c:pt>
                <c:pt idx="1250">
                  <c:v>0.57441782795569452</c:v>
                </c:pt>
                <c:pt idx="1251">
                  <c:v>0.57449899075951327</c:v>
                </c:pt>
                <c:pt idx="1252">
                  <c:v>0.56651786120900671</c:v>
                </c:pt>
                <c:pt idx="1253">
                  <c:v>0.55440301426925653</c:v>
                </c:pt>
                <c:pt idx="1254">
                  <c:v>0.5002484857283076</c:v>
                </c:pt>
                <c:pt idx="1255">
                  <c:v>0.47428719085592397</c:v>
                </c:pt>
                <c:pt idx="1256">
                  <c:v>0.49321147625514927</c:v>
                </c:pt>
                <c:pt idx="1257">
                  <c:v>0.49812995755496797</c:v>
                </c:pt>
                <c:pt idx="1258">
                  <c:v>0.46796240650704929</c:v>
                </c:pt>
                <c:pt idx="1259">
                  <c:v>0.4321251026861237</c:v>
                </c:pt>
                <c:pt idx="1260">
                  <c:v>0.42034391624011541</c:v>
                </c:pt>
                <c:pt idx="1261">
                  <c:v>0.41674577742222646</c:v>
                </c:pt>
                <c:pt idx="1262">
                  <c:v>0.41960905449567304</c:v>
                </c:pt>
                <c:pt idx="1263">
                  <c:v>0.43925583881445679</c:v>
                </c:pt>
                <c:pt idx="1264">
                  <c:v>0.46117839067665239</c:v>
                </c:pt>
                <c:pt idx="1265">
                  <c:v>0.46929492709545628</c:v>
                </c:pt>
                <c:pt idx="1266">
                  <c:v>0.47219628363249216</c:v>
                </c:pt>
                <c:pt idx="1267">
                  <c:v>0.50223135991975631</c:v>
                </c:pt>
                <c:pt idx="1268">
                  <c:v>0.52015980329509659</c:v>
                </c:pt>
                <c:pt idx="1269">
                  <c:v>0.53404329983107057</c:v>
                </c:pt>
                <c:pt idx="1270">
                  <c:v>0.55634053195484079</c:v>
                </c:pt>
                <c:pt idx="1271">
                  <c:v>0.57619049758214125</c:v>
                </c:pt>
                <c:pt idx="1272">
                  <c:v>0.58804798457700624</c:v>
                </c:pt>
                <c:pt idx="1273">
                  <c:v>0.59127909471908413</c:v>
                </c:pt>
                <c:pt idx="1274">
                  <c:v>0.58979981228437728</c:v>
                </c:pt>
                <c:pt idx="1275">
                  <c:v>0.57577781477762557</c:v>
                </c:pt>
                <c:pt idx="1276">
                  <c:v>0.53853531874282357</c:v>
                </c:pt>
                <c:pt idx="1277">
                  <c:v>0.48836642506859274</c:v>
                </c:pt>
                <c:pt idx="1278">
                  <c:v>0.42347461436258577</c:v>
                </c:pt>
                <c:pt idx="1279">
                  <c:v>0.36287904949326261</c:v>
                </c:pt>
                <c:pt idx="1280">
                  <c:v>0.32582048821324783</c:v>
                </c:pt>
                <c:pt idx="1281">
                  <c:v>0.30195263750748375</c:v>
                </c:pt>
                <c:pt idx="1282">
                  <c:v>0.27451261348797834</c:v>
                </c:pt>
                <c:pt idx="1283">
                  <c:v>0.25543330556162808</c:v>
                </c:pt>
                <c:pt idx="1284">
                  <c:v>0.24472748745870562</c:v>
                </c:pt>
                <c:pt idx="1285">
                  <c:v>0.2391811227987439</c:v>
                </c:pt>
                <c:pt idx="1286">
                  <c:v>0.23780245240499082</c:v>
                </c:pt>
                <c:pt idx="1287">
                  <c:v>0.22145134913897513</c:v>
                </c:pt>
                <c:pt idx="1288">
                  <c:v>0.1953497328559374</c:v>
                </c:pt>
                <c:pt idx="1289">
                  <c:v>0.15533200748090947</c:v>
                </c:pt>
                <c:pt idx="1290">
                  <c:v>0.11978809436711969</c:v>
                </c:pt>
                <c:pt idx="1291">
                  <c:v>0.12533777820116426</c:v>
                </c:pt>
                <c:pt idx="1292">
                  <c:v>0.11980117669399325</c:v>
                </c:pt>
                <c:pt idx="1293">
                  <c:v>9.383878852494032E-2</c:v>
                </c:pt>
                <c:pt idx="1294">
                  <c:v>6.8515270000430201E-2</c:v>
                </c:pt>
                <c:pt idx="1295">
                  <c:v>5.251217771123376E-2</c:v>
                </c:pt>
                <c:pt idx="1296">
                  <c:v>4.1802983231040119E-2</c:v>
                </c:pt>
                <c:pt idx="1297">
                  <c:v>3.2647602087176215E-2</c:v>
                </c:pt>
                <c:pt idx="1298">
                  <c:v>2.8065371805100884E-2</c:v>
                </c:pt>
                <c:pt idx="1299">
                  <c:v>2.9573994212970644E-2</c:v>
                </c:pt>
                <c:pt idx="1300">
                  <c:v>2.3150656980976608E-2</c:v>
                </c:pt>
                <c:pt idx="1301">
                  <c:v>2.1301969497237307E-2</c:v>
                </c:pt>
                <c:pt idx="1302">
                  <c:v>2.1538859898754079E-2</c:v>
                </c:pt>
                <c:pt idx="1303">
                  <c:v>1.9848872614520657E-2</c:v>
                </c:pt>
                <c:pt idx="1304">
                  <c:v>2.0569258251079733E-2</c:v>
                </c:pt>
                <c:pt idx="1305">
                  <c:v>3.1177766305621767E-2</c:v>
                </c:pt>
                <c:pt idx="1306">
                  <c:v>4.5349946216194259E-2</c:v>
                </c:pt>
                <c:pt idx="1307">
                  <c:v>7.488728428550058E-2</c:v>
                </c:pt>
                <c:pt idx="1308">
                  <c:v>0.10992969692044109</c:v>
                </c:pt>
                <c:pt idx="1309">
                  <c:v>0.13241347075805554</c:v>
                </c:pt>
                <c:pt idx="1310">
                  <c:v>0.14738279083155012</c:v>
                </c:pt>
                <c:pt idx="1311">
                  <c:v>0.1713573383030772</c:v>
                </c:pt>
                <c:pt idx="1312">
                  <c:v>0.18064193189028382</c:v>
                </c:pt>
                <c:pt idx="1313">
                  <c:v>0.14084946398595796</c:v>
                </c:pt>
                <c:pt idx="1314">
                  <c:v>8.7146368305309946E-2</c:v>
                </c:pt>
                <c:pt idx="1315">
                  <c:v>8.7527341839279349E-2</c:v>
                </c:pt>
                <c:pt idx="1316">
                  <c:v>9.5165215359174188E-2</c:v>
                </c:pt>
                <c:pt idx="1317">
                  <c:v>0.10933695600384589</c:v>
                </c:pt>
                <c:pt idx="1318">
                  <c:v>0.12182676958596171</c:v>
                </c:pt>
                <c:pt idx="1319">
                  <c:v>0.11982621128555167</c:v>
                </c:pt>
                <c:pt idx="1320">
                  <c:v>0.10233201235238347</c:v>
                </c:pt>
                <c:pt idx="1321">
                  <c:v>9.3197118904876128E-2</c:v>
                </c:pt>
                <c:pt idx="1322">
                  <c:v>8.2082011233233138E-2</c:v>
                </c:pt>
                <c:pt idx="1323">
                  <c:v>8.271989679348031E-2</c:v>
                </c:pt>
                <c:pt idx="1324">
                  <c:v>9.494415978448198E-2</c:v>
                </c:pt>
                <c:pt idx="1325">
                  <c:v>0.11679040394409299</c:v>
                </c:pt>
                <c:pt idx="1326">
                  <c:v>0.1179397913419087</c:v>
                </c:pt>
                <c:pt idx="1327">
                  <c:v>0.11936509539620992</c:v>
                </c:pt>
                <c:pt idx="1328">
                  <c:v>0.14573034255907066</c:v>
                </c:pt>
                <c:pt idx="1329">
                  <c:v>0.19814703050803428</c:v>
                </c:pt>
                <c:pt idx="1330">
                  <c:v>0.217145840142934</c:v>
                </c:pt>
                <c:pt idx="1331">
                  <c:v>0.22877534055526744</c:v>
                </c:pt>
                <c:pt idx="1332">
                  <c:v>0.22917987382190538</c:v>
                </c:pt>
                <c:pt idx="1333">
                  <c:v>0.24187030943264215</c:v>
                </c:pt>
                <c:pt idx="1334">
                  <c:v>0.22461353499795345</c:v>
                </c:pt>
                <c:pt idx="1335">
                  <c:v>0.22783403420113157</c:v>
                </c:pt>
                <c:pt idx="1336">
                  <c:v>0.21483094181621501</c:v>
                </c:pt>
                <c:pt idx="1337">
                  <c:v>0.19851413492383552</c:v>
                </c:pt>
                <c:pt idx="1338">
                  <c:v>0.17044181298027736</c:v>
                </c:pt>
                <c:pt idx="1339">
                  <c:v>0.15932539266660545</c:v>
                </c:pt>
                <c:pt idx="1340">
                  <c:v>0.15951561669799941</c:v>
                </c:pt>
                <c:pt idx="1341">
                  <c:v>0.15721992182371178</c:v>
                </c:pt>
                <c:pt idx="1342">
                  <c:v>0.14359099575685685</c:v>
                </c:pt>
                <c:pt idx="1343">
                  <c:v>0.12278500942384978</c:v>
                </c:pt>
                <c:pt idx="1344">
                  <c:v>0.102946778559016</c:v>
                </c:pt>
                <c:pt idx="1345">
                  <c:v>9.4644957384435929E-2</c:v>
                </c:pt>
                <c:pt idx="1346">
                  <c:v>9.5896244774952594E-2</c:v>
                </c:pt>
                <c:pt idx="1347">
                  <c:v>9.124992259445093E-2</c:v>
                </c:pt>
                <c:pt idx="1348">
                  <c:v>8.5756296394327788E-2</c:v>
                </c:pt>
                <c:pt idx="1349">
                  <c:v>8.4122960786634962E-2</c:v>
                </c:pt>
                <c:pt idx="1350">
                  <c:v>8.5716147804267326E-2</c:v>
                </c:pt>
                <c:pt idx="1351">
                  <c:v>8.0868837439836333E-2</c:v>
                </c:pt>
                <c:pt idx="1352">
                  <c:v>8.2089791309168825E-2</c:v>
                </c:pt>
                <c:pt idx="1353">
                  <c:v>9.5207720781612298E-2</c:v>
                </c:pt>
                <c:pt idx="1354">
                  <c:v>0.10568809638411288</c:v>
                </c:pt>
                <c:pt idx="1355">
                  <c:v>0.11962566899148602</c:v>
                </c:pt>
                <c:pt idx="1356">
                  <c:v>0.13203519876056657</c:v>
                </c:pt>
                <c:pt idx="1357">
                  <c:v>0.1354742379038249</c:v>
                </c:pt>
                <c:pt idx="1358">
                  <c:v>0.14036778799079946</c:v>
                </c:pt>
                <c:pt idx="1359">
                  <c:v>0.14742130192796027</c:v>
                </c:pt>
                <c:pt idx="1360">
                  <c:v>0.15223789291045006</c:v>
                </c:pt>
                <c:pt idx="1361">
                  <c:v>0.12484144726461356</c:v>
                </c:pt>
                <c:pt idx="1362">
                  <c:v>6.8819803968783372E-2</c:v>
                </c:pt>
                <c:pt idx="1363">
                  <c:v>6.4080166828462223E-2</c:v>
                </c:pt>
                <c:pt idx="1364">
                  <c:v>5.9359915159864454E-2</c:v>
                </c:pt>
                <c:pt idx="1365">
                  <c:v>5.8934339547674928E-2</c:v>
                </c:pt>
                <c:pt idx="1366">
                  <c:v>6.1381918225624291E-2</c:v>
                </c:pt>
                <c:pt idx="1367">
                  <c:v>6.1673521464836768E-2</c:v>
                </c:pt>
                <c:pt idx="1368">
                  <c:v>8.0904049116458029E-2</c:v>
                </c:pt>
                <c:pt idx="1369">
                  <c:v>0.10595127639371572</c:v>
                </c:pt>
                <c:pt idx="1370">
                  <c:v>0.13531494709772801</c:v>
                </c:pt>
                <c:pt idx="1371">
                  <c:v>0.16768405188371538</c:v>
                </c:pt>
                <c:pt idx="1372">
                  <c:v>0.19228889350432801</c:v>
                </c:pt>
                <c:pt idx="1373">
                  <c:v>0.21033876310532526</c:v>
                </c:pt>
                <c:pt idx="1374">
                  <c:v>0.20787385194333086</c:v>
                </c:pt>
                <c:pt idx="1375">
                  <c:v>0.2099384752890929</c:v>
                </c:pt>
                <c:pt idx="1376">
                  <c:v>0.26533579119734529</c:v>
                </c:pt>
                <c:pt idx="1377">
                  <c:v>0.27715976695952538</c:v>
                </c:pt>
                <c:pt idx="1378">
                  <c:v>0.30087747423597666</c:v>
                </c:pt>
                <c:pt idx="1379">
                  <c:v>0.30879210406450408</c:v>
                </c:pt>
                <c:pt idx="1380">
                  <c:v>0.31193190716134916</c:v>
                </c:pt>
                <c:pt idx="1381">
                  <c:v>0.32205617987345192</c:v>
                </c:pt>
                <c:pt idx="1382">
                  <c:v>0.32066795219358724</c:v>
                </c:pt>
                <c:pt idx="1383">
                  <c:v>0.31463344849544389</c:v>
                </c:pt>
                <c:pt idx="1384">
                  <c:v>0.29134745103695342</c:v>
                </c:pt>
                <c:pt idx="1385">
                  <c:v>0.19146927483356541</c:v>
                </c:pt>
                <c:pt idx="1386">
                  <c:v>5.9764822273740401E-2</c:v>
                </c:pt>
                <c:pt idx="1387">
                  <c:v>5.3801231807372091E-2</c:v>
                </c:pt>
                <c:pt idx="1388">
                  <c:v>7.5908954551663133E-2</c:v>
                </c:pt>
                <c:pt idx="1389">
                  <c:v>9.5525169245592623E-2</c:v>
                </c:pt>
                <c:pt idx="1390">
                  <c:v>0.12409944730384923</c:v>
                </c:pt>
                <c:pt idx="1391">
                  <c:v>0.15726835703113073</c:v>
                </c:pt>
                <c:pt idx="1392">
                  <c:v>0.19132226117218978</c:v>
                </c:pt>
                <c:pt idx="1393">
                  <c:v>0.21807656483145946</c:v>
                </c:pt>
                <c:pt idx="1394">
                  <c:v>0.2375431335299627</c:v>
                </c:pt>
                <c:pt idx="1395">
                  <c:v>0.2460948833346063</c:v>
                </c:pt>
                <c:pt idx="1396">
                  <c:v>0.23720952289230701</c:v>
                </c:pt>
                <c:pt idx="1397">
                  <c:v>0.21046513916529719</c:v>
                </c:pt>
                <c:pt idx="1398">
                  <c:v>0.19116609809951002</c:v>
                </c:pt>
                <c:pt idx="1399">
                  <c:v>0.20313110663867193</c:v>
                </c:pt>
                <c:pt idx="1400">
                  <c:v>0.26389950024376291</c:v>
                </c:pt>
                <c:pt idx="1401">
                  <c:v>0.25433138816540019</c:v>
                </c:pt>
                <c:pt idx="1402">
                  <c:v>0.27029186861147514</c:v>
                </c:pt>
                <c:pt idx="1403">
                  <c:v>0.26800046208986855</c:v>
                </c:pt>
                <c:pt idx="1404">
                  <c:v>0.26193201865479154</c:v>
                </c:pt>
                <c:pt idx="1405">
                  <c:v>0.25346373546725737</c:v>
                </c:pt>
                <c:pt idx="1406">
                  <c:v>0.22441930046561978</c:v>
                </c:pt>
                <c:pt idx="1407">
                  <c:v>0.17531402661470291</c:v>
                </c:pt>
                <c:pt idx="1408">
                  <c:v>0.14004786311621917</c:v>
                </c:pt>
                <c:pt idx="1409">
                  <c:v>0.104219116522779</c:v>
                </c:pt>
                <c:pt idx="1410">
                  <c:v>9.0038096900832129E-2</c:v>
                </c:pt>
                <c:pt idx="1411">
                  <c:v>0.12345048770728513</c:v>
                </c:pt>
                <c:pt idx="1412">
                  <c:v>0.17950701969828781</c:v>
                </c:pt>
                <c:pt idx="1413">
                  <c:v>0.22863541289335718</c:v>
                </c:pt>
                <c:pt idx="1414">
                  <c:v>0.27624865887518224</c:v>
                </c:pt>
                <c:pt idx="1415">
                  <c:v>0.3074575243839236</c:v>
                </c:pt>
                <c:pt idx="1416">
                  <c:v>0.32766757233012433</c:v>
                </c:pt>
                <c:pt idx="1417">
                  <c:v>0.32752642336159377</c:v>
                </c:pt>
                <c:pt idx="1418">
                  <c:v>0.30467002891989114</c:v>
                </c:pt>
                <c:pt idx="1419">
                  <c:v>0.26397234675750264</c:v>
                </c:pt>
                <c:pt idx="1420">
                  <c:v>0.21796484013372935</c:v>
                </c:pt>
                <c:pt idx="1421">
                  <c:v>0.17225338157451084</c:v>
                </c:pt>
                <c:pt idx="1422">
                  <c:v>0.13731257511102368</c:v>
                </c:pt>
                <c:pt idx="1423">
                  <c:v>0.12310301091693042</c:v>
                </c:pt>
                <c:pt idx="1424">
                  <c:v>0.1470117010700388</c:v>
                </c:pt>
                <c:pt idx="1425">
                  <c:v>0.16766204012052505</c:v>
                </c:pt>
                <c:pt idx="1426">
                  <c:v>0.1906239668371032</c:v>
                </c:pt>
                <c:pt idx="1427">
                  <c:v>0.19048157698570342</c:v>
                </c:pt>
                <c:pt idx="1428">
                  <c:v>0.18901804576795486</c:v>
                </c:pt>
                <c:pt idx="1429">
                  <c:v>0.19319249803377103</c:v>
                </c:pt>
                <c:pt idx="1430">
                  <c:v>0.18966487615885183</c:v>
                </c:pt>
                <c:pt idx="1431">
                  <c:v>0.18238321364560536</c:v>
                </c:pt>
                <c:pt idx="1432">
                  <c:v>0.13900494907524047</c:v>
                </c:pt>
                <c:pt idx="1433">
                  <c:v>9.0878523987066154E-2</c:v>
                </c:pt>
                <c:pt idx="1434">
                  <c:v>8.0071067893992445E-2</c:v>
                </c:pt>
                <c:pt idx="1435">
                  <c:v>0.12422069555792395</c:v>
                </c:pt>
                <c:pt idx="1436">
                  <c:v>0.16861644300601616</c:v>
                </c:pt>
                <c:pt idx="1437">
                  <c:v>0.19045162155810322</c:v>
                </c:pt>
                <c:pt idx="1438">
                  <c:v>0.21423972257684676</c:v>
                </c:pt>
                <c:pt idx="1439">
                  <c:v>0.23545897976790534</c:v>
                </c:pt>
                <c:pt idx="1440">
                  <c:v>0.24911390304441688</c:v>
                </c:pt>
                <c:pt idx="1441">
                  <c:v>0.23929672141977842</c:v>
                </c:pt>
                <c:pt idx="1442">
                  <c:v>0.21253972083760705</c:v>
                </c:pt>
                <c:pt idx="1443">
                  <c:v>0.18218412138283629</c:v>
                </c:pt>
                <c:pt idx="1444">
                  <c:v>0.16542134162455965</c:v>
                </c:pt>
                <c:pt idx="1445">
                  <c:v>0.13953303661476371</c:v>
                </c:pt>
                <c:pt idx="1446">
                  <c:v>0.11076747700828435</c:v>
                </c:pt>
                <c:pt idx="1447">
                  <c:v>0.11276150315786522</c:v>
                </c:pt>
                <c:pt idx="1448">
                  <c:v>0.18193662328589214</c:v>
                </c:pt>
                <c:pt idx="1449">
                  <c:v>0.21495253822261851</c:v>
                </c:pt>
                <c:pt idx="1450">
                  <c:v>0.23078917250558834</c:v>
                </c:pt>
                <c:pt idx="1451">
                  <c:v>0.22530280590185953</c:v>
                </c:pt>
                <c:pt idx="1452">
                  <c:v>0.23247609975115857</c:v>
                </c:pt>
                <c:pt idx="1453">
                  <c:v>0.24622435288887598</c:v>
                </c:pt>
                <c:pt idx="1454">
                  <c:v>0.25160494407884204</c:v>
                </c:pt>
                <c:pt idx="1455">
                  <c:v>0.25410732885142678</c:v>
                </c:pt>
                <c:pt idx="1456">
                  <c:v>0.23852152526829473</c:v>
                </c:pt>
                <c:pt idx="1457">
                  <c:v>0.17845779008231619</c:v>
                </c:pt>
                <c:pt idx="1458">
                  <c:v>0.11946218461737405</c:v>
                </c:pt>
                <c:pt idx="1459">
                  <c:v>0.1573206070905617</c:v>
                </c:pt>
                <c:pt idx="1460">
                  <c:v>0.22506382532921679</c:v>
                </c:pt>
                <c:pt idx="1461">
                  <c:v>0.28452485823818618</c:v>
                </c:pt>
                <c:pt idx="1462">
                  <c:v>0.33022707369479215</c:v>
                </c:pt>
                <c:pt idx="1463">
                  <c:v>0.36636701989579384</c:v>
                </c:pt>
                <c:pt idx="1464">
                  <c:v>0.37073625397969012</c:v>
                </c:pt>
                <c:pt idx="1465">
                  <c:v>0.3602403596429859</c:v>
                </c:pt>
                <c:pt idx="1466">
                  <c:v>0.317740920280012</c:v>
                </c:pt>
                <c:pt idx="1467">
                  <c:v>0.27840905176866826</c:v>
                </c:pt>
                <c:pt idx="1468">
                  <c:v>0.25386396326520827</c:v>
                </c:pt>
                <c:pt idx="1469">
                  <c:v>0.20146209818746777</c:v>
                </c:pt>
                <c:pt idx="1470">
                  <c:v>0.15242523544981998</c:v>
                </c:pt>
                <c:pt idx="1471">
                  <c:v>0.15092461964875037</c:v>
                </c:pt>
                <c:pt idx="1472">
                  <c:v>0.23269862290422677</c:v>
                </c:pt>
                <c:pt idx="1473">
                  <c:v>0.24547716693624405</c:v>
                </c:pt>
                <c:pt idx="1474">
                  <c:v>0.25348735144498896</c:v>
                </c:pt>
                <c:pt idx="1475">
                  <c:v>0.24980543127324109</c:v>
                </c:pt>
                <c:pt idx="1476">
                  <c:v>0.26551831985499952</c:v>
                </c:pt>
                <c:pt idx="1477">
                  <c:v>0.28600256274966235</c:v>
                </c:pt>
                <c:pt idx="1478">
                  <c:v>0.30645777458509504</c:v>
                </c:pt>
                <c:pt idx="1479">
                  <c:v>0.31161496930669519</c:v>
                </c:pt>
                <c:pt idx="1480">
                  <c:v>0.3015079055103157</c:v>
                </c:pt>
                <c:pt idx="1481">
                  <c:v>0.24052323234620179</c:v>
                </c:pt>
                <c:pt idx="1482">
                  <c:v>0.20541486906008324</c:v>
                </c:pt>
                <c:pt idx="1483">
                  <c:v>0.2595312531323638</c:v>
                </c:pt>
                <c:pt idx="1484">
                  <c:v>0.36228813775487256</c:v>
                </c:pt>
                <c:pt idx="1485">
                  <c:v>0.43872607650133033</c:v>
                </c:pt>
                <c:pt idx="1486">
                  <c:v>0.47888560394113949</c:v>
                </c:pt>
                <c:pt idx="1487">
                  <c:v>0.49978881384355511</c:v>
                </c:pt>
                <c:pt idx="1488">
                  <c:v>0.52749651305377854</c:v>
                </c:pt>
                <c:pt idx="1489">
                  <c:v>0.54552120681980287</c:v>
                </c:pt>
                <c:pt idx="1490">
                  <c:v>0.55082020996335834</c:v>
                </c:pt>
                <c:pt idx="1491">
                  <c:v>0.55185801061646556</c:v>
                </c:pt>
                <c:pt idx="1492">
                  <c:v>0.54648919504802962</c:v>
                </c:pt>
                <c:pt idx="1493">
                  <c:v>0.536600789132606</c:v>
                </c:pt>
                <c:pt idx="1494">
                  <c:v>0.51965807386349172</c:v>
                </c:pt>
                <c:pt idx="1495">
                  <c:v>0.50486911306482429</c:v>
                </c:pt>
                <c:pt idx="1496">
                  <c:v>0.51435897956164778</c:v>
                </c:pt>
                <c:pt idx="1497">
                  <c:v>0.54388151432080978</c:v>
                </c:pt>
                <c:pt idx="1498">
                  <c:v>0.54975116446173111</c:v>
                </c:pt>
                <c:pt idx="1499">
                  <c:v>0.53705318013562886</c:v>
                </c:pt>
                <c:pt idx="1500">
                  <c:v>0.54287614300600362</c:v>
                </c:pt>
                <c:pt idx="1501">
                  <c:v>0.54754565331132909</c:v>
                </c:pt>
                <c:pt idx="1502">
                  <c:v>0.55327249615090912</c:v>
                </c:pt>
                <c:pt idx="1503">
                  <c:v>0.54831270454625203</c:v>
                </c:pt>
                <c:pt idx="1504">
                  <c:v>0.53584410218731748</c:v>
                </c:pt>
                <c:pt idx="1505">
                  <c:v>0.5353925049162489</c:v>
                </c:pt>
                <c:pt idx="1506">
                  <c:v>0.51670423367828977</c:v>
                </c:pt>
                <c:pt idx="1507">
                  <c:v>0.5249256079663599</c:v>
                </c:pt>
                <c:pt idx="1508">
                  <c:v>0.53810491822709461</c:v>
                </c:pt>
                <c:pt idx="1509">
                  <c:v>0.56066969135350031</c:v>
                </c:pt>
                <c:pt idx="1510">
                  <c:v>0.56943280460554757</c:v>
                </c:pt>
                <c:pt idx="1511">
                  <c:v>0.58775267632301209</c:v>
                </c:pt>
                <c:pt idx="1512">
                  <c:v>0.6088211575357354</c:v>
                </c:pt>
                <c:pt idx="1513">
                  <c:v>0.62337161517549322</c:v>
                </c:pt>
                <c:pt idx="1514">
                  <c:v>0.62723951233513864</c:v>
                </c:pt>
                <c:pt idx="1515">
                  <c:v>0.62353736896701162</c:v>
                </c:pt>
                <c:pt idx="1516">
                  <c:v>0.61068098060777987</c:v>
                </c:pt>
                <c:pt idx="1517">
                  <c:v>0.59708951451946835</c:v>
                </c:pt>
                <c:pt idx="1518">
                  <c:v>0.57927117941786743</c:v>
                </c:pt>
                <c:pt idx="1519">
                  <c:v>0.55293937158956585</c:v>
                </c:pt>
                <c:pt idx="1520">
                  <c:v>0.55454808031042879</c:v>
                </c:pt>
                <c:pt idx="1521">
                  <c:v>0.5731680143843747</c:v>
                </c:pt>
                <c:pt idx="1522">
                  <c:v>0.57196771928764467</c:v>
                </c:pt>
                <c:pt idx="1523">
                  <c:v>0.55736269517831716</c:v>
                </c:pt>
                <c:pt idx="1524">
                  <c:v>0.54398516003369368</c:v>
                </c:pt>
                <c:pt idx="1525">
                  <c:v>0.53617185700551007</c:v>
                </c:pt>
                <c:pt idx="1526">
                  <c:v>0.52388128687854818</c:v>
                </c:pt>
                <c:pt idx="1527">
                  <c:v>0.50091428751313882</c:v>
                </c:pt>
                <c:pt idx="1528">
                  <c:v>0.48315503121514247</c:v>
                </c:pt>
                <c:pt idx="1529">
                  <c:v>0.45701959994092817</c:v>
                </c:pt>
                <c:pt idx="1530">
                  <c:v>0.33917088903899417</c:v>
                </c:pt>
                <c:pt idx="1531">
                  <c:v>0.29149138114433293</c:v>
                </c:pt>
                <c:pt idx="1532">
                  <c:v>0.28937694051296731</c:v>
                </c:pt>
                <c:pt idx="1533">
                  <c:v>0.30960000954741645</c:v>
                </c:pt>
                <c:pt idx="1534">
                  <c:v>0.36567917207619455</c:v>
                </c:pt>
                <c:pt idx="1535">
                  <c:v>0.47883420054659004</c:v>
                </c:pt>
                <c:pt idx="1536">
                  <c:v>0.57401237346833867</c:v>
                </c:pt>
                <c:pt idx="1537">
                  <c:v>0.6121636470221492</c:v>
                </c:pt>
                <c:pt idx="1538">
                  <c:v>0.62497764098066799</c:v>
                </c:pt>
                <c:pt idx="1539">
                  <c:v>0.62745975812397348</c:v>
                </c:pt>
                <c:pt idx="1540">
                  <c:v>0.61562357243903187</c:v>
                </c:pt>
                <c:pt idx="1541">
                  <c:v>0.60436694884525688</c:v>
                </c:pt>
                <c:pt idx="1542">
                  <c:v>0.57036245507602135</c:v>
                </c:pt>
                <c:pt idx="1543">
                  <c:v>0.57679080412096106</c:v>
                </c:pt>
                <c:pt idx="1544">
                  <c:v>0.60693774814725965</c:v>
                </c:pt>
                <c:pt idx="1545">
                  <c:v>0.59737472166263628</c:v>
                </c:pt>
                <c:pt idx="1546">
                  <c:v>0.56771363054292701</c:v>
                </c:pt>
                <c:pt idx="1547">
                  <c:v>0.53259245047692094</c:v>
                </c:pt>
                <c:pt idx="1548">
                  <c:v>0.51077244727488746</c:v>
                </c:pt>
                <c:pt idx="1549">
                  <c:v>0.50081886203417547</c:v>
                </c:pt>
                <c:pt idx="1550">
                  <c:v>0.50913061506312285</c:v>
                </c:pt>
                <c:pt idx="1551">
                  <c:v>0.51540729815159336</c:v>
                </c:pt>
                <c:pt idx="1552">
                  <c:v>0.51442095039805025</c:v>
                </c:pt>
                <c:pt idx="1553">
                  <c:v>0.50617221500588616</c:v>
                </c:pt>
                <c:pt idx="1554">
                  <c:v>0.48823158880735429</c:v>
                </c:pt>
                <c:pt idx="1555">
                  <c:v>0.48357923006959919</c:v>
                </c:pt>
                <c:pt idx="1556">
                  <c:v>0.49687565362586006</c:v>
                </c:pt>
                <c:pt idx="1557">
                  <c:v>0.49941031048749673</c:v>
                </c:pt>
                <c:pt idx="1558">
                  <c:v>0.51184716520642359</c:v>
                </c:pt>
                <c:pt idx="1559">
                  <c:v>0.53680083722955418</c:v>
                </c:pt>
                <c:pt idx="1560">
                  <c:v>0.55796310687158401</c:v>
                </c:pt>
                <c:pt idx="1561">
                  <c:v>0.58295964244531462</c:v>
                </c:pt>
                <c:pt idx="1562">
                  <c:v>0.59356205747022772</c:v>
                </c:pt>
                <c:pt idx="1563">
                  <c:v>0.58611318858560868</c:v>
                </c:pt>
                <c:pt idx="1564">
                  <c:v>0.5571865877766321</c:v>
                </c:pt>
                <c:pt idx="1565">
                  <c:v>0.49875946778824848</c:v>
                </c:pt>
                <c:pt idx="1566">
                  <c:v>0.44081225300622034</c:v>
                </c:pt>
                <c:pt idx="1567">
                  <c:v>0.4360884380489688</c:v>
                </c:pt>
                <c:pt idx="1568">
                  <c:v>0.48060225277419566</c:v>
                </c:pt>
                <c:pt idx="1569">
                  <c:v>0.48846760860570393</c:v>
                </c:pt>
                <c:pt idx="1570">
                  <c:v>0.48675018975788464</c:v>
                </c:pt>
                <c:pt idx="1571">
                  <c:v>0.47763706749606305</c:v>
                </c:pt>
                <c:pt idx="1572">
                  <c:v>0.42592736717833746</c:v>
                </c:pt>
                <c:pt idx="1573">
                  <c:v>0.39422050274789983</c:v>
                </c:pt>
                <c:pt idx="1574">
                  <c:v>0.37450455661394449</c:v>
                </c:pt>
                <c:pt idx="1575">
                  <c:v>0.36547890631186414</c:v>
                </c:pt>
                <c:pt idx="1576">
                  <c:v>0.34017805774395754</c:v>
                </c:pt>
                <c:pt idx="1577">
                  <c:v>0.27690143084075247</c:v>
                </c:pt>
                <c:pt idx="1578">
                  <c:v>0.1792500435967562</c:v>
                </c:pt>
                <c:pt idx="1579">
                  <c:v>0.17825966811008515</c:v>
                </c:pt>
                <c:pt idx="1580">
                  <c:v>0.21423495140390045</c:v>
                </c:pt>
                <c:pt idx="1581">
                  <c:v>0.24303114957644814</c:v>
                </c:pt>
                <c:pt idx="1582">
                  <c:v>0.27364451100385495</c:v>
                </c:pt>
                <c:pt idx="1583">
                  <c:v>0.28248522205641735</c:v>
                </c:pt>
                <c:pt idx="1584">
                  <c:v>0.25018602776121074</c:v>
                </c:pt>
                <c:pt idx="1585">
                  <c:v>0.22285501482796974</c:v>
                </c:pt>
                <c:pt idx="1586">
                  <c:v>0.2070369703768325</c:v>
                </c:pt>
                <c:pt idx="1587">
                  <c:v>0.18344891703372668</c:v>
                </c:pt>
                <c:pt idx="1588">
                  <c:v>0.17757285900609895</c:v>
                </c:pt>
                <c:pt idx="1589">
                  <c:v>0.1609598172655291</c:v>
                </c:pt>
                <c:pt idx="1590">
                  <c:v>0.12471425543231873</c:v>
                </c:pt>
                <c:pt idx="1591">
                  <c:v>0.10719434161415425</c:v>
                </c:pt>
                <c:pt idx="1592">
                  <c:v>0.12772461293979853</c:v>
                </c:pt>
                <c:pt idx="1593">
                  <c:v>0.15023715785781885</c:v>
                </c:pt>
                <c:pt idx="1594">
                  <c:v>0.15467005538040621</c:v>
                </c:pt>
                <c:pt idx="1595">
                  <c:v>0.172622860688048</c:v>
                </c:pt>
                <c:pt idx="1596">
                  <c:v>0.19170553621942993</c:v>
                </c:pt>
                <c:pt idx="1597">
                  <c:v>0.19732164035011671</c:v>
                </c:pt>
                <c:pt idx="1598">
                  <c:v>0.20249257784544719</c:v>
                </c:pt>
                <c:pt idx="1599">
                  <c:v>0.21941930882286084</c:v>
                </c:pt>
                <c:pt idx="1600">
                  <c:v>0.23079552718844704</c:v>
                </c:pt>
                <c:pt idx="1601">
                  <c:v>0.17298112895362236</c:v>
                </c:pt>
                <c:pt idx="1602">
                  <c:v>5.9124344927139444E-2</c:v>
                </c:pt>
                <c:pt idx="1603">
                  <c:v>5.1595697871087851E-2</c:v>
                </c:pt>
                <c:pt idx="1604">
                  <c:v>7.4495278163029269E-2</c:v>
                </c:pt>
                <c:pt idx="1605">
                  <c:v>0.11112214399516664</c:v>
                </c:pt>
                <c:pt idx="1606">
                  <c:v>0.13877902868016645</c:v>
                </c:pt>
                <c:pt idx="1607">
                  <c:v>0.1662591419690557</c:v>
                </c:pt>
                <c:pt idx="1608">
                  <c:v>0.17259463986281184</c:v>
                </c:pt>
                <c:pt idx="1609">
                  <c:v>0.15874020448473428</c:v>
                </c:pt>
                <c:pt idx="1610">
                  <c:v>0.15102893951633584</c:v>
                </c:pt>
                <c:pt idx="1611">
                  <c:v>0.15974240004672197</c:v>
                </c:pt>
                <c:pt idx="1612">
                  <c:v>0.16398418269984635</c:v>
                </c:pt>
                <c:pt idx="1613">
                  <c:v>0.16860331883536006</c:v>
                </c:pt>
                <c:pt idx="1614">
                  <c:v>0.16737931659239982</c:v>
                </c:pt>
                <c:pt idx="1615">
                  <c:v>0.18651360124423311</c:v>
                </c:pt>
                <c:pt idx="1616">
                  <c:v>0.25912551908997933</c:v>
                </c:pt>
                <c:pt idx="1617">
                  <c:v>0.32572772751622653</c:v>
                </c:pt>
                <c:pt idx="1618">
                  <c:v>0.36877370697764694</c:v>
                </c:pt>
                <c:pt idx="1619">
                  <c:v>0.39254121354704519</c:v>
                </c:pt>
                <c:pt idx="1620">
                  <c:v>0.41351843401577204</c:v>
                </c:pt>
                <c:pt idx="1621">
                  <c:v>0.43133419669399459</c:v>
                </c:pt>
                <c:pt idx="1622">
                  <c:v>0.44174083000019382</c:v>
                </c:pt>
                <c:pt idx="1623">
                  <c:v>0.4514972059241536</c:v>
                </c:pt>
                <c:pt idx="1624">
                  <c:v>0.45167135616516341</c:v>
                </c:pt>
                <c:pt idx="1625">
                  <c:v>0.41464684104790728</c:v>
                </c:pt>
                <c:pt idx="1626">
                  <c:v>0.35421155442005559</c:v>
                </c:pt>
                <c:pt idx="1627">
                  <c:v>0.3772317862633176</c:v>
                </c:pt>
                <c:pt idx="1628">
                  <c:v>0.40212210554522032</c:v>
                </c:pt>
                <c:pt idx="1629">
                  <c:v>0.42333541862101748</c:v>
                </c:pt>
                <c:pt idx="1630">
                  <c:v>0.42835296188988148</c:v>
                </c:pt>
                <c:pt idx="1631">
                  <c:v>0.43309907214271315</c:v>
                </c:pt>
                <c:pt idx="1632">
                  <c:v>0.42717971798763588</c:v>
                </c:pt>
                <c:pt idx="1633">
                  <c:v>0.42266060018765256</c:v>
                </c:pt>
                <c:pt idx="1634">
                  <c:v>0.41673021510185226</c:v>
                </c:pt>
                <c:pt idx="1635">
                  <c:v>0.41474695014227742</c:v>
                </c:pt>
                <c:pt idx="1636">
                  <c:v>0.40208505762027724</c:v>
                </c:pt>
                <c:pt idx="1637">
                  <c:v>0.37471315663473714</c:v>
                </c:pt>
                <c:pt idx="1638">
                  <c:v>0.34300026227216723</c:v>
                </c:pt>
                <c:pt idx="1639">
                  <c:v>0.35378091120570587</c:v>
                </c:pt>
                <c:pt idx="1640">
                  <c:v>0.37451843024933645</c:v>
                </c:pt>
                <c:pt idx="1641">
                  <c:v>0.38663983329048057</c:v>
                </c:pt>
                <c:pt idx="1642">
                  <c:v>0.38073296156776748</c:v>
                </c:pt>
                <c:pt idx="1643">
                  <c:v>0.35084653556707918</c:v>
                </c:pt>
                <c:pt idx="1644">
                  <c:v>0.33146440901987712</c:v>
                </c:pt>
                <c:pt idx="1645">
                  <c:v>0.33712155314104303</c:v>
                </c:pt>
                <c:pt idx="1646">
                  <c:v>0.35490123299273202</c:v>
                </c:pt>
                <c:pt idx="1647">
                  <c:v>0.39002804283997361</c:v>
                </c:pt>
                <c:pt idx="1648">
                  <c:v>0.41858322060613268</c:v>
                </c:pt>
                <c:pt idx="1649">
                  <c:v>0.4054275024642866</c:v>
                </c:pt>
                <c:pt idx="1650">
                  <c:v>0.39108396046756122</c:v>
                </c:pt>
                <c:pt idx="1651">
                  <c:v>0.4101800134215991</c:v>
                </c:pt>
                <c:pt idx="1652">
                  <c:v>0.42260919528708546</c:v>
                </c:pt>
                <c:pt idx="1653">
                  <c:v>0.43935355450472385</c:v>
                </c:pt>
                <c:pt idx="1654">
                  <c:v>0.46094295061952056</c:v>
                </c:pt>
                <c:pt idx="1655">
                  <c:v>0.48493883798087262</c:v>
                </c:pt>
                <c:pt idx="1656">
                  <c:v>0.49845271506750216</c:v>
                </c:pt>
                <c:pt idx="1657">
                  <c:v>0.52777872420698591</c:v>
                </c:pt>
                <c:pt idx="1658">
                  <c:v>0.53481730523596493</c:v>
                </c:pt>
                <c:pt idx="1659">
                  <c:v>0.53301820256713173</c:v>
                </c:pt>
                <c:pt idx="1660">
                  <c:v>0.52048680296325056</c:v>
                </c:pt>
                <c:pt idx="1661">
                  <c:v>0.49759092016940354</c:v>
                </c:pt>
                <c:pt idx="1662">
                  <c:v>0.45821349548451173</c:v>
                </c:pt>
                <c:pt idx="1663">
                  <c:v>0.43615616835144932</c:v>
                </c:pt>
                <c:pt idx="1664">
                  <c:v>0.4229841067343913</c:v>
                </c:pt>
                <c:pt idx="1665">
                  <c:v>0.41970293883307697</c:v>
                </c:pt>
                <c:pt idx="1666">
                  <c:v>0.41680540454116277</c:v>
                </c:pt>
                <c:pt idx="1667">
                  <c:v>0.4238924578987095</c:v>
                </c:pt>
                <c:pt idx="1668">
                  <c:v>0.4404492974835274</c:v>
                </c:pt>
                <c:pt idx="1669">
                  <c:v>0.45769406343118424</c:v>
                </c:pt>
                <c:pt idx="1670">
                  <c:v>0.48863449843246554</c:v>
                </c:pt>
                <c:pt idx="1671">
                  <c:v>0.49925464517964474</c:v>
                </c:pt>
                <c:pt idx="1672">
                  <c:v>0.48267599551066065</c:v>
                </c:pt>
                <c:pt idx="1673">
                  <c:v>0.42995668974950829</c:v>
                </c:pt>
                <c:pt idx="1674">
                  <c:v>0.29096444238312835</c:v>
                </c:pt>
                <c:pt idx="1675">
                  <c:v>0.22917998833116565</c:v>
                </c:pt>
                <c:pt idx="1676">
                  <c:v>0.22236056935802673</c:v>
                </c:pt>
                <c:pt idx="1677">
                  <c:v>0.20816008498448005</c:v>
                </c:pt>
                <c:pt idx="1678">
                  <c:v>0.19942044994632355</c:v>
                </c:pt>
                <c:pt idx="1679">
                  <c:v>0.18200732051376534</c:v>
                </c:pt>
                <c:pt idx="1680">
                  <c:v>0.16645231977885733</c:v>
                </c:pt>
                <c:pt idx="1681">
                  <c:v>0.15996014271822159</c:v>
                </c:pt>
                <c:pt idx="1682">
                  <c:v>0.16339576142093229</c:v>
                </c:pt>
                <c:pt idx="1683">
                  <c:v>0.18247475138352792</c:v>
                </c:pt>
                <c:pt idx="1684">
                  <c:v>0.19070453543979157</c:v>
                </c:pt>
                <c:pt idx="1685">
                  <c:v>0.20960300007029739</c:v>
                </c:pt>
                <c:pt idx="1686">
                  <c:v>0.23451828343838638</c:v>
                </c:pt>
                <c:pt idx="1687">
                  <c:v>0.2820665864267351</c:v>
                </c:pt>
                <c:pt idx="1688">
                  <c:v>0.36579858147193711</c:v>
                </c:pt>
                <c:pt idx="1689">
                  <c:v>0.40736374581802937</c:v>
                </c:pt>
                <c:pt idx="1690">
                  <c:v>0.42177471835787872</c:v>
                </c:pt>
                <c:pt idx="1691">
                  <c:v>0.42977072390375892</c:v>
                </c:pt>
                <c:pt idx="1692">
                  <c:v>0.4600796288976241</c:v>
                </c:pt>
                <c:pt idx="1693">
                  <c:v>0.49441707808628832</c:v>
                </c:pt>
                <c:pt idx="1694">
                  <c:v>0.50609353254899547</c:v>
                </c:pt>
                <c:pt idx="1695">
                  <c:v>0.50384665583299926</c:v>
                </c:pt>
                <c:pt idx="1696">
                  <c:v>0.49652098139271184</c:v>
                </c:pt>
                <c:pt idx="1697">
                  <c:v>0.4806047581802968</c:v>
                </c:pt>
                <c:pt idx="1698">
                  <c:v>0.36378729045692415</c:v>
                </c:pt>
                <c:pt idx="1699">
                  <c:v>0.40648617865609277</c:v>
                </c:pt>
                <c:pt idx="1700">
                  <c:v>0.49464139277632746</c:v>
                </c:pt>
                <c:pt idx="1701">
                  <c:v>0.49592402263314889</c:v>
                </c:pt>
                <c:pt idx="1702">
                  <c:v>0.49998559867138637</c:v>
                </c:pt>
                <c:pt idx="1703">
                  <c:v>0.50388705821053759</c:v>
                </c:pt>
                <c:pt idx="1704">
                  <c:v>0.49635248661224729</c:v>
                </c:pt>
                <c:pt idx="1705">
                  <c:v>0.49208807723477499</c:v>
                </c:pt>
                <c:pt idx="1706">
                  <c:v>0.48729129514693603</c:v>
                </c:pt>
                <c:pt idx="1707">
                  <c:v>0.47873984362990024</c:v>
                </c:pt>
                <c:pt idx="1708">
                  <c:v>0.46118408064847877</c:v>
                </c:pt>
                <c:pt idx="1709">
                  <c:v>0.44358173912180526</c:v>
                </c:pt>
                <c:pt idx="1710">
                  <c:v>0.4287373200584777</c:v>
                </c:pt>
                <c:pt idx="1711">
                  <c:v>0.43478167491125197</c:v>
                </c:pt>
                <c:pt idx="1712">
                  <c:v>0.45764266372604767</c:v>
                </c:pt>
                <c:pt idx="1713">
                  <c:v>0.53579501010506569</c:v>
                </c:pt>
                <c:pt idx="1714">
                  <c:v>0.59051393772977478</c:v>
                </c:pt>
                <c:pt idx="1715">
                  <c:v>0.61745253138185485</c:v>
                </c:pt>
                <c:pt idx="1716">
                  <c:v>0.63714973178235346</c:v>
                </c:pt>
                <c:pt idx="1717">
                  <c:v>0.64834645987423434</c:v>
                </c:pt>
                <c:pt idx="1718">
                  <c:v>0.65366273722625978</c:v>
                </c:pt>
                <c:pt idx="1719">
                  <c:v>0.65146436755779025</c:v>
                </c:pt>
                <c:pt idx="1720">
                  <c:v>0.64518741878497965</c:v>
                </c:pt>
                <c:pt idx="1721">
                  <c:v>0.61673464284848811</c:v>
                </c:pt>
                <c:pt idx="1722">
                  <c:v>0.56643242012282891</c:v>
                </c:pt>
                <c:pt idx="1723">
                  <c:v>0.54543235685659441</c:v>
                </c:pt>
                <c:pt idx="1724">
                  <c:v>0.55388092516680498</c:v>
                </c:pt>
                <c:pt idx="1725">
                  <c:v>0.57437297409533961</c:v>
                </c:pt>
                <c:pt idx="1726">
                  <c:v>0.59379920284719068</c:v>
                </c:pt>
                <c:pt idx="1727">
                  <c:v>0.6246604902937446</c:v>
                </c:pt>
                <c:pt idx="1728">
                  <c:v>0.63075397958195933</c:v>
                </c:pt>
                <c:pt idx="1729">
                  <c:v>0.62740457755267698</c:v>
                </c:pt>
                <c:pt idx="1730">
                  <c:v>0.61529763171843388</c:v>
                </c:pt>
                <c:pt idx="1731">
                  <c:v>0.59713650566278365</c:v>
                </c:pt>
                <c:pt idx="1732">
                  <c:v>0.57424937981160362</c:v>
                </c:pt>
                <c:pt idx="1733">
                  <c:v>0.54093416113718773</c:v>
                </c:pt>
                <c:pt idx="1734">
                  <c:v>0.51918318272344888</c:v>
                </c:pt>
                <c:pt idx="1735">
                  <c:v>0.51887810840913495</c:v>
                </c:pt>
                <c:pt idx="1736">
                  <c:v>0.51733459464125209</c:v>
                </c:pt>
                <c:pt idx="1737">
                  <c:v>0.54454560054011447</c:v>
                </c:pt>
                <c:pt idx="1738">
                  <c:v>0.57053750469491105</c:v>
                </c:pt>
                <c:pt idx="1739">
                  <c:v>0.58380723866289252</c:v>
                </c:pt>
                <c:pt idx="1740">
                  <c:v>0.58454222770218078</c:v>
                </c:pt>
                <c:pt idx="1741">
                  <c:v>0.58954323942437092</c:v>
                </c:pt>
                <c:pt idx="1742">
                  <c:v>0.5820901311815273</c:v>
                </c:pt>
                <c:pt idx="1743">
                  <c:v>0.57828468144436262</c:v>
                </c:pt>
                <c:pt idx="1744">
                  <c:v>0.55618495316358652</c:v>
                </c:pt>
                <c:pt idx="1745">
                  <c:v>0.54072239605471351</c:v>
                </c:pt>
                <c:pt idx="1746">
                  <c:v>0.52119533402760476</c:v>
                </c:pt>
                <c:pt idx="1747">
                  <c:v>0.48282792483432768</c:v>
                </c:pt>
                <c:pt idx="1748">
                  <c:v>0.50663636752586283</c:v>
                </c:pt>
                <c:pt idx="1749">
                  <c:v>0.50002885202602287</c:v>
                </c:pt>
                <c:pt idx="1750">
                  <c:v>0.46912756048882703</c:v>
                </c:pt>
                <c:pt idx="1751">
                  <c:v>0.42120668870932298</c:v>
                </c:pt>
                <c:pt idx="1752">
                  <c:v>0.39535520817124703</c:v>
                </c:pt>
                <c:pt idx="1753">
                  <c:v>0.3657582681398267</c:v>
                </c:pt>
                <c:pt idx="1754">
                  <c:v>0.39015497075937883</c:v>
                </c:pt>
                <c:pt idx="1755">
                  <c:v>0.4278676408091231</c:v>
                </c:pt>
                <c:pt idx="1756">
                  <c:v>0.43043362634483578</c:v>
                </c:pt>
                <c:pt idx="1757">
                  <c:v>0.41911924841691162</c:v>
                </c:pt>
                <c:pt idx="1758">
                  <c:v>0.40527306831121673</c:v>
                </c:pt>
                <c:pt idx="1759">
                  <c:v>0.43926252758723677</c:v>
                </c:pt>
                <c:pt idx="1760">
                  <c:v>0.47445690556501618</c:v>
                </c:pt>
                <c:pt idx="1761">
                  <c:v>0.49495588958869569</c:v>
                </c:pt>
                <c:pt idx="1762">
                  <c:v>0.46862155859145277</c:v>
                </c:pt>
                <c:pt idx="1763">
                  <c:v>0.43181426556032976</c:v>
                </c:pt>
                <c:pt idx="1764">
                  <c:v>0.40413300216022974</c:v>
                </c:pt>
                <c:pt idx="1765">
                  <c:v>0.39164174765267046</c:v>
                </c:pt>
                <c:pt idx="1766">
                  <c:v>0.37281574576931376</c:v>
                </c:pt>
                <c:pt idx="1767">
                  <c:v>0.35255273508313933</c:v>
                </c:pt>
                <c:pt idx="1768">
                  <c:v>0.32115618389989531</c:v>
                </c:pt>
                <c:pt idx="1769">
                  <c:v>0.2378125769211076</c:v>
                </c:pt>
                <c:pt idx="1770">
                  <c:v>9.5775550352962299E-2</c:v>
                </c:pt>
                <c:pt idx="1771">
                  <c:v>8.8489559358201964E-2</c:v>
                </c:pt>
                <c:pt idx="1772">
                  <c:v>0.13952845240399667</c:v>
                </c:pt>
                <c:pt idx="1773">
                  <c:v>0.20215545792692463</c:v>
                </c:pt>
                <c:pt idx="1774">
                  <c:v>0.27778490244577891</c:v>
                </c:pt>
                <c:pt idx="1775">
                  <c:v>0.37653635089464244</c:v>
                </c:pt>
                <c:pt idx="1776">
                  <c:v>0.46475779272431555</c:v>
                </c:pt>
                <c:pt idx="1777">
                  <c:v>0.5144667790865185</c:v>
                </c:pt>
                <c:pt idx="1778">
                  <c:v>0.53229549836960111</c:v>
                </c:pt>
                <c:pt idx="1779">
                  <c:v>0.53805486488975129</c:v>
                </c:pt>
                <c:pt idx="1780">
                  <c:v>0.53653542479691518</c:v>
                </c:pt>
                <c:pt idx="1781">
                  <c:v>0.51154775184847379</c:v>
                </c:pt>
                <c:pt idx="1782">
                  <c:v>0.49119169841677907</c:v>
                </c:pt>
                <c:pt idx="1783">
                  <c:v>0.50050094530894973</c:v>
                </c:pt>
                <c:pt idx="1784">
                  <c:v>0.5165049280735432</c:v>
                </c:pt>
                <c:pt idx="1785">
                  <c:v>0.53668616600783647</c:v>
                </c:pt>
                <c:pt idx="1786">
                  <c:v>0.54233766438613107</c:v>
                </c:pt>
                <c:pt idx="1787">
                  <c:v>0.5357813233275005</c:v>
                </c:pt>
                <c:pt idx="1788">
                  <c:v>0.5340704546719417</c:v>
                </c:pt>
                <c:pt idx="1789">
                  <c:v>0.53283338330098284</c:v>
                </c:pt>
                <c:pt idx="1790">
                  <c:v>0.54013418472973307</c:v>
                </c:pt>
                <c:pt idx="1791">
                  <c:v>0.56221123424533248</c:v>
                </c:pt>
                <c:pt idx="1792">
                  <c:v>0.56736252829772338</c:v>
                </c:pt>
                <c:pt idx="1793">
                  <c:v>0.53707611131289834</c:v>
                </c:pt>
                <c:pt idx="1794">
                  <c:v>0.45324612116797558</c:v>
                </c:pt>
                <c:pt idx="1795">
                  <c:v>0.48154676953863002</c:v>
                </c:pt>
                <c:pt idx="1796">
                  <c:v>0.55179035899792317</c:v>
                </c:pt>
                <c:pt idx="1797">
                  <c:v>0.59425962979464275</c:v>
                </c:pt>
                <c:pt idx="1798">
                  <c:v>0.61262981365658786</c:v>
                </c:pt>
                <c:pt idx="1799">
                  <c:v>0.61795391756967744</c:v>
                </c:pt>
                <c:pt idx="1800">
                  <c:v>0.62563841271306908</c:v>
                </c:pt>
                <c:pt idx="1801">
                  <c:v>0.6297014529607432</c:v>
                </c:pt>
                <c:pt idx="1802">
                  <c:v>0.6341335784477734</c:v>
                </c:pt>
                <c:pt idx="1803">
                  <c:v>0.62875334219117396</c:v>
                </c:pt>
                <c:pt idx="1804">
                  <c:v>0.63113316055784707</c:v>
                </c:pt>
                <c:pt idx="1805">
                  <c:v>0.62340084563541054</c:v>
                </c:pt>
                <c:pt idx="1806">
                  <c:v>0.60074127111015097</c:v>
                </c:pt>
                <c:pt idx="1807">
                  <c:v>0.60734366800609918</c:v>
                </c:pt>
                <c:pt idx="1808">
                  <c:v>0.61946575182299657</c:v>
                </c:pt>
                <c:pt idx="1809">
                  <c:v>0.62501849950626909</c:v>
                </c:pt>
                <c:pt idx="1810">
                  <c:v>0.62028043916967279</c:v>
                </c:pt>
                <c:pt idx="1811">
                  <c:v>0.60093261283031107</c:v>
                </c:pt>
                <c:pt idx="1812">
                  <c:v>0.57697751349851834</c:v>
                </c:pt>
                <c:pt idx="1813">
                  <c:v>0.56372823249973636</c:v>
                </c:pt>
                <c:pt idx="1814">
                  <c:v>0.56289587006291597</c:v>
                </c:pt>
                <c:pt idx="1815">
                  <c:v>0.54509855161964371</c:v>
                </c:pt>
                <c:pt idx="1816">
                  <c:v>0.54958603810916418</c:v>
                </c:pt>
                <c:pt idx="1817">
                  <c:v>0.54849737162502643</c:v>
                </c:pt>
                <c:pt idx="1818">
                  <c:v>0.53348789776790284</c:v>
                </c:pt>
                <c:pt idx="1819">
                  <c:v>0.54160091575341429</c:v>
                </c:pt>
                <c:pt idx="1820">
                  <c:v>0.54458221003235674</c:v>
                </c:pt>
                <c:pt idx="1821">
                  <c:v>0.53611974303435617</c:v>
                </c:pt>
                <c:pt idx="1822">
                  <c:v>0.54165274661998264</c:v>
                </c:pt>
                <c:pt idx="1823">
                  <c:v>0.54856840660338657</c:v>
                </c:pt>
                <c:pt idx="1824">
                  <c:v>0.54782384062108958</c:v>
                </c:pt>
                <c:pt idx="1825">
                  <c:v>0.54060832355606414</c:v>
                </c:pt>
                <c:pt idx="1826">
                  <c:v>0.54160701787947074</c:v>
                </c:pt>
                <c:pt idx="1827">
                  <c:v>0.5429474914495086</c:v>
                </c:pt>
                <c:pt idx="1828">
                  <c:v>0.54744795068001206</c:v>
                </c:pt>
                <c:pt idx="1829">
                  <c:v>0.54200538005038401</c:v>
                </c:pt>
                <c:pt idx="1830">
                  <c:v>0.53114375308196138</c:v>
                </c:pt>
                <c:pt idx="1831">
                  <c:v>0.5455350775293808</c:v>
                </c:pt>
                <c:pt idx="1832">
                  <c:v>0.59715853020294751</c:v>
                </c:pt>
                <c:pt idx="1833">
                  <c:v>0.60566592710392309</c:v>
                </c:pt>
                <c:pt idx="1834">
                  <c:v>0.60767431449259035</c:v>
                </c:pt>
                <c:pt idx="1835">
                  <c:v>0.59209317134211792</c:v>
                </c:pt>
                <c:pt idx="1836">
                  <c:v>0.5495848683299891</c:v>
                </c:pt>
                <c:pt idx="1837">
                  <c:v>0.49309505690235034</c:v>
                </c:pt>
                <c:pt idx="1838">
                  <c:v>0.45226290358668347</c:v>
                </c:pt>
                <c:pt idx="1839">
                  <c:v>0.41490833232537094</c:v>
                </c:pt>
                <c:pt idx="1840">
                  <c:v>0.36257276353362095</c:v>
                </c:pt>
                <c:pt idx="1841">
                  <c:v>0.23480910404306352</c:v>
                </c:pt>
                <c:pt idx="1842">
                  <c:v>0.10116400358495049</c:v>
                </c:pt>
                <c:pt idx="1843">
                  <c:v>6.0889688538662112E-2</c:v>
                </c:pt>
                <c:pt idx="1844">
                  <c:v>6.0842307379540828E-2</c:v>
                </c:pt>
                <c:pt idx="1845">
                  <c:v>5.6866369651253162E-2</c:v>
                </c:pt>
                <c:pt idx="1846">
                  <c:v>6.583216329089718E-2</c:v>
                </c:pt>
                <c:pt idx="1847">
                  <c:v>9.7336332650701018E-2</c:v>
                </c:pt>
                <c:pt idx="1848">
                  <c:v>0.11955864218738751</c:v>
                </c:pt>
                <c:pt idx="1849">
                  <c:v>0.14932635073167214</c:v>
                </c:pt>
                <c:pt idx="1850">
                  <c:v>0.17596594254647407</c:v>
                </c:pt>
                <c:pt idx="1851">
                  <c:v>0.2023792320265784</c:v>
                </c:pt>
                <c:pt idx="1852">
                  <c:v>0.23371276006514843</c:v>
                </c:pt>
                <c:pt idx="1853">
                  <c:v>0.25502227237320835</c:v>
                </c:pt>
                <c:pt idx="1854">
                  <c:v>0.28558010482304574</c:v>
                </c:pt>
                <c:pt idx="1855">
                  <c:v>0.35971188946452798</c:v>
                </c:pt>
                <c:pt idx="1856">
                  <c:v>0.4402957474689641</c:v>
                </c:pt>
                <c:pt idx="1857">
                  <c:v>0.50835919868348733</c:v>
                </c:pt>
                <c:pt idx="1858">
                  <c:v>0.52564628747297781</c:v>
                </c:pt>
                <c:pt idx="1859">
                  <c:v>0.489053796208335</c:v>
                </c:pt>
                <c:pt idx="1860">
                  <c:v>0.43204647775390798</c:v>
                </c:pt>
                <c:pt idx="1861">
                  <c:v>0.4084326999104243</c:v>
                </c:pt>
                <c:pt idx="1862">
                  <c:v>0.41743510269670403</c:v>
                </c:pt>
                <c:pt idx="1863">
                  <c:v>0.42389611507546893</c:v>
                </c:pt>
                <c:pt idx="1864">
                  <c:v>0.40708186312009748</c:v>
                </c:pt>
                <c:pt idx="1865">
                  <c:v>0.33582847635875002</c:v>
                </c:pt>
                <c:pt idx="1866">
                  <c:v>0.21794553551338297</c:v>
                </c:pt>
                <c:pt idx="1867">
                  <c:v>0.23984548983469692</c:v>
                </c:pt>
                <c:pt idx="1868">
                  <c:v>0.35093311446152836</c:v>
                </c:pt>
                <c:pt idx="1869">
                  <c:v>0.4606203928110752</c:v>
                </c:pt>
                <c:pt idx="1870">
                  <c:v>0.54768611834932868</c:v>
                </c:pt>
                <c:pt idx="1871">
                  <c:v>0.59456805655297218</c:v>
                </c:pt>
                <c:pt idx="1872">
                  <c:v>0.60278000792157116</c:v>
                </c:pt>
                <c:pt idx="1873">
                  <c:v>0.60135914454534378</c:v>
                </c:pt>
                <c:pt idx="1874">
                  <c:v>0.600925142811641</c:v>
                </c:pt>
                <c:pt idx="1875">
                  <c:v>0.59317709077628</c:v>
                </c:pt>
                <c:pt idx="1876">
                  <c:v>0.57844773982473796</c:v>
                </c:pt>
                <c:pt idx="1877">
                  <c:v>0.56880929526587953</c:v>
                </c:pt>
                <c:pt idx="1878">
                  <c:v>0.55526936547591577</c:v>
                </c:pt>
                <c:pt idx="1879">
                  <c:v>0.56585994497673631</c:v>
                </c:pt>
                <c:pt idx="1880">
                  <c:v>0.58618408450210191</c:v>
                </c:pt>
                <c:pt idx="1881">
                  <c:v>0.62714398243888603</c:v>
                </c:pt>
                <c:pt idx="1882">
                  <c:v>0.65600736126475578</c:v>
                </c:pt>
                <c:pt idx="1883">
                  <c:v>0.66475968972969068</c:v>
                </c:pt>
                <c:pt idx="1884">
                  <c:v>0.66860849605151418</c:v>
                </c:pt>
                <c:pt idx="1885">
                  <c:v>0.66817221371260771</c:v>
                </c:pt>
                <c:pt idx="1886">
                  <c:v>0.66167567197538069</c:v>
                </c:pt>
                <c:pt idx="1887">
                  <c:v>0.65449481138276044</c:v>
                </c:pt>
                <c:pt idx="1888">
                  <c:v>0.64864470324473067</c:v>
                </c:pt>
                <c:pt idx="1889">
                  <c:v>0.62789241935748485</c:v>
                </c:pt>
                <c:pt idx="1890">
                  <c:v>0.60199244293770271</c:v>
                </c:pt>
                <c:pt idx="1891">
                  <c:v>0.58694626742508282</c:v>
                </c:pt>
                <c:pt idx="1892">
                  <c:v>0.60147682055302931</c:v>
                </c:pt>
                <c:pt idx="1893">
                  <c:v>0.62057711245006708</c:v>
                </c:pt>
                <c:pt idx="1894">
                  <c:v>0.63365816179602852</c:v>
                </c:pt>
                <c:pt idx="1895">
                  <c:v>0.64708347036375402</c:v>
                </c:pt>
                <c:pt idx="1896">
                  <c:v>0.65698762442800041</c:v>
                </c:pt>
                <c:pt idx="1897">
                  <c:v>0.65675124549822594</c:v>
                </c:pt>
                <c:pt idx="1898">
                  <c:v>0.65960069596122806</c:v>
                </c:pt>
                <c:pt idx="1899">
                  <c:v>0.65228578904975576</c:v>
                </c:pt>
                <c:pt idx="1900">
                  <c:v>0.62890198195001834</c:v>
                </c:pt>
                <c:pt idx="1901">
                  <c:v>0.60970629866894277</c:v>
                </c:pt>
                <c:pt idx="1902">
                  <c:v>0.5682478439045775</c:v>
                </c:pt>
                <c:pt idx="1903">
                  <c:v>0.51853805892626703</c:v>
                </c:pt>
                <c:pt idx="1904">
                  <c:v>0.52466859735911764</c:v>
                </c:pt>
                <c:pt idx="1905">
                  <c:v>0.56778879990337205</c:v>
                </c:pt>
                <c:pt idx="1906">
                  <c:v>0.54901564447745344</c:v>
                </c:pt>
                <c:pt idx="1907">
                  <c:v>0.53146791942584715</c:v>
                </c:pt>
                <c:pt idx="1908">
                  <c:v>0.51704850147637249</c:v>
                </c:pt>
                <c:pt idx="1909">
                  <c:v>0.50440252907359862</c:v>
                </c:pt>
                <c:pt idx="1910">
                  <c:v>0.51838249664410574</c:v>
                </c:pt>
                <c:pt idx="1911">
                  <c:v>0.51487845450357761</c:v>
                </c:pt>
                <c:pt idx="1912">
                  <c:v>0.52006938798304969</c:v>
                </c:pt>
                <c:pt idx="1913">
                  <c:v>0.5181343198212629</c:v>
                </c:pt>
                <c:pt idx="1914">
                  <c:v>0.51506385475246252</c:v>
                </c:pt>
                <c:pt idx="1915">
                  <c:v>0.48443568066049042</c:v>
                </c:pt>
                <c:pt idx="1916">
                  <c:v>0.50317525557457909</c:v>
                </c:pt>
                <c:pt idx="1917">
                  <c:v>0.5153229358916338</c:v>
                </c:pt>
                <c:pt idx="1918">
                  <c:v>0.50442640022799679</c:v>
                </c:pt>
                <c:pt idx="1919">
                  <c:v>0.47999633452545681</c:v>
                </c:pt>
                <c:pt idx="1920">
                  <c:v>0.48544072975738445</c:v>
                </c:pt>
                <c:pt idx="1921">
                  <c:v>0.56639294046673105</c:v>
                </c:pt>
                <c:pt idx="1922">
                  <c:v>0.59160958056344759</c:v>
                </c:pt>
                <c:pt idx="1923">
                  <c:v>0.60146152570144573</c:v>
                </c:pt>
                <c:pt idx="1924">
                  <c:v>0.57206677820213725</c:v>
                </c:pt>
                <c:pt idx="1925">
                  <c:v>0.54446868448629338</c:v>
                </c:pt>
                <c:pt idx="1926">
                  <c:v>0.54575464175624833</c:v>
                </c:pt>
                <c:pt idx="1927">
                  <c:v>0.55005128174235263</c:v>
                </c:pt>
                <c:pt idx="1928">
                  <c:v>0.57004460889256647</c:v>
                </c:pt>
                <c:pt idx="1929">
                  <c:v>0.59463676576941649</c:v>
                </c:pt>
                <c:pt idx="1930">
                  <c:v>0.60221654890068621</c:v>
                </c:pt>
                <c:pt idx="1931">
                  <c:v>0.59750700963176329</c:v>
                </c:pt>
                <c:pt idx="1932">
                  <c:v>0.59317606915666121</c:v>
                </c:pt>
                <c:pt idx="1933">
                  <c:v>0.58977346075281734</c:v>
                </c:pt>
                <c:pt idx="1934">
                  <c:v>0.58605703138436527</c:v>
                </c:pt>
                <c:pt idx="1935">
                  <c:v>0.58106918955660869</c:v>
                </c:pt>
                <c:pt idx="1936">
                  <c:v>0.57711877769344977</c:v>
                </c:pt>
                <c:pt idx="1937">
                  <c:v>0.55436561566448561</c:v>
                </c:pt>
                <c:pt idx="1938">
                  <c:v>0.52602268283466924</c:v>
                </c:pt>
                <c:pt idx="1939">
                  <c:v>0.46329608233495662</c:v>
                </c:pt>
                <c:pt idx="1940">
                  <c:v>0.44358467409797797</c:v>
                </c:pt>
                <c:pt idx="1941">
                  <c:v>0.46389712679253475</c:v>
                </c:pt>
                <c:pt idx="1942">
                  <c:v>0.52142643876836103</c:v>
                </c:pt>
                <c:pt idx="1943">
                  <c:v>0.56088745467102474</c:v>
                </c:pt>
                <c:pt idx="1944">
                  <c:v>0.56293023489363048</c:v>
                </c:pt>
                <c:pt idx="1945">
                  <c:v>0.55059749821283444</c:v>
                </c:pt>
                <c:pt idx="1946">
                  <c:v>0.53509637736790916</c:v>
                </c:pt>
                <c:pt idx="1947">
                  <c:v>0.50794788896657461</c:v>
                </c:pt>
                <c:pt idx="1948">
                  <c:v>0.47109733226205175</c:v>
                </c:pt>
                <c:pt idx="1949">
                  <c:v>0.43412959611761237</c:v>
                </c:pt>
                <c:pt idx="1950">
                  <c:v>0.40654313020438754</c:v>
                </c:pt>
                <c:pt idx="1951">
                  <c:v>0.41825491540195864</c:v>
                </c:pt>
                <c:pt idx="1952">
                  <c:v>0.4734318098177161</c:v>
                </c:pt>
                <c:pt idx="1953">
                  <c:v>0.49794089420045079</c:v>
                </c:pt>
                <c:pt idx="1954">
                  <c:v>0.53072510286451147</c:v>
                </c:pt>
                <c:pt idx="1955">
                  <c:v>0.54458826013953598</c:v>
                </c:pt>
                <c:pt idx="1956">
                  <c:v>0.53853311597765474</c:v>
                </c:pt>
                <c:pt idx="1957">
                  <c:v>0.54629521712374018</c:v>
                </c:pt>
                <c:pt idx="1958">
                  <c:v>0.54352341169328178</c:v>
                </c:pt>
                <c:pt idx="1959">
                  <c:v>0.53845976066132462</c:v>
                </c:pt>
                <c:pt idx="1960">
                  <c:v>0.52258660823994396</c:v>
                </c:pt>
                <c:pt idx="1961">
                  <c:v>0.48154014031464937</c:v>
                </c:pt>
                <c:pt idx="1962">
                  <c:v>0.38235208680773969</c:v>
                </c:pt>
                <c:pt idx="1963">
                  <c:v>0.27773517757987837</c:v>
                </c:pt>
                <c:pt idx="1964">
                  <c:v>0.21730326659587459</c:v>
                </c:pt>
                <c:pt idx="1965">
                  <c:v>0.20477418940483247</c:v>
                </c:pt>
                <c:pt idx="1966">
                  <c:v>0.17846009238006208</c:v>
                </c:pt>
                <c:pt idx="1967">
                  <c:v>0.14853081289115255</c:v>
                </c:pt>
                <c:pt idx="1968">
                  <c:v>0.15011452157295549</c:v>
                </c:pt>
                <c:pt idx="1969">
                  <c:v>0.21531040903357024</c:v>
                </c:pt>
                <c:pt idx="1970">
                  <c:v>0.27344264791562223</c:v>
                </c:pt>
                <c:pt idx="1971">
                  <c:v>0.31304382156306204</c:v>
                </c:pt>
                <c:pt idx="1972">
                  <c:v>0.33858978651300686</c:v>
                </c:pt>
                <c:pt idx="1973">
                  <c:v>0.33132775048934049</c:v>
                </c:pt>
                <c:pt idx="1974">
                  <c:v>0.31860011386358489</c:v>
                </c:pt>
                <c:pt idx="1975">
                  <c:v>0.3567048396890074</c:v>
                </c:pt>
                <c:pt idx="1976">
                  <c:v>0.36499658302710092</c:v>
                </c:pt>
                <c:pt idx="1977">
                  <c:v>0.37665722566227966</c:v>
                </c:pt>
                <c:pt idx="1978">
                  <c:v>0.47542698292297103</c:v>
                </c:pt>
                <c:pt idx="1979">
                  <c:v>0.54233802829299782</c:v>
                </c:pt>
                <c:pt idx="1980">
                  <c:v>0.56268757817394577</c:v>
                </c:pt>
                <c:pt idx="1981">
                  <c:v>0.55668446350444245</c:v>
                </c:pt>
                <c:pt idx="1982">
                  <c:v>0.54314365916881702</c:v>
                </c:pt>
                <c:pt idx="1983">
                  <c:v>0.53662565997938005</c:v>
                </c:pt>
                <c:pt idx="1984">
                  <c:v>0.49803008475500005</c:v>
                </c:pt>
                <c:pt idx="1985">
                  <c:v>0.3502674973777174</c:v>
                </c:pt>
                <c:pt idx="1986">
                  <c:v>0.11028425779509506</c:v>
                </c:pt>
                <c:pt idx="1987">
                  <c:v>5.0659194323240064E-2</c:v>
                </c:pt>
                <c:pt idx="1988">
                  <c:v>7.43738771333423E-2</c:v>
                </c:pt>
                <c:pt idx="1989">
                  <c:v>0.10851844463623707</c:v>
                </c:pt>
                <c:pt idx="1990">
                  <c:v>0.16167792825590196</c:v>
                </c:pt>
                <c:pt idx="1991">
                  <c:v>0.19821985048577434</c:v>
                </c:pt>
                <c:pt idx="1992">
                  <c:v>0.2273014729843183</c:v>
                </c:pt>
                <c:pt idx="1993">
                  <c:v>0.24932937131557234</c:v>
                </c:pt>
                <c:pt idx="1994">
                  <c:v>0.24986401401119912</c:v>
                </c:pt>
                <c:pt idx="1995">
                  <c:v>0.24170822500702902</c:v>
                </c:pt>
                <c:pt idx="1996">
                  <c:v>0.20575934084155328</c:v>
                </c:pt>
                <c:pt idx="1997">
                  <c:v>0.16838271052704867</c:v>
                </c:pt>
                <c:pt idx="1998">
                  <c:v>0.14694173413049585</c:v>
                </c:pt>
                <c:pt idx="1999">
                  <c:v>0.19122374597730454</c:v>
                </c:pt>
                <c:pt idx="2000">
                  <c:v>0.24319161301042622</c:v>
                </c:pt>
                <c:pt idx="2001">
                  <c:v>0.24329016114308585</c:v>
                </c:pt>
                <c:pt idx="2002">
                  <c:v>0.26263976741700029</c:v>
                </c:pt>
                <c:pt idx="2003">
                  <c:v>0.26049480542489001</c:v>
                </c:pt>
                <c:pt idx="2004">
                  <c:v>0.23914685611147124</c:v>
                </c:pt>
                <c:pt idx="2005">
                  <c:v>0.24646529256710714</c:v>
                </c:pt>
                <c:pt idx="2006">
                  <c:v>0.26204029441739468</c:v>
                </c:pt>
                <c:pt idx="2007">
                  <c:v>0.28054333720966501</c:v>
                </c:pt>
                <c:pt idx="2008">
                  <c:v>0.30413841766270977</c:v>
                </c:pt>
                <c:pt idx="2009">
                  <c:v>0.26419623393184521</c:v>
                </c:pt>
                <c:pt idx="2010">
                  <c:v>0.18102120201574709</c:v>
                </c:pt>
                <c:pt idx="2011">
                  <c:v>0.23629622982472095</c:v>
                </c:pt>
                <c:pt idx="2012">
                  <c:v>0.33027972029169705</c:v>
                </c:pt>
                <c:pt idx="2013">
                  <c:v>0.39449441157637927</c:v>
                </c:pt>
                <c:pt idx="2014">
                  <c:v>0.46969553268562036</c:v>
                </c:pt>
                <c:pt idx="2015">
                  <c:v>0.55996289952934819</c:v>
                </c:pt>
                <c:pt idx="2016">
                  <c:v>0.56942277488461945</c:v>
                </c:pt>
                <c:pt idx="2017">
                  <c:v>0.53429622280197642</c:v>
                </c:pt>
                <c:pt idx="2018">
                  <c:v>0.47371982594423157</c:v>
                </c:pt>
                <c:pt idx="2019">
                  <c:v>0.40593684055567392</c:v>
                </c:pt>
                <c:pt idx="2020">
                  <c:v>0.41156646450168533</c:v>
                </c:pt>
                <c:pt idx="2021">
                  <c:v>0.39089802636787441</c:v>
                </c:pt>
                <c:pt idx="2022">
                  <c:v>0.35412955150187497</c:v>
                </c:pt>
                <c:pt idx="2023">
                  <c:v>0.37790135105004241</c:v>
                </c:pt>
                <c:pt idx="2024">
                  <c:v>0.40544740185881728</c:v>
                </c:pt>
                <c:pt idx="2025">
                  <c:v>0.40132711552127293</c:v>
                </c:pt>
                <c:pt idx="2026">
                  <c:v>0.4061228808677102</c:v>
                </c:pt>
                <c:pt idx="2027">
                  <c:v>0.38297079758775066</c:v>
                </c:pt>
                <c:pt idx="2028">
                  <c:v>0.35770442868771318</c:v>
                </c:pt>
                <c:pt idx="2029">
                  <c:v>0.32816464232403814</c:v>
                </c:pt>
                <c:pt idx="2030">
                  <c:v>0.31170648031414011</c:v>
                </c:pt>
                <c:pt idx="2031">
                  <c:v>0.30915279365400866</c:v>
                </c:pt>
                <c:pt idx="2032">
                  <c:v>0.31010407899369402</c:v>
                </c:pt>
                <c:pt idx="2033">
                  <c:v>0.28980180497311109</c:v>
                </c:pt>
                <c:pt idx="2034">
                  <c:v>0.21755285097740057</c:v>
                </c:pt>
                <c:pt idx="2035">
                  <c:v>0.26091123939000782</c:v>
                </c:pt>
                <c:pt idx="2036">
                  <c:v>0.36277335103435604</c:v>
                </c:pt>
                <c:pt idx="2037">
                  <c:v>0.45466820470658137</c:v>
                </c:pt>
                <c:pt idx="2038">
                  <c:v>0.52313176598494115</c:v>
                </c:pt>
                <c:pt idx="2039">
                  <c:v>0.56364830872665228</c:v>
                </c:pt>
                <c:pt idx="2040">
                  <c:v>0.57953924519074684</c:v>
                </c:pt>
                <c:pt idx="2041">
                  <c:v>0.60250806119157507</c:v>
                </c:pt>
                <c:pt idx="2042">
                  <c:v>0.62704132737276241</c:v>
                </c:pt>
                <c:pt idx="2043">
                  <c:v>0.6304000401579517</c:v>
                </c:pt>
                <c:pt idx="2044">
                  <c:v>0.62870797574277848</c:v>
                </c:pt>
                <c:pt idx="2045">
                  <c:v>0.62291620334909081</c:v>
                </c:pt>
                <c:pt idx="2046">
                  <c:v>0.60154186846840096</c:v>
                </c:pt>
                <c:pt idx="2047">
                  <c:v>0.61409919465755347</c:v>
                </c:pt>
                <c:pt idx="2048">
                  <c:v>0.62066723412038172</c:v>
                </c:pt>
                <c:pt idx="2049">
                  <c:v>0.60417583657675455</c:v>
                </c:pt>
                <c:pt idx="2050">
                  <c:v>0.58385680205024737</c:v>
                </c:pt>
                <c:pt idx="2051">
                  <c:v>0.55736234523079109</c:v>
                </c:pt>
                <c:pt idx="2052">
                  <c:v>0.51225220499953217</c:v>
                </c:pt>
                <c:pt idx="2053">
                  <c:v>0.47708729207647044</c:v>
                </c:pt>
                <c:pt idx="2054">
                  <c:v>0.45682252340017732</c:v>
                </c:pt>
                <c:pt idx="2055">
                  <c:v>0.44236777151280016</c:v>
                </c:pt>
                <c:pt idx="2056">
                  <c:v>0.43522744139902775</c:v>
                </c:pt>
                <c:pt idx="2057">
                  <c:v>0.41951400971609609</c:v>
                </c:pt>
                <c:pt idx="2058">
                  <c:v>0.3824154188414548</c:v>
                </c:pt>
                <c:pt idx="2059">
                  <c:v>0.44219524617370742</c:v>
                </c:pt>
                <c:pt idx="2060">
                  <c:v>0.51658528751288924</c:v>
                </c:pt>
                <c:pt idx="2061">
                  <c:v>0.55679957828705362</c:v>
                </c:pt>
                <c:pt idx="2062">
                  <c:v>0.58660287376844855</c:v>
                </c:pt>
                <c:pt idx="2063">
                  <c:v>0.61184917411844031</c:v>
                </c:pt>
                <c:pt idx="2064">
                  <c:v>0.61919424270108203</c:v>
                </c:pt>
                <c:pt idx="2065">
                  <c:v>0.62867270257887986</c:v>
                </c:pt>
                <c:pt idx="2066">
                  <c:v>0.6186470819227986</c:v>
                </c:pt>
                <c:pt idx="2067">
                  <c:v>0.59280387403409274</c:v>
                </c:pt>
                <c:pt idx="2068">
                  <c:v>0.57189134488120019</c:v>
                </c:pt>
                <c:pt idx="2069">
                  <c:v>0.515717104198951</c:v>
                </c:pt>
                <c:pt idx="2070">
                  <c:v>0.48285383195688658</c:v>
                </c:pt>
                <c:pt idx="2071">
                  <c:v>0.50429544560790363</c:v>
                </c:pt>
                <c:pt idx="2072">
                  <c:v>0.55244497841308271</c:v>
                </c:pt>
                <c:pt idx="2073">
                  <c:v>0.55242883640110663</c:v>
                </c:pt>
                <c:pt idx="2074">
                  <c:v>0.53017678994471562</c:v>
                </c:pt>
                <c:pt idx="2075">
                  <c:v>0.4965431580132344</c:v>
                </c:pt>
                <c:pt idx="2076">
                  <c:v>0.47351457063832331</c:v>
                </c:pt>
                <c:pt idx="2077">
                  <c:v>0.46932465339748181</c:v>
                </c:pt>
                <c:pt idx="2078">
                  <c:v>0.48539908013746202</c:v>
                </c:pt>
                <c:pt idx="2079">
                  <c:v>0.48349498685633752</c:v>
                </c:pt>
                <c:pt idx="2080">
                  <c:v>0.47099347093355459</c:v>
                </c:pt>
                <c:pt idx="2081">
                  <c:v>0.46336655847436831</c:v>
                </c:pt>
                <c:pt idx="2082">
                  <c:v>0.4299090894876138</c:v>
                </c:pt>
                <c:pt idx="2083">
                  <c:v>0.45608319615395204</c:v>
                </c:pt>
                <c:pt idx="2084">
                  <c:v>0.50772543549120186</c:v>
                </c:pt>
                <c:pt idx="2085">
                  <c:v>0.54655654205522042</c:v>
                </c:pt>
                <c:pt idx="2086">
                  <c:v>0.5951984451755078</c:v>
                </c:pt>
                <c:pt idx="2087">
                  <c:v>0.63830916790363679</c:v>
                </c:pt>
                <c:pt idx="2088">
                  <c:v>0.65504034229490249</c:v>
                </c:pt>
                <c:pt idx="2089">
                  <c:v>0.66478141704733285</c:v>
                </c:pt>
                <c:pt idx="2090">
                  <c:v>0.66934455382758429</c:v>
                </c:pt>
                <c:pt idx="2091">
                  <c:v>0.66451664983215097</c:v>
                </c:pt>
                <c:pt idx="2092">
                  <c:v>0.64177060357034488</c:v>
                </c:pt>
                <c:pt idx="2093">
                  <c:v>0.59570222019630514</c:v>
                </c:pt>
                <c:pt idx="2094">
                  <c:v>0.57379634835765092</c:v>
                </c:pt>
                <c:pt idx="2095">
                  <c:v>0.58349595014922262</c:v>
                </c:pt>
                <c:pt idx="2096">
                  <c:v>0.591972398009187</c:v>
                </c:pt>
                <c:pt idx="2097">
                  <c:v>0.58740730100657479</c:v>
                </c:pt>
                <c:pt idx="2098">
                  <c:v>0.57853722039962396</c:v>
                </c:pt>
                <c:pt idx="2099">
                  <c:v>0.56144966652093187</c:v>
                </c:pt>
                <c:pt idx="2100">
                  <c:v>0.55071308200394176</c:v>
                </c:pt>
                <c:pt idx="2101">
                  <c:v>0.5446337087681894</c:v>
                </c:pt>
                <c:pt idx="2102">
                  <c:v>0.53678085939196218</c:v>
                </c:pt>
                <c:pt idx="2103">
                  <c:v>0.53147876548426931</c:v>
                </c:pt>
                <c:pt idx="2104">
                  <c:v>0.53162634069040193</c:v>
                </c:pt>
                <c:pt idx="2105">
                  <c:v>0.53264972742509686</c:v>
                </c:pt>
                <c:pt idx="2106">
                  <c:v>0.51820728238884528</c:v>
                </c:pt>
                <c:pt idx="2107">
                  <c:v>0.51839940149745101</c:v>
                </c:pt>
                <c:pt idx="2108">
                  <c:v>0.50894841608801633</c:v>
                </c:pt>
                <c:pt idx="2109">
                  <c:v>0.51416308451044102</c:v>
                </c:pt>
                <c:pt idx="2110">
                  <c:v>0.52403194767035577</c:v>
                </c:pt>
                <c:pt idx="2111">
                  <c:v>0.51426116707845182</c:v>
                </c:pt>
                <c:pt idx="2112">
                  <c:v>0.48489016761909759</c:v>
                </c:pt>
                <c:pt idx="2113">
                  <c:v>0.52938157587138379</c:v>
                </c:pt>
                <c:pt idx="2114">
                  <c:v>0.55031172164541009</c:v>
                </c:pt>
                <c:pt idx="2115">
                  <c:v>0.58429049170096048</c:v>
                </c:pt>
                <c:pt idx="2116">
                  <c:v>0.56829392941346768</c:v>
                </c:pt>
                <c:pt idx="2117">
                  <c:v>0.52868428751969976</c:v>
                </c:pt>
                <c:pt idx="2118">
                  <c:v>0.50337309789538187</c:v>
                </c:pt>
                <c:pt idx="2119">
                  <c:v>0.54064175433816997</c:v>
                </c:pt>
                <c:pt idx="2120">
                  <c:v>0.55347737564311006</c:v>
                </c:pt>
                <c:pt idx="2121">
                  <c:v>0.58998243512036275</c:v>
                </c:pt>
                <c:pt idx="2122">
                  <c:v>0.61263794846156228</c:v>
                </c:pt>
                <c:pt idx="2123">
                  <c:v>0.61573957160291726</c:v>
                </c:pt>
                <c:pt idx="2124">
                  <c:v>0.60353015475319249</c:v>
                </c:pt>
                <c:pt idx="2125">
                  <c:v>0.57786411542163951</c:v>
                </c:pt>
                <c:pt idx="2126">
                  <c:v>0.53839872969594915</c:v>
                </c:pt>
                <c:pt idx="2127">
                  <c:v>0.49161191136217564</c:v>
                </c:pt>
                <c:pt idx="2128">
                  <c:v>0.45386150726881586</c:v>
                </c:pt>
                <c:pt idx="2129">
                  <c:v>0.35791945811598502</c:v>
                </c:pt>
                <c:pt idx="2130">
                  <c:v>0.18926249913741167</c:v>
                </c:pt>
                <c:pt idx="2131">
                  <c:v>0.12371538240161022</c:v>
                </c:pt>
                <c:pt idx="2132">
                  <c:v>0.14647453943332439</c:v>
                </c:pt>
                <c:pt idx="2133">
                  <c:v>0.19012951863620906</c:v>
                </c:pt>
                <c:pt idx="2134">
                  <c:v>0.22419374524596294</c:v>
                </c:pt>
                <c:pt idx="2135">
                  <c:v>0.24206597736172833</c:v>
                </c:pt>
                <c:pt idx="2136">
                  <c:v>0.19384878398199298</c:v>
                </c:pt>
                <c:pt idx="2137">
                  <c:v>0.20987557375525737</c:v>
                </c:pt>
                <c:pt idx="2138">
                  <c:v>0.26752689967357751</c:v>
                </c:pt>
                <c:pt idx="2139">
                  <c:v>0.32572311851207797</c:v>
                </c:pt>
                <c:pt idx="2140">
                  <c:v>0.28061651559317952</c:v>
                </c:pt>
                <c:pt idx="2141">
                  <c:v>0.23805413124505548</c:v>
                </c:pt>
                <c:pt idx="2142">
                  <c:v>0.2040247491161585</c:v>
                </c:pt>
                <c:pt idx="2143">
                  <c:v>0.25370688214448017</c:v>
                </c:pt>
                <c:pt idx="2144">
                  <c:v>0.2983977410538311</c:v>
                </c:pt>
                <c:pt idx="2145">
                  <c:v>0.32443021144855827</c:v>
                </c:pt>
                <c:pt idx="2146">
                  <c:v>0.32794100948802496</c:v>
                </c:pt>
                <c:pt idx="2147">
                  <c:v>0.31874323652284003</c:v>
                </c:pt>
                <c:pt idx="2148">
                  <c:v>0.31754068539680186</c:v>
                </c:pt>
                <c:pt idx="2149">
                  <c:v>0.31427256044353147</c:v>
                </c:pt>
                <c:pt idx="2150">
                  <c:v>0.30134685023738472</c:v>
                </c:pt>
                <c:pt idx="2151">
                  <c:v>0.28063424893986644</c:v>
                </c:pt>
                <c:pt idx="2152">
                  <c:v>0.26996251470580085</c:v>
                </c:pt>
                <c:pt idx="2153">
                  <c:v>0.21910404937037348</c:v>
                </c:pt>
                <c:pt idx="2154">
                  <c:v>0.11757918883689496</c:v>
                </c:pt>
                <c:pt idx="2155">
                  <c:v>7.9682031179189691E-2</c:v>
                </c:pt>
                <c:pt idx="2156">
                  <c:v>0.11187550616774368</c:v>
                </c:pt>
                <c:pt idx="2157">
                  <c:v>0.18654172302703415</c:v>
                </c:pt>
                <c:pt idx="2158">
                  <c:v>0.28683038180789194</c:v>
                </c:pt>
                <c:pt idx="2159">
                  <c:v>0.39671402085409735</c:v>
                </c:pt>
                <c:pt idx="2160">
                  <c:v>0.47275605856146319</c:v>
                </c:pt>
                <c:pt idx="2161">
                  <c:v>0.51809491890249848</c:v>
                </c:pt>
                <c:pt idx="2162">
                  <c:v>0.55211198747292367</c:v>
                </c:pt>
                <c:pt idx="2163">
                  <c:v>0.55762702444765533</c:v>
                </c:pt>
                <c:pt idx="2164">
                  <c:v>0.5355073457737296</c:v>
                </c:pt>
                <c:pt idx="2165">
                  <c:v>0.49209370125092688</c:v>
                </c:pt>
                <c:pt idx="2166">
                  <c:v>0.48088389449986141</c:v>
                </c:pt>
                <c:pt idx="2167">
                  <c:v>0.50140352618678774</c:v>
                </c:pt>
                <c:pt idx="2168">
                  <c:v>0.5316447872047142</c:v>
                </c:pt>
                <c:pt idx="2169">
                  <c:v>0.5763404356783921</c:v>
                </c:pt>
                <c:pt idx="2170">
                  <c:v>0.59961552376387783</c:v>
                </c:pt>
                <c:pt idx="2171">
                  <c:v>0.61014321639763591</c:v>
                </c:pt>
                <c:pt idx="2172">
                  <c:v>0.60994736564338548</c:v>
                </c:pt>
                <c:pt idx="2173">
                  <c:v>0.6073221294558625</c:v>
                </c:pt>
                <c:pt idx="2174">
                  <c:v>0.59913602408887701</c:v>
                </c:pt>
                <c:pt idx="2175">
                  <c:v>0.59001319979318734</c:v>
                </c:pt>
                <c:pt idx="2176">
                  <c:v>0.57401708029144594</c:v>
                </c:pt>
                <c:pt idx="2177">
                  <c:v>0.54339382677557058</c:v>
                </c:pt>
                <c:pt idx="2178">
                  <c:v>0.4928777557276165</c:v>
                </c:pt>
                <c:pt idx="2179">
                  <c:v>0.45210416896879985</c:v>
                </c:pt>
                <c:pt idx="2180">
                  <c:v>0.45031997032573456</c:v>
                </c:pt>
                <c:pt idx="2181">
                  <c:v>0.41257274179724696</c:v>
                </c:pt>
                <c:pt idx="2182">
                  <c:v>0.37165868075005443</c:v>
                </c:pt>
                <c:pt idx="2183">
                  <c:v>0.34614214276424116</c:v>
                </c:pt>
                <c:pt idx="2184">
                  <c:v>0.30751238081282489</c:v>
                </c:pt>
                <c:pt idx="2185">
                  <c:v>0.28848542327012205</c:v>
                </c:pt>
                <c:pt idx="2186">
                  <c:v>0.28192680251837277</c:v>
                </c:pt>
                <c:pt idx="2187">
                  <c:v>0.284504678652232</c:v>
                </c:pt>
                <c:pt idx="2188">
                  <c:v>0.24864343161583599</c:v>
                </c:pt>
                <c:pt idx="2189">
                  <c:v>0.17084958409334669</c:v>
                </c:pt>
                <c:pt idx="2190">
                  <c:v>0.12376463757351437</c:v>
                </c:pt>
                <c:pt idx="2191">
                  <c:v>0.18982296475991692</c:v>
                </c:pt>
                <c:pt idx="2192">
                  <c:v>0.27324804620686327</c:v>
                </c:pt>
                <c:pt idx="2193">
                  <c:v>0.27736200732478844</c:v>
                </c:pt>
                <c:pt idx="2194">
                  <c:v>0.27994983414929764</c:v>
                </c:pt>
                <c:pt idx="2195">
                  <c:v>0.27135079897915565</c:v>
                </c:pt>
                <c:pt idx="2196">
                  <c:v>0.26851511480497869</c:v>
                </c:pt>
                <c:pt idx="2197">
                  <c:v>0.26878536472457309</c:v>
                </c:pt>
                <c:pt idx="2198">
                  <c:v>0.26882302341760606</c:v>
                </c:pt>
                <c:pt idx="2199">
                  <c:v>0.27015328779125525</c:v>
                </c:pt>
                <c:pt idx="2200">
                  <c:v>0.28203685712282561</c:v>
                </c:pt>
                <c:pt idx="2201">
                  <c:v>0.26648968136338075</c:v>
                </c:pt>
                <c:pt idx="2202">
                  <c:v>0.19083884030172149</c:v>
                </c:pt>
                <c:pt idx="2203">
                  <c:v>0.19351592137320572</c:v>
                </c:pt>
                <c:pt idx="2204">
                  <c:v>0.26566953862313075</c:v>
                </c:pt>
                <c:pt idx="2205">
                  <c:v>0.35232907189514462</c:v>
                </c:pt>
                <c:pt idx="2206">
                  <c:v>0.46560301730905296</c:v>
                </c:pt>
                <c:pt idx="2207">
                  <c:v>0.54918786407163611</c:v>
                </c:pt>
                <c:pt idx="2208">
                  <c:v>0.58607950848630552</c:v>
                </c:pt>
                <c:pt idx="2209">
                  <c:v>0.59267294556975081</c:v>
                </c:pt>
                <c:pt idx="2210">
                  <c:v>0.58833083339544434</c:v>
                </c:pt>
                <c:pt idx="2211">
                  <c:v>0.58237417074165709</c:v>
                </c:pt>
                <c:pt idx="2212">
                  <c:v>0.57786624244586837</c:v>
                </c:pt>
                <c:pt idx="2213">
                  <c:v>0.56874587363765727</c:v>
                </c:pt>
                <c:pt idx="2214">
                  <c:v>0.56034632519107463</c:v>
                </c:pt>
                <c:pt idx="2215">
                  <c:v>0.55667862645170685</c:v>
                </c:pt>
                <c:pt idx="2216">
                  <c:v>0.55129126741527468</c:v>
                </c:pt>
                <c:pt idx="2217">
                  <c:v>0.53583936531315113</c:v>
                </c:pt>
                <c:pt idx="2218">
                  <c:v>0.53117634743539222</c:v>
                </c:pt>
                <c:pt idx="2219">
                  <c:v>0.52421133918159901</c:v>
                </c:pt>
                <c:pt idx="2220">
                  <c:v>0.52011982032174076</c:v>
                </c:pt>
                <c:pt idx="2221">
                  <c:v>0.51143049120715189</c:v>
                </c:pt>
                <c:pt idx="2222">
                  <c:v>0.49811786521631274</c:v>
                </c:pt>
                <c:pt idx="2223">
                  <c:v>0.49478414089439515</c:v>
                </c:pt>
                <c:pt idx="2224">
                  <c:v>0.47340134476055862</c:v>
                </c:pt>
                <c:pt idx="2225">
                  <c:v>0.46496995741520863</c:v>
                </c:pt>
                <c:pt idx="2226">
                  <c:v>0.42811297470278298</c:v>
                </c:pt>
                <c:pt idx="2227">
                  <c:v>0.4431070666361685</c:v>
                </c:pt>
                <c:pt idx="2228">
                  <c:v>0.48076758491450577</c:v>
                </c:pt>
                <c:pt idx="2229">
                  <c:v>0.49915848361552823</c:v>
                </c:pt>
                <c:pt idx="2230">
                  <c:v>0.52517772151394015</c:v>
                </c:pt>
                <c:pt idx="2231">
                  <c:v>0.54569722289903366</c:v>
                </c:pt>
                <c:pt idx="2232">
                  <c:v>0.55576673924154696</c:v>
                </c:pt>
                <c:pt idx="2233">
                  <c:v>0.52502151469539049</c:v>
                </c:pt>
                <c:pt idx="2234">
                  <c:v>0.48482977385131426</c:v>
                </c:pt>
                <c:pt idx="2235">
                  <c:v>0.42524296525852817</c:v>
                </c:pt>
                <c:pt idx="2236">
                  <c:v>0.38694443269126422</c:v>
                </c:pt>
                <c:pt idx="2237">
                  <c:v>0.33397161827884214</c:v>
                </c:pt>
                <c:pt idx="2238">
                  <c:v>0.27525884388665794</c:v>
                </c:pt>
                <c:pt idx="2239">
                  <c:v>0.26805351706322805</c:v>
                </c:pt>
                <c:pt idx="2240">
                  <c:v>0.31380123120802866</c:v>
                </c:pt>
                <c:pt idx="2241">
                  <c:v>0.32877099086933836</c:v>
                </c:pt>
                <c:pt idx="2242">
                  <c:v>0.32313720256453932</c:v>
                </c:pt>
                <c:pt idx="2243">
                  <c:v>0.30340913611878395</c:v>
                </c:pt>
                <c:pt idx="2244">
                  <c:v>0.29262595700809702</c:v>
                </c:pt>
                <c:pt idx="2245">
                  <c:v>0.2827005776788889</c:v>
                </c:pt>
                <c:pt idx="2246">
                  <c:v>0.27929314148647288</c:v>
                </c:pt>
                <c:pt idx="2247">
                  <c:v>0.27051912066190076</c:v>
                </c:pt>
                <c:pt idx="2248">
                  <c:v>0.27005742636597546</c:v>
                </c:pt>
                <c:pt idx="2249">
                  <c:v>0.25105458065044689</c:v>
                </c:pt>
                <c:pt idx="2250">
                  <c:v>0.1779093790328112</c:v>
                </c:pt>
                <c:pt idx="2251">
                  <c:v>0.14959475311406076</c:v>
                </c:pt>
                <c:pt idx="2252">
                  <c:v>0.13479810840938983</c:v>
                </c:pt>
                <c:pt idx="2253">
                  <c:v>0.13119138119564128</c:v>
                </c:pt>
                <c:pt idx="2254">
                  <c:v>0.14857247222818964</c:v>
                </c:pt>
                <c:pt idx="2255">
                  <c:v>0.15728274956674682</c:v>
                </c:pt>
                <c:pt idx="2256">
                  <c:v>0.18172596316880632</c:v>
                </c:pt>
                <c:pt idx="2257">
                  <c:v>0.20224163650420249</c:v>
                </c:pt>
                <c:pt idx="2258">
                  <c:v>0.24385879469471361</c:v>
                </c:pt>
                <c:pt idx="2259">
                  <c:v>0.29229712336991553</c:v>
                </c:pt>
                <c:pt idx="2260">
                  <c:v>0.31032657917992162</c:v>
                </c:pt>
                <c:pt idx="2261">
                  <c:v>0.31741944923230064</c:v>
                </c:pt>
                <c:pt idx="2262">
                  <c:v>0.34399942006848416</c:v>
                </c:pt>
                <c:pt idx="2263">
                  <c:v>0.40539892062127153</c:v>
                </c:pt>
                <c:pt idx="2264">
                  <c:v>0.41324743234018374</c:v>
                </c:pt>
                <c:pt idx="2265">
                  <c:v>0.4127760156379004</c:v>
                </c:pt>
                <c:pt idx="2266">
                  <c:v>0.41095397957018387</c:v>
                </c:pt>
                <c:pt idx="2267">
                  <c:v>0.3991834995223591</c:v>
                </c:pt>
                <c:pt idx="2268">
                  <c:v>0.38583048280789062</c:v>
                </c:pt>
                <c:pt idx="2269">
                  <c:v>0.36992846649861327</c:v>
                </c:pt>
                <c:pt idx="2270">
                  <c:v>0.3525952746277749</c:v>
                </c:pt>
                <c:pt idx="2271">
                  <c:v>0.34791682881560637</c:v>
                </c:pt>
                <c:pt idx="2272">
                  <c:v>0.35060939250121986</c:v>
                </c:pt>
                <c:pt idx="2273">
                  <c:v>0.35757751126324411</c:v>
                </c:pt>
                <c:pt idx="2274">
                  <c:v>0.34720336656237138</c:v>
                </c:pt>
                <c:pt idx="2275">
                  <c:v>0.32584202344157681</c:v>
                </c:pt>
                <c:pt idx="2276">
                  <c:v>0.37484948964516523</c:v>
                </c:pt>
                <c:pt idx="2277">
                  <c:v>0.42287013127532763</c:v>
                </c:pt>
                <c:pt idx="2278">
                  <c:v>0.46897071714653443</c:v>
                </c:pt>
                <c:pt idx="2279">
                  <c:v>0.51425364470471258</c:v>
                </c:pt>
                <c:pt idx="2280">
                  <c:v>0.54026965584781039</c:v>
                </c:pt>
                <c:pt idx="2281">
                  <c:v>0.55316599440262426</c:v>
                </c:pt>
                <c:pt idx="2282">
                  <c:v>0.55911238829899113</c:v>
                </c:pt>
                <c:pt idx="2283">
                  <c:v>0.5642462423847201</c:v>
                </c:pt>
                <c:pt idx="2284">
                  <c:v>0.55316599655260223</c:v>
                </c:pt>
                <c:pt idx="2285">
                  <c:v>0.51972657879872175</c:v>
                </c:pt>
                <c:pt idx="2286">
                  <c:v>0.49188605923285134</c:v>
                </c:pt>
                <c:pt idx="2287">
                  <c:v>0.49496872916044754</c:v>
                </c:pt>
                <c:pt idx="2288">
                  <c:v>0.49444113813205798</c:v>
                </c:pt>
                <c:pt idx="2289">
                  <c:v>0.49904746871971872</c:v>
                </c:pt>
                <c:pt idx="2290">
                  <c:v>0.50140592626905067</c:v>
                </c:pt>
                <c:pt idx="2291">
                  <c:v>0.51341655623666504</c:v>
                </c:pt>
                <c:pt idx="2292">
                  <c:v>0.51460052917651677</c:v>
                </c:pt>
                <c:pt idx="2293">
                  <c:v>0.51138472975608495</c:v>
                </c:pt>
                <c:pt idx="2294">
                  <c:v>0.52242824168459856</c:v>
                </c:pt>
                <c:pt idx="2295">
                  <c:v>0.51530003884169584</c:v>
                </c:pt>
                <c:pt idx="2296">
                  <c:v>0.51158323239165415</c:v>
                </c:pt>
                <c:pt idx="2297">
                  <c:v>0.48530112104287354</c:v>
                </c:pt>
                <c:pt idx="2298">
                  <c:v>0.38282029734952677</c:v>
                </c:pt>
                <c:pt idx="2299">
                  <c:v>0.32340933068024036</c:v>
                </c:pt>
                <c:pt idx="2300">
                  <c:v>0.34423316488568767</c:v>
                </c:pt>
                <c:pt idx="2301">
                  <c:v>0.38328057133333177</c:v>
                </c:pt>
                <c:pt idx="2302">
                  <c:v>0.47370903323741448</c:v>
                </c:pt>
                <c:pt idx="2303">
                  <c:v>0.4950664880108</c:v>
                </c:pt>
                <c:pt idx="2304">
                  <c:v>0.51768307407602265</c:v>
                </c:pt>
                <c:pt idx="2305">
                  <c:v>0.54220619384589308</c:v>
                </c:pt>
                <c:pt idx="2306">
                  <c:v>0.53565703975243806</c:v>
                </c:pt>
                <c:pt idx="2307">
                  <c:v>0.49617058741991965</c:v>
                </c:pt>
                <c:pt idx="2308">
                  <c:v>0.4497596000615065</c:v>
                </c:pt>
                <c:pt idx="2309">
                  <c:v>0.40782986728660925</c:v>
                </c:pt>
                <c:pt idx="2310">
                  <c:v>0.3942567637979032</c:v>
                </c:pt>
                <c:pt idx="2311">
                  <c:v>0.45158022403134945</c:v>
                </c:pt>
                <c:pt idx="2312">
                  <c:v>0.53940995149063475</c:v>
                </c:pt>
                <c:pt idx="2313">
                  <c:v>0.61815065631423083</c:v>
                </c:pt>
                <c:pt idx="2314">
                  <c:v>0.62668709596385042</c:v>
                </c:pt>
                <c:pt idx="2315">
                  <c:v>0.60400739964147365</c:v>
                </c:pt>
                <c:pt idx="2316">
                  <c:v>0.56939350990956628</c:v>
                </c:pt>
                <c:pt idx="2317">
                  <c:v>0.55558675254566103</c:v>
                </c:pt>
                <c:pt idx="2318">
                  <c:v>0.54642356970351702</c:v>
                </c:pt>
                <c:pt idx="2319">
                  <c:v>0.53813240795571959</c:v>
                </c:pt>
                <c:pt idx="2320">
                  <c:v>0.52237516583366461</c:v>
                </c:pt>
                <c:pt idx="2321">
                  <c:v>0.4551846077295772</c:v>
                </c:pt>
                <c:pt idx="2322">
                  <c:v>0.30947065742309965</c:v>
                </c:pt>
                <c:pt idx="2323">
                  <c:v>0.21032164649192178</c:v>
                </c:pt>
                <c:pt idx="2324">
                  <c:v>0.20697490668346891</c:v>
                </c:pt>
                <c:pt idx="2325">
                  <c:v>0.23992091871060348</c:v>
                </c:pt>
                <c:pt idx="2326">
                  <c:v>0.26870142262944019</c:v>
                </c:pt>
                <c:pt idx="2327">
                  <c:v>0.29561035679391878</c:v>
                </c:pt>
                <c:pt idx="2328">
                  <c:v>0.30748622256088165</c:v>
                </c:pt>
                <c:pt idx="2329">
                  <c:v>0.32748383149331217</c:v>
                </c:pt>
                <c:pt idx="2330">
                  <c:v>0.33255949484113356</c:v>
                </c:pt>
                <c:pt idx="2331">
                  <c:v>0.34105312413077316</c:v>
                </c:pt>
                <c:pt idx="2332">
                  <c:v>0.31225861643752606</c:v>
                </c:pt>
                <c:pt idx="2333">
                  <c:v>0.27159467964036893</c:v>
                </c:pt>
                <c:pt idx="2334">
                  <c:v>0.27273687416558218</c:v>
                </c:pt>
                <c:pt idx="2335">
                  <c:v>0.34591094585358473</c:v>
                </c:pt>
                <c:pt idx="2336">
                  <c:v>0.41940352273849768</c:v>
                </c:pt>
                <c:pt idx="2337">
                  <c:v>0.44172377224837284</c:v>
                </c:pt>
                <c:pt idx="2338">
                  <c:v>0.43969248948666412</c:v>
                </c:pt>
                <c:pt idx="2339">
                  <c:v>0.44645723117910369</c:v>
                </c:pt>
                <c:pt idx="2340">
                  <c:v>0.43058254788957639</c:v>
                </c:pt>
                <c:pt idx="2341">
                  <c:v>0.42917197744039248</c:v>
                </c:pt>
                <c:pt idx="2342">
                  <c:v>0.44689301821783117</c:v>
                </c:pt>
                <c:pt idx="2343">
                  <c:v>0.46631772049804587</c:v>
                </c:pt>
                <c:pt idx="2344">
                  <c:v>0.45556673568585765</c:v>
                </c:pt>
                <c:pt idx="2345">
                  <c:v>0.369162561235094</c:v>
                </c:pt>
                <c:pt idx="2346">
                  <c:v>0.18170497197686569</c:v>
                </c:pt>
                <c:pt idx="2347">
                  <c:v>0.10588817139146321</c:v>
                </c:pt>
                <c:pt idx="2348">
                  <c:v>0.11950770322825734</c:v>
                </c:pt>
                <c:pt idx="2349">
                  <c:v>0.15021673286100806</c:v>
                </c:pt>
                <c:pt idx="2350">
                  <c:v>0.19768615044581878</c:v>
                </c:pt>
                <c:pt idx="2351">
                  <c:v>0.26709715413185109</c:v>
                </c:pt>
                <c:pt idx="2352">
                  <c:v>0.33083920209913142</c:v>
                </c:pt>
                <c:pt idx="2353">
                  <c:v>0.41086385261286956</c:v>
                </c:pt>
                <c:pt idx="2354">
                  <c:v>0.50975141870430463</c:v>
                </c:pt>
                <c:pt idx="2355">
                  <c:v>0.59960627399967437</c:v>
                </c:pt>
                <c:pt idx="2356">
                  <c:v>0.6347528447053139</c:v>
                </c:pt>
                <c:pt idx="2357">
                  <c:v>0.64605687464831341</c:v>
                </c:pt>
                <c:pt idx="2358">
                  <c:v>0.62446151246953174</c:v>
                </c:pt>
                <c:pt idx="2359">
                  <c:v>0.62781011243305596</c:v>
                </c:pt>
                <c:pt idx="2360">
                  <c:v>0.64257498224411425</c:v>
                </c:pt>
                <c:pt idx="2361">
                  <c:v>0.67467107496547751</c:v>
                </c:pt>
                <c:pt idx="2362">
                  <c:v>0.67360813484946813</c:v>
                </c:pt>
                <c:pt idx="2363">
                  <c:v>0.6726359218533764</c:v>
                </c:pt>
                <c:pt idx="2364">
                  <c:v>0.66866879825732073</c:v>
                </c:pt>
                <c:pt idx="2365">
                  <c:v>0.65562563537152119</c:v>
                </c:pt>
                <c:pt idx="2366">
                  <c:v>0.63909541236721901</c:v>
                </c:pt>
                <c:pt idx="2367">
                  <c:v>0.61995911684312655</c:v>
                </c:pt>
                <c:pt idx="2368">
                  <c:v>0.60358371936655586</c:v>
                </c:pt>
                <c:pt idx="2369">
                  <c:v>0.58381339399077647</c:v>
                </c:pt>
                <c:pt idx="2370">
                  <c:v>0.56031573891366382</c:v>
                </c:pt>
                <c:pt idx="2371">
                  <c:v>0.57254453319057874</c:v>
                </c:pt>
                <c:pt idx="2372">
                  <c:v>0.59990212976236723</c:v>
                </c:pt>
                <c:pt idx="2373">
                  <c:v>0.61880367716132656</c:v>
                </c:pt>
                <c:pt idx="2374">
                  <c:v>0.6491152524640954</c:v>
                </c:pt>
                <c:pt idx="2375">
                  <c:v>0.6778102459670583</c:v>
                </c:pt>
                <c:pt idx="2376">
                  <c:v>0.6888443108515504</c:v>
                </c:pt>
                <c:pt idx="2377">
                  <c:v>0.6843869201494639</c:v>
                </c:pt>
                <c:pt idx="2378">
                  <c:v>0.67523983586135261</c:v>
                </c:pt>
                <c:pt idx="2379">
                  <c:v>0.67473037539659753</c:v>
                </c:pt>
                <c:pt idx="2380">
                  <c:v>0.67857755918334628</c:v>
                </c:pt>
                <c:pt idx="2381">
                  <c:v>0.68219251456136831</c:v>
                </c:pt>
                <c:pt idx="2382">
                  <c:v>0.68673529626120278</c:v>
                </c:pt>
                <c:pt idx="2383">
                  <c:v>0.70540844131051883</c:v>
                </c:pt>
                <c:pt idx="2384">
                  <c:v>0.68811705324435457</c:v>
                </c:pt>
                <c:pt idx="2385">
                  <c:v>0.65736164107350503</c:v>
                </c:pt>
                <c:pt idx="2386">
                  <c:v>0.61703830280729188</c:v>
                </c:pt>
                <c:pt idx="2387">
                  <c:v>0.53455187376826319</c:v>
                </c:pt>
                <c:pt idx="2388">
                  <c:v>0.47489327489366728</c:v>
                </c:pt>
                <c:pt idx="2389">
                  <c:v>0.46128778345707799</c:v>
                </c:pt>
                <c:pt idx="2390">
                  <c:v>0.47395307170891843</c:v>
                </c:pt>
                <c:pt idx="2391">
                  <c:v>0.4837239810721124</c:v>
                </c:pt>
                <c:pt idx="2392">
                  <c:v>0.48207111687920384</c:v>
                </c:pt>
                <c:pt idx="2393">
                  <c:v>0.47503047212884753</c:v>
                </c:pt>
                <c:pt idx="2394">
                  <c:v>0.41808975751790256</c:v>
                </c:pt>
                <c:pt idx="2395">
                  <c:v>0.39373163414801515</c:v>
                </c:pt>
                <c:pt idx="2396">
                  <c:v>0.41988385935247347</c:v>
                </c:pt>
                <c:pt idx="2397">
                  <c:v>0.44310718662910209</c:v>
                </c:pt>
                <c:pt idx="2398">
                  <c:v>0.47495327585947422</c:v>
                </c:pt>
                <c:pt idx="2399">
                  <c:v>0.53399656105150461</c:v>
                </c:pt>
                <c:pt idx="2400">
                  <c:v>0.57976393565325912</c:v>
                </c:pt>
                <c:pt idx="2401">
                  <c:v>0.60861140418455262</c:v>
                </c:pt>
                <c:pt idx="2402">
                  <c:v>0.61766178816260131</c:v>
                </c:pt>
                <c:pt idx="2403">
                  <c:v>0.58965565989945345</c:v>
                </c:pt>
                <c:pt idx="2404">
                  <c:v>0.50742714855668902</c:v>
                </c:pt>
                <c:pt idx="2405">
                  <c:v>0.42999749288524985</c:v>
                </c:pt>
                <c:pt idx="2406">
                  <c:v>0.39018233840366118</c:v>
                </c:pt>
                <c:pt idx="2407">
                  <c:v>0.41065270946712734</c:v>
                </c:pt>
                <c:pt idx="2408">
                  <c:v>0.44169597235949504</c:v>
                </c:pt>
                <c:pt idx="2409">
                  <c:v>0.44983547620631353</c:v>
                </c:pt>
                <c:pt idx="2410">
                  <c:v>0.41719733021062205</c:v>
                </c:pt>
                <c:pt idx="2411">
                  <c:v>0.34973912484652458</c:v>
                </c:pt>
                <c:pt idx="2412">
                  <c:v>0.29829645290005302</c:v>
                </c:pt>
                <c:pt idx="2413">
                  <c:v>0.27513524398747158</c:v>
                </c:pt>
                <c:pt idx="2414">
                  <c:v>0.27304411295578895</c:v>
                </c:pt>
                <c:pt idx="2415">
                  <c:v>0.27609416586916335</c:v>
                </c:pt>
                <c:pt idx="2416">
                  <c:v>0.28511414420088171</c:v>
                </c:pt>
                <c:pt idx="2417">
                  <c:v>0.28355640744285499</c:v>
                </c:pt>
                <c:pt idx="2418">
                  <c:v>0.22643511578590322</c:v>
                </c:pt>
                <c:pt idx="2419">
                  <c:v>0.22205520190188016</c:v>
                </c:pt>
                <c:pt idx="2420">
                  <c:v>0.29695523503386051</c:v>
                </c:pt>
                <c:pt idx="2421">
                  <c:v>0.39126870544945719</c:v>
                </c:pt>
                <c:pt idx="2422">
                  <c:v>0.48058325820588987</c:v>
                </c:pt>
                <c:pt idx="2423">
                  <c:v>0.53040841470437505</c:v>
                </c:pt>
                <c:pt idx="2424">
                  <c:v>0.54804035210258828</c:v>
                </c:pt>
                <c:pt idx="2425">
                  <c:v>0.54584743744030306</c:v>
                </c:pt>
                <c:pt idx="2426">
                  <c:v>0.53813708225803725</c:v>
                </c:pt>
                <c:pt idx="2427">
                  <c:v>0.53609236345366607</c:v>
                </c:pt>
                <c:pt idx="2428">
                  <c:v>0.53337511621144906</c:v>
                </c:pt>
                <c:pt idx="2429">
                  <c:v>0.50874242354125609</c:v>
                </c:pt>
                <c:pt idx="2430">
                  <c:v>0.48167127640544427</c:v>
                </c:pt>
                <c:pt idx="2431">
                  <c:v>0.4808654217942086</c:v>
                </c:pt>
                <c:pt idx="2432">
                  <c:v>0.4715722203555946</c:v>
                </c:pt>
                <c:pt idx="2433">
                  <c:v>0.46843999035093681</c:v>
                </c:pt>
                <c:pt idx="2434">
                  <c:v>0.46546413185322638</c:v>
                </c:pt>
                <c:pt idx="2435">
                  <c:v>0.45945811748328697</c:v>
                </c:pt>
                <c:pt idx="2436">
                  <c:v>0.45355847474346811</c:v>
                </c:pt>
                <c:pt idx="2437">
                  <c:v>0.45036580741577753</c:v>
                </c:pt>
                <c:pt idx="2438">
                  <c:v>0.45110311420666305</c:v>
                </c:pt>
                <c:pt idx="2439">
                  <c:v>0.44831259855783345</c:v>
                </c:pt>
                <c:pt idx="2440">
                  <c:v>0.43900252115620692</c:v>
                </c:pt>
                <c:pt idx="2441">
                  <c:v>0.42989381672807964</c:v>
                </c:pt>
                <c:pt idx="2442">
                  <c:v>0.42739576904296683</c:v>
                </c:pt>
                <c:pt idx="2443">
                  <c:v>0.42200451219141666</c:v>
                </c:pt>
                <c:pt idx="2444">
                  <c:v>0.43879637405450111</c:v>
                </c:pt>
                <c:pt idx="2445">
                  <c:v>0.44664201342621296</c:v>
                </c:pt>
                <c:pt idx="2446">
                  <c:v>0.47321981126285323</c:v>
                </c:pt>
                <c:pt idx="2447">
                  <c:v>0.50651412503251403</c:v>
                </c:pt>
                <c:pt idx="2448">
                  <c:v>0.52236759729172377</c:v>
                </c:pt>
                <c:pt idx="2449">
                  <c:v>0.53850254180452584</c:v>
                </c:pt>
                <c:pt idx="2450">
                  <c:v>0.55559492175245928</c:v>
                </c:pt>
                <c:pt idx="2451">
                  <c:v>0.54829416102032158</c:v>
                </c:pt>
                <c:pt idx="2452">
                  <c:v>0.51920387086547837</c:v>
                </c:pt>
                <c:pt idx="2453">
                  <c:v>0.50208589550312677</c:v>
                </c:pt>
                <c:pt idx="2454">
                  <c:v>0.49611645613702171</c:v>
                </c:pt>
                <c:pt idx="2455">
                  <c:v>0.48757092849126293</c:v>
                </c:pt>
                <c:pt idx="2456">
                  <c:v>0.46642824885360812</c:v>
                </c:pt>
                <c:pt idx="2457">
                  <c:v>0.44578773419114759</c:v>
                </c:pt>
                <c:pt idx="2458">
                  <c:v>0.44406511237580304</c:v>
                </c:pt>
                <c:pt idx="2459">
                  <c:v>0.44210670300654237</c:v>
                </c:pt>
                <c:pt idx="2460">
                  <c:v>0.42608614341566997</c:v>
                </c:pt>
                <c:pt idx="2461">
                  <c:v>0.41460616746064138</c:v>
                </c:pt>
                <c:pt idx="2462">
                  <c:v>0.41419924214830811</c:v>
                </c:pt>
                <c:pt idx="2463">
                  <c:v>0.40484862899087454</c:v>
                </c:pt>
                <c:pt idx="2464">
                  <c:v>0.3995354565731099</c:v>
                </c:pt>
                <c:pt idx="2465">
                  <c:v>0.36327079838430848</c:v>
                </c:pt>
                <c:pt idx="2466">
                  <c:v>0.218434105309774</c:v>
                </c:pt>
                <c:pt idx="2467">
                  <c:v>0.14061589646308351</c:v>
                </c:pt>
                <c:pt idx="2468">
                  <c:v>0.15836207697140015</c:v>
                </c:pt>
                <c:pt idx="2469">
                  <c:v>0.17461421400562496</c:v>
                </c:pt>
                <c:pt idx="2470">
                  <c:v>0.19743900656083327</c:v>
                </c:pt>
                <c:pt idx="2471">
                  <c:v>0.22089593319038678</c:v>
                </c:pt>
                <c:pt idx="2472">
                  <c:v>0.25645885454330664</c:v>
                </c:pt>
                <c:pt idx="2473">
                  <c:v>0.30849938858377818</c:v>
                </c:pt>
                <c:pt idx="2474">
                  <c:v>0.36299137962132794</c:v>
                </c:pt>
                <c:pt idx="2475">
                  <c:v>0.41315271945663334</c:v>
                </c:pt>
                <c:pt idx="2476">
                  <c:v>0.41707310759662014</c:v>
                </c:pt>
                <c:pt idx="2477">
                  <c:v>0.39244429285458554</c:v>
                </c:pt>
                <c:pt idx="2478">
                  <c:v>0.3650167603947691</c:v>
                </c:pt>
                <c:pt idx="2479">
                  <c:v>0.40807243620280859</c:v>
                </c:pt>
                <c:pt idx="2480">
                  <c:v>0.47261790535478959</c:v>
                </c:pt>
                <c:pt idx="2481">
                  <c:v>0.5096350410936098</c:v>
                </c:pt>
                <c:pt idx="2482">
                  <c:v>0.511300085778288</c:v>
                </c:pt>
                <c:pt idx="2483">
                  <c:v>0.5168802677723664</c:v>
                </c:pt>
                <c:pt idx="2484">
                  <c:v>0.51195887254102912</c:v>
                </c:pt>
                <c:pt idx="2485">
                  <c:v>0.51261705585088002</c:v>
                </c:pt>
                <c:pt idx="2486">
                  <c:v>0.49854819651169863</c:v>
                </c:pt>
                <c:pt idx="2487">
                  <c:v>0.48850620710691878</c:v>
                </c:pt>
                <c:pt idx="2488">
                  <c:v>0.48168607102520455</c:v>
                </c:pt>
                <c:pt idx="2489">
                  <c:v>0.46952717134409361</c:v>
                </c:pt>
                <c:pt idx="2490">
                  <c:v>0.44949375905202255</c:v>
                </c:pt>
                <c:pt idx="2491">
                  <c:v>0.45060106212400669</c:v>
                </c:pt>
                <c:pt idx="2492">
                  <c:v>0.46285642168590563</c:v>
                </c:pt>
                <c:pt idx="2493">
                  <c:v>0.48155788377712955</c:v>
                </c:pt>
                <c:pt idx="2494">
                  <c:v>0.50173081116059015</c:v>
                </c:pt>
                <c:pt idx="2495">
                  <c:v>0.52358678421694349</c:v>
                </c:pt>
                <c:pt idx="2496">
                  <c:v>0.52334899330043894</c:v>
                </c:pt>
                <c:pt idx="2497">
                  <c:v>0.51863187252024934</c:v>
                </c:pt>
                <c:pt idx="2498">
                  <c:v>0.52107514714249381</c:v>
                </c:pt>
                <c:pt idx="2499">
                  <c:v>0.5175139422474595</c:v>
                </c:pt>
                <c:pt idx="2500">
                  <c:v>0.50527923337688407</c:v>
                </c:pt>
                <c:pt idx="2501">
                  <c:v>0.48042029473212278</c:v>
                </c:pt>
                <c:pt idx="2502">
                  <c:v>0.47105425192706107</c:v>
                </c:pt>
                <c:pt idx="2503">
                  <c:v>0.46486224764851558</c:v>
                </c:pt>
                <c:pt idx="2504">
                  <c:v>0.45617386129572896</c:v>
                </c:pt>
                <c:pt idx="2505">
                  <c:v>0.4569289485868786</c:v>
                </c:pt>
                <c:pt idx="2506">
                  <c:v>0.45504708806360794</c:v>
                </c:pt>
                <c:pt idx="2507">
                  <c:v>0.4468575083452877</c:v>
                </c:pt>
                <c:pt idx="2508">
                  <c:v>0.43264027151093559</c:v>
                </c:pt>
                <c:pt idx="2509">
                  <c:v>0.40361781909892908</c:v>
                </c:pt>
                <c:pt idx="2510">
                  <c:v>0.40107710307217942</c:v>
                </c:pt>
                <c:pt idx="2511">
                  <c:v>0.40401872962547436</c:v>
                </c:pt>
                <c:pt idx="2512">
                  <c:v>0.39907771488766852</c:v>
                </c:pt>
                <c:pt idx="2513">
                  <c:v>0.36423025344172222</c:v>
                </c:pt>
                <c:pt idx="2514">
                  <c:v>0.27138652841764993</c:v>
                </c:pt>
                <c:pt idx="2515">
                  <c:v>0.26848575672704972</c:v>
                </c:pt>
                <c:pt idx="2516">
                  <c:v>0.30363636659294385</c:v>
                </c:pt>
                <c:pt idx="2517">
                  <c:v>0.34406931460406931</c:v>
                </c:pt>
                <c:pt idx="2518">
                  <c:v>0.40177834066228796</c:v>
                </c:pt>
                <c:pt idx="2519">
                  <c:v>0.45330581299329942</c:v>
                </c:pt>
                <c:pt idx="2520">
                  <c:v>0.48405903574113684</c:v>
                </c:pt>
                <c:pt idx="2521">
                  <c:v>0.50204350515596896</c:v>
                </c:pt>
                <c:pt idx="2522">
                  <c:v>0.48540712806014313</c:v>
                </c:pt>
                <c:pt idx="2523">
                  <c:v>0.48313987496879773</c:v>
                </c:pt>
                <c:pt idx="2524">
                  <c:v>0.45707724853559323</c:v>
                </c:pt>
                <c:pt idx="2525">
                  <c:v>0.42918049567035793</c:v>
                </c:pt>
                <c:pt idx="2526">
                  <c:v>0.43294184440486194</c:v>
                </c:pt>
                <c:pt idx="2527">
                  <c:v>0.44975446440921862</c:v>
                </c:pt>
                <c:pt idx="2528">
                  <c:v>0.4568070797235958</c:v>
                </c:pt>
                <c:pt idx="2529">
                  <c:v>0.45180051585262376</c:v>
                </c:pt>
                <c:pt idx="2530">
                  <c:v>0.44209065060878083</c:v>
                </c:pt>
                <c:pt idx="2531">
                  <c:v>0.41794600618758171</c:v>
                </c:pt>
                <c:pt idx="2532">
                  <c:v>0.38275623550133736</c:v>
                </c:pt>
                <c:pt idx="2533">
                  <c:v>0.33314076944531457</c:v>
                </c:pt>
                <c:pt idx="2534">
                  <c:v>0.2868817376788988</c:v>
                </c:pt>
                <c:pt idx="2535">
                  <c:v>0.26403621416570144</c:v>
                </c:pt>
                <c:pt idx="2536">
                  <c:v>0.22927861679613296</c:v>
                </c:pt>
                <c:pt idx="2537">
                  <c:v>0.21099521123879025</c:v>
                </c:pt>
                <c:pt idx="2538">
                  <c:v>0.16505776661594995</c:v>
                </c:pt>
                <c:pt idx="2539">
                  <c:v>0.17097421053113065</c:v>
                </c:pt>
                <c:pt idx="2540">
                  <c:v>0.21213986855746511</c:v>
                </c:pt>
                <c:pt idx="2541">
                  <c:v>0.23257875340351444</c:v>
                </c:pt>
                <c:pt idx="2542">
                  <c:v>0.2384559934324284</c:v>
                </c:pt>
                <c:pt idx="2543">
                  <c:v>0.23353968247998885</c:v>
                </c:pt>
                <c:pt idx="2544">
                  <c:v>0.22012755070215956</c:v>
                </c:pt>
                <c:pt idx="2545">
                  <c:v>0.1994621062911747</c:v>
                </c:pt>
                <c:pt idx="2546">
                  <c:v>0.1342624093256348</c:v>
                </c:pt>
                <c:pt idx="2547">
                  <c:v>0.10746643032628302</c:v>
                </c:pt>
                <c:pt idx="2548">
                  <c:v>0.10532653352556105</c:v>
                </c:pt>
                <c:pt idx="2549">
                  <c:v>9.1492435230584729E-2</c:v>
                </c:pt>
                <c:pt idx="2550">
                  <c:v>0.10929202540249122</c:v>
                </c:pt>
                <c:pt idx="2551">
                  <c:v>0.19780858929375547</c:v>
                </c:pt>
                <c:pt idx="2552">
                  <c:v>0.26160288901244805</c:v>
                </c:pt>
                <c:pt idx="2553">
                  <c:v>0.27846875507992047</c:v>
                </c:pt>
                <c:pt idx="2554">
                  <c:v>0.32407761722294315</c:v>
                </c:pt>
                <c:pt idx="2555">
                  <c:v>0.36513825357856577</c:v>
                </c:pt>
                <c:pt idx="2556">
                  <c:v>0.37191247138030642</c:v>
                </c:pt>
                <c:pt idx="2557">
                  <c:v>0.34337812254461803</c:v>
                </c:pt>
                <c:pt idx="2558">
                  <c:v>0.31276856632578198</c:v>
                </c:pt>
                <c:pt idx="2559">
                  <c:v>0.27655702512098884</c:v>
                </c:pt>
                <c:pt idx="2560">
                  <c:v>0.2543365269856116</c:v>
                </c:pt>
                <c:pt idx="2561">
                  <c:v>0.22116979915766827</c:v>
                </c:pt>
                <c:pt idx="2562">
                  <c:v>0.15830364316062517</c:v>
                </c:pt>
                <c:pt idx="2563">
                  <c:v>0.16954369383060713</c:v>
                </c:pt>
                <c:pt idx="2564">
                  <c:v>0.2503017810709558</c:v>
                </c:pt>
                <c:pt idx="2565">
                  <c:v>0.30846479205067845</c:v>
                </c:pt>
                <c:pt idx="2566">
                  <c:v>0.35083101898124908</c:v>
                </c:pt>
                <c:pt idx="2567">
                  <c:v>0.35990918041649239</c:v>
                </c:pt>
                <c:pt idx="2568">
                  <c:v>0.35123732420396825</c:v>
                </c:pt>
                <c:pt idx="2569">
                  <c:v>0.34365006709884205</c:v>
                </c:pt>
                <c:pt idx="2570">
                  <c:v>0.32709362380450774</c:v>
                </c:pt>
                <c:pt idx="2571">
                  <c:v>0.30490527328672329</c:v>
                </c:pt>
                <c:pt idx="2572">
                  <c:v>0.30707199383823525</c:v>
                </c:pt>
                <c:pt idx="2573">
                  <c:v>0.2924684284239924</c:v>
                </c:pt>
                <c:pt idx="2574">
                  <c:v>0.32841948499136325</c:v>
                </c:pt>
                <c:pt idx="2575">
                  <c:v>0.38871698953563472</c:v>
                </c:pt>
                <c:pt idx="2576">
                  <c:v>0.48008056552816369</c:v>
                </c:pt>
                <c:pt idx="2577">
                  <c:v>0.48934383683846128</c:v>
                </c:pt>
                <c:pt idx="2578">
                  <c:v>0.47431647990500375</c:v>
                </c:pt>
                <c:pt idx="2579">
                  <c:v>0.46361460212980243</c:v>
                </c:pt>
                <c:pt idx="2580">
                  <c:v>0.45349227950728244</c:v>
                </c:pt>
                <c:pt idx="2581">
                  <c:v>0.4425850930368464</c:v>
                </c:pt>
                <c:pt idx="2582">
                  <c:v>0.43241405506244623</c:v>
                </c:pt>
                <c:pt idx="2583">
                  <c:v>0.42838427198152423</c:v>
                </c:pt>
                <c:pt idx="2584">
                  <c:v>0.4351565333743373</c:v>
                </c:pt>
                <c:pt idx="2585">
                  <c:v>0.43778103341925634</c:v>
                </c:pt>
                <c:pt idx="2586">
                  <c:v>0.37780306846477357</c:v>
                </c:pt>
                <c:pt idx="2587">
                  <c:v>0.34480227265166785</c:v>
                </c:pt>
                <c:pt idx="2588">
                  <c:v>0.39364817182186224</c:v>
                </c:pt>
                <c:pt idx="2589">
                  <c:v>0.44123552812868622</c:v>
                </c:pt>
                <c:pt idx="2590">
                  <c:v>0.49512610500034765</c:v>
                </c:pt>
                <c:pt idx="2591">
                  <c:v>0.54965359787946111</c:v>
                </c:pt>
                <c:pt idx="2592">
                  <c:v>0.5754665806703152</c:v>
                </c:pt>
                <c:pt idx="2593">
                  <c:v>0.56087627800133644</c:v>
                </c:pt>
                <c:pt idx="2594">
                  <c:v>0.54938338309603152</c:v>
                </c:pt>
                <c:pt idx="2595">
                  <c:v>0.52542137310408543</c:v>
                </c:pt>
                <c:pt idx="2596">
                  <c:v>0.50919176845090208</c:v>
                </c:pt>
                <c:pt idx="2597">
                  <c:v>0.48347017661803021</c:v>
                </c:pt>
                <c:pt idx="2598">
                  <c:v>0.48918755774512429</c:v>
                </c:pt>
                <c:pt idx="2599">
                  <c:v>0.52169455319105629</c:v>
                </c:pt>
                <c:pt idx="2600">
                  <c:v>0.55610716552338402</c:v>
                </c:pt>
                <c:pt idx="2601">
                  <c:v>0.55518028099399452</c:v>
                </c:pt>
                <c:pt idx="2602">
                  <c:v>0.56186334795077919</c:v>
                </c:pt>
                <c:pt idx="2603">
                  <c:v>0.56968314384574004</c:v>
                </c:pt>
                <c:pt idx="2604">
                  <c:v>0.56490682736309938</c:v>
                </c:pt>
                <c:pt idx="2605">
                  <c:v>0.56826308318962981</c:v>
                </c:pt>
                <c:pt idx="2606">
                  <c:v>0.56002315808561243</c:v>
                </c:pt>
                <c:pt idx="2607">
                  <c:v>0.54752552742938398</c:v>
                </c:pt>
                <c:pt idx="2608">
                  <c:v>0.53796093297564274</c:v>
                </c:pt>
                <c:pt idx="2609">
                  <c:v>0.5330409937526378</c:v>
                </c:pt>
                <c:pt idx="2610">
                  <c:v>0.52942139011880895</c:v>
                </c:pt>
                <c:pt idx="2611">
                  <c:v>0.52200960795611773</c:v>
                </c:pt>
                <c:pt idx="2612">
                  <c:v>0.5281986119678509</c:v>
                </c:pt>
                <c:pt idx="2613">
                  <c:v>0.54893666222788218</c:v>
                </c:pt>
                <c:pt idx="2614">
                  <c:v>0.57969485989047753</c:v>
                </c:pt>
                <c:pt idx="2615">
                  <c:v>0.61061315364209734</c:v>
                </c:pt>
                <c:pt idx="2616">
                  <c:v>0.6287811807472744</c:v>
                </c:pt>
                <c:pt idx="2617">
                  <c:v>0.63942350739428822</c:v>
                </c:pt>
                <c:pt idx="2618">
                  <c:v>0.63659470506986271</c:v>
                </c:pt>
                <c:pt idx="2619">
                  <c:v>0.62177782866015041</c:v>
                </c:pt>
                <c:pt idx="2620">
                  <c:v>0.60068127425477436</c:v>
                </c:pt>
                <c:pt idx="2621">
                  <c:v>0.5491094424263121</c:v>
                </c:pt>
                <c:pt idx="2622">
                  <c:v>0.52681693543369301</c:v>
                </c:pt>
                <c:pt idx="2623">
                  <c:v>0.50992681238358639</c:v>
                </c:pt>
                <c:pt idx="2624">
                  <c:v>0.51696180820166493</c:v>
                </c:pt>
                <c:pt idx="2625">
                  <c:v>0.51291600939896254</c:v>
                </c:pt>
                <c:pt idx="2626">
                  <c:v>0.50353529780145245</c:v>
                </c:pt>
                <c:pt idx="2627">
                  <c:v>0.49024478531084914</c:v>
                </c:pt>
                <c:pt idx="2628">
                  <c:v>0.47343773094877201</c:v>
                </c:pt>
                <c:pt idx="2629">
                  <c:v>0.43169175959503908</c:v>
                </c:pt>
                <c:pt idx="2630">
                  <c:v>0.39756600417918264</c:v>
                </c:pt>
                <c:pt idx="2631">
                  <c:v>0.3798875619242188</c:v>
                </c:pt>
                <c:pt idx="2632">
                  <c:v>0.36278307652382269</c:v>
                </c:pt>
                <c:pt idx="2633">
                  <c:v>0.33946020095429452</c:v>
                </c:pt>
                <c:pt idx="2634">
                  <c:v>0.27203928489572027</c:v>
                </c:pt>
                <c:pt idx="2635">
                  <c:v>0.24356257973587889</c:v>
                </c:pt>
                <c:pt idx="2636">
                  <c:v>0.30595738173272641</c:v>
                </c:pt>
                <c:pt idx="2637">
                  <c:v>0.40932420240848288</c:v>
                </c:pt>
                <c:pt idx="2638">
                  <c:v>0.49080220383617973</c:v>
                </c:pt>
                <c:pt idx="2639">
                  <c:v>0.53073990563847562</c:v>
                </c:pt>
                <c:pt idx="2640">
                  <c:v>0.55552108679450996</c:v>
                </c:pt>
                <c:pt idx="2641">
                  <c:v>0.56497687079614578</c:v>
                </c:pt>
                <c:pt idx="2642">
                  <c:v>0.56607030277087078</c:v>
                </c:pt>
                <c:pt idx="2643">
                  <c:v>0.55688778238169301</c:v>
                </c:pt>
                <c:pt idx="2644">
                  <c:v>0.53865761795581713</c:v>
                </c:pt>
                <c:pt idx="2645">
                  <c:v>0.50684619769305383</c:v>
                </c:pt>
                <c:pt idx="2646">
                  <c:v>0.47795306247756197</c:v>
                </c:pt>
                <c:pt idx="2647">
                  <c:v>0.50639886490363184</c:v>
                </c:pt>
                <c:pt idx="2648">
                  <c:v>0.50408994098741711</c:v>
                </c:pt>
                <c:pt idx="2649">
                  <c:v>0.50048869165364374</c:v>
                </c:pt>
                <c:pt idx="2650">
                  <c:v>0.49443600341309296</c:v>
                </c:pt>
                <c:pt idx="2651">
                  <c:v>0.48390023651614844</c:v>
                </c:pt>
                <c:pt idx="2652">
                  <c:v>0.44883014678707905</c:v>
                </c:pt>
                <c:pt idx="2653">
                  <c:v>0.44419913731717681</c:v>
                </c:pt>
                <c:pt idx="2654">
                  <c:v>0.45697095656201303</c:v>
                </c:pt>
                <c:pt idx="2655">
                  <c:v>0.46121756711074052</c:v>
                </c:pt>
                <c:pt idx="2656">
                  <c:v>0.46170877956613671</c:v>
                </c:pt>
                <c:pt idx="2657">
                  <c:v>0.46560454772036997</c:v>
                </c:pt>
                <c:pt idx="2658">
                  <c:v>0.454572130328668</c:v>
                </c:pt>
                <c:pt idx="2659">
                  <c:v>0.45223243873903612</c:v>
                </c:pt>
                <c:pt idx="2660">
                  <c:v>0.46794081036632318</c:v>
                </c:pt>
                <c:pt idx="2661">
                  <c:v>0.48579683310158001</c:v>
                </c:pt>
                <c:pt idx="2662">
                  <c:v>0.51170282242970466</c:v>
                </c:pt>
                <c:pt idx="2663">
                  <c:v>0.5529497120977378</c:v>
                </c:pt>
                <c:pt idx="2664">
                  <c:v>0.57839398099396644</c:v>
                </c:pt>
                <c:pt idx="2665">
                  <c:v>0.59479374929536077</c:v>
                </c:pt>
                <c:pt idx="2666">
                  <c:v>0.60181217340145121</c:v>
                </c:pt>
                <c:pt idx="2667">
                  <c:v>0.59404366108622075</c:v>
                </c:pt>
                <c:pt idx="2668">
                  <c:v>0.5736601457651781</c:v>
                </c:pt>
                <c:pt idx="2669">
                  <c:v>0.54217208778093839</c:v>
                </c:pt>
                <c:pt idx="2670">
                  <c:v>0.54566532559075698</c:v>
                </c:pt>
                <c:pt idx="2671">
                  <c:v>0.55285624419524992</c:v>
                </c:pt>
                <c:pt idx="2672">
                  <c:v>0.5402396746915149</c:v>
                </c:pt>
                <c:pt idx="2673">
                  <c:v>0.5259218146211736</c:v>
                </c:pt>
                <c:pt idx="2674">
                  <c:v>0.51446663760820521</c:v>
                </c:pt>
                <c:pt idx="2675">
                  <c:v>0.50437001271694937</c:v>
                </c:pt>
                <c:pt idx="2676">
                  <c:v>0.49152468811151578</c:v>
                </c:pt>
                <c:pt idx="2677">
                  <c:v>0.47754199205782982</c:v>
                </c:pt>
                <c:pt idx="2678">
                  <c:v>0.4665740428757944</c:v>
                </c:pt>
                <c:pt idx="2679">
                  <c:v>0.46015208842170519</c:v>
                </c:pt>
                <c:pt idx="2680">
                  <c:v>0.46153102879634389</c:v>
                </c:pt>
                <c:pt idx="2681">
                  <c:v>0.46779401258888309</c:v>
                </c:pt>
                <c:pt idx="2682">
                  <c:v>0.46360453783874561</c:v>
                </c:pt>
                <c:pt idx="2683">
                  <c:v>0.4704458279225549</c:v>
                </c:pt>
                <c:pt idx="2684">
                  <c:v>0.48307819501893029</c:v>
                </c:pt>
                <c:pt idx="2685">
                  <c:v>0.50927788230102844</c:v>
                </c:pt>
                <c:pt idx="2686">
                  <c:v>0.53791013956385569</c:v>
                </c:pt>
                <c:pt idx="2687">
                  <c:v>0.56922070403681713</c:v>
                </c:pt>
                <c:pt idx="2688">
                  <c:v>0.59235523641841625</c:v>
                </c:pt>
                <c:pt idx="2689">
                  <c:v>0.61104245523502021</c:v>
                </c:pt>
                <c:pt idx="2690">
                  <c:v>0.62194111652627804</c:v>
                </c:pt>
                <c:pt idx="2691">
                  <c:v>0.62335462753136039</c:v>
                </c:pt>
                <c:pt idx="2692">
                  <c:v>0.61881672021636591</c:v>
                </c:pt>
                <c:pt idx="2693">
                  <c:v>0.60464773664099514</c:v>
                </c:pt>
                <c:pt idx="2694">
                  <c:v>0.60249191009702596</c:v>
                </c:pt>
                <c:pt idx="2695">
                  <c:v>0.59152568717871512</c:v>
                </c:pt>
                <c:pt idx="2696">
                  <c:v>0.57327191958047496</c:v>
                </c:pt>
                <c:pt idx="2697">
                  <c:v>0.56026000366083684</c:v>
                </c:pt>
                <c:pt idx="2698">
                  <c:v>0.54136773425350193</c:v>
                </c:pt>
                <c:pt idx="2699">
                  <c:v>0.5288561133092603</c:v>
                </c:pt>
                <c:pt idx="2700">
                  <c:v>0.51780186333192602</c:v>
                </c:pt>
                <c:pt idx="2701">
                  <c:v>0.50912454093034698</c:v>
                </c:pt>
                <c:pt idx="2702">
                  <c:v>0.49934073863112227</c:v>
                </c:pt>
                <c:pt idx="2703">
                  <c:v>0.49448059409284734</c:v>
                </c:pt>
                <c:pt idx="2704">
                  <c:v>0.49483193923192997</c:v>
                </c:pt>
                <c:pt idx="2705">
                  <c:v>0.48530267901632723</c:v>
                </c:pt>
                <c:pt idx="2706">
                  <c:v>0.4642899610094085</c:v>
                </c:pt>
                <c:pt idx="2707">
                  <c:v>0.41697841807281055</c:v>
                </c:pt>
                <c:pt idx="2708">
                  <c:v>0.44024426005055922</c:v>
                </c:pt>
                <c:pt idx="2709">
                  <c:v>0.47174740283321903</c:v>
                </c:pt>
                <c:pt idx="2710">
                  <c:v>0.50976182288733896</c:v>
                </c:pt>
                <c:pt idx="2711">
                  <c:v>0.51033042462668776</c:v>
                </c:pt>
                <c:pt idx="2712">
                  <c:v>0.52298082819048297</c:v>
                </c:pt>
                <c:pt idx="2713">
                  <c:v>0.49857474293156756</c:v>
                </c:pt>
                <c:pt idx="2714">
                  <c:v>0.48008836145215633</c:v>
                </c:pt>
                <c:pt idx="2715">
                  <c:v>0.44714395698418336</c:v>
                </c:pt>
                <c:pt idx="2716">
                  <c:v>0.40350788049684461</c:v>
                </c:pt>
                <c:pt idx="2717">
                  <c:v>0.39479886214033849</c:v>
                </c:pt>
                <c:pt idx="2718">
                  <c:v>0.42207540743516686</c:v>
                </c:pt>
                <c:pt idx="2719">
                  <c:v>0.48098972341298712</c:v>
                </c:pt>
                <c:pt idx="2720">
                  <c:v>0.5224183855165635</c:v>
                </c:pt>
                <c:pt idx="2721">
                  <c:v>0.51999506603652501</c:v>
                </c:pt>
                <c:pt idx="2722">
                  <c:v>0.51009945496400522</c:v>
                </c:pt>
                <c:pt idx="2723">
                  <c:v>0.49045237335289482</c:v>
                </c:pt>
                <c:pt idx="2724">
                  <c:v>0.47137300830216672</c:v>
                </c:pt>
                <c:pt idx="2725">
                  <c:v>0.45879657417939618</c:v>
                </c:pt>
                <c:pt idx="2726">
                  <c:v>0.43314440606727472</c:v>
                </c:pt>
                <c:pt idx="2727">
                  <c:v>0.40906448304849702</c:v>
                </c:pt>
                <c:pt idx="2728">
                  <c:v>0.39720821110083449</c:v>
                </c:pt>
                <c:pt idx="2729">
                  <c:v>0.38521671614993452</c:v>
                </c:pt>
                <c:pt idx="2730">
                  <c:v>0.33699238365006662</c:v>
                </c:pt>
                <c:pt idx="2731">
                  <c:v>0.31690149498558928</c:v>
                </c:pt>
                <c:pt idx="2732">
                  <c:v>0.33737430554713566</c:v>
                </c:pt>
                <c:pt idx="2733">
                  <c:v>0.36681243860119939</c:v>
                </c:pt>
                <c:pt idx="2734">
                  <c:v>0.41488474438473949</c:v>
                </c:pt>
                <c:pt idx="2735">
                  <c:v>0.45772096988196093</c:v>
                </c:pt>
                <c:pt idx="2736">
                  <c:v>0.45701161542790897</c:v>
                </c:pt>
                <c:pt idx="2737">
                  <c:v>0.42655087626523497</c:v>
                </c:pt>
                <c:pt idx="2738">
                  <c:v>0.41265153420744483</c:v>
                </c:pt>
                <c:pt idx="2739">
                  <c:v>0.42458652314474626</c:v>
                </c:pt>
                <c:pt idx="2740">
                  <c:v>0.4361789027816344</c:v>
                </c:pt>
                <c:pt idx="2741">
                  <c:v>0.43935403266719714</c:v>
                </c:pt>
                <c:pt idx="2742">
                  <c:v>0.46314227572742134</c:v>
                </c:pt>
                <c:pt idx="2743">
                  <c:v>0.50277135566681241</c:v>
                </c:pt>
                <c:pt idx="2744">
                  <c:v>0.525887410773622</c:v>
                </c:pt>
                <c:pt idx="2745">
                  <c:v>0.52252145152788898</c:v>
                </c:pt>
                <c:pt idx="2746">
                  <c:v>0.51157744630785584</c:v>
                </c:pt>
                <c:pt idx="2747">
                  <c:v>0.49695056490085976</c:v>
                </c:pt>
                <c:pt idx="2748">
                  <c:v>0.47910728391391982</c:v>
                </c:pt>
                <c:pt idx="2749">
                  <c:v>0.48050137247442959</c:v>
                </c:pt>
                <c:pt idx="2750">
                  <c:v>0.49253751306956517</c:v>
                </c:pt>
                <c:pt idx="2751">
                  <c:v>0.48614826390954885</c:v>
                </c:pt>
                <c:pt idx="2752">
                  <c:v>0.48709904886225058</c:v>
                </c:pt>
                <c:pt idx="2753">
                  <c:v>0.49655661645522781</c:v>
                </c:pt>
                <c:pt idx="2754">
                  <c:v>0.43691992960919052</c:v>
                </c:pt>
                <c:pt idx="2755">
                  <c:v>0.34886190945900269</c:v>
                </c:pt>
                <c:pt idx="2756">
                  <c:v>0.34132231347308439</c:v>
                </c:pt>
                <c:pt idx="2757">
                  <c:v>0.37613830059270437</c:v>
                </c:pt>
                <c:pt idx="2758">
                  <c:v>0.37108911099977371</c:v>
                </c:pt>
                <c:pt idx="2759">
                  <c:v>0.35969326718837208</c:v>
                </c:pt>
                <c:pt idx="2760">
                  <c:v>0.39217401183825684</c:v>
                </c:pt>
                <c:pt idx="2761">
                  <c:v>0.38233553674833953</c:v>
                </c:pt>
                <c:pt idx="2762">
                  <c:v>0.36221171066690355</c:v>
                </c:pt>
                <c:pt idx="2763">
                  <c:v>0.33506811109364815</c:v>
                </c:pt>
                <c:pt idx="2764">
                  <c:v>0.3124431503731645</c:v>
                </c:pt>
                <c:pt idx="2765">
                  <c:v>0.29938317501713013</c:v>
                </c:pt>
                <c:pt idx="2766">
                  <c:v>0.27383535012289756</c:v>
                </c:pt>
                <c:pt idx="2767">
                  <c:v>0.3165862031580079</c:v>
                </c:pt>
                <c:pt idx="2768">
                  <c:v>0.39358790461216714</c:v>
                </c:pt>
                <c:pt idx="2769">
                  <c:v>0.40754058900382611</c:v>
                </c:pt>
                <c:pt idx="2770">
                  <c:v>0.37501659642490126</c:v>
                </c:pt>
                <c:pt idx="2771">
                  <c:v>0.3542759419353359</c:v>
                </c:pt>
                <c:pt idx="2772">
                  <c:v>0.35052484894188157</c:v>
                </c:pt>
                <c:pt idx="2773">
                  <c:v>0.35300768050442033</c:v>
                </c:pt>
                <c:pt idx="2774">
                  <c:v>0.35398053686484299</c:v>
                </c:pt>
                <c:pt idx="2775">
                  <c:v>0.35282878471091883</c:v>
                </c:pt>
                <c:pt idx="2776">
                  <c:v>0.34801858721071954</c:v>
                </c:pt>
                <c:pt idx="2777">
                  <c:v>0.34849889625811153</c:v>
                </c:pt>
                <c:pt idx="2778">
                  <c:v>0.29595468568092159</c:v>
                </c:pt>
                <c:pt idx="2779">
                  <c:v>0.24301400388151662</c:v>
                </c:pt>
                <c:pt idx="2780">
                  <c:v>0.28629465791615077</c:v>
                </c:pt>
                <c:pt idx="2781">
                  <c:v>0.3579821353800916</c:v>
                </c:pt>
                <c:pt idx="2782">
                  <c:v>0.42663406874538901</c:v>
                </c:pt>
                <c:pt idx="2783">
                  <c:v>0.45731712425535664</c:v>
                </c:pt>
                <c:pt idx="2784">
                  <c:v>0.46753364057749713</c:v>
                </c:pt>
                <c:pt idx="2785">
                  <c:v>0.48520070460595127</c:v>
                </c:pt>
                <c:pt idx="2786">
                  <c:v>0.48533838754758635</c:v>
                </c:pt>
                <c:pt idx="2787">
                  <c:v>0.45530167642265529</c:v>
                </c:pt>
                <c:pt idx="2788">
                  <c:v>0.42373444131706806</c:v>
                </c:pt>
                <c:pt idx="2789">
                  <c:v>0.38598871549204555</c:v>
                </c:pt>
                <c:pt idx="2790">
                  <c:v>0.38057229310951635</c:v>
                </c:pt>
                <c:pt idx="2791">
                  <c:v>0.38484346630829774</c:v>
                </c:pt>
                <c:pt idx="2792">
                  <c:v>0.43691544665406912</c:v>
                </c:pt>
                <c:pt idx="2793">
                  <c:v>0.49171804621476045</c:v>
                </c:pt>
                <c:pt idx="2794">
                  <c:v>0.50841860105883063</c:v>
                </c:pt>
                <c:pt idx="2795">
                  <c:v>0.51494302453402474</c:v>
                </c:pt>
                <c:pt idx="2796">
                  <c:v>0.50404174146307212</c:v>
                </c:pt>
                <c:pt idx="2797">
                  <c:v>0.50076590828856904</c:v>
                </c:pt>
                <c:pt idx="2798">
                  <c:v>0.49304176365471669</c:v>
                </c:pt>
                <c:pt idx="2799">
                  <c:v>0.49343965406381263</c:v>
                </c:pt>
                <c:pt idx="2800">
                  <c:v>0.49248212093825489</c:v>
                </c:pt>
                <c:pt idx="2801">
                  <c:v>0.4886612290034979</c:v>
                </c:pt>
                <c:pt idx="2802">
                  <c:v>0.46801924209891327</c:v>
                </c:pt>
                <c:pt idx="2803">
                  <c:v>0.43242212216992848</c:v>
                </c:pt>
                <c:pt idx="2804">
                  <c:v>0.45284067097293135</c:v>
                </c:pt>
                <c:pt idx="2805">
                  <c:v>0.50274901168101715</c:v>
                </c:pt>
                <c:pt idx="2806">
                  <c:v>0.54687049444444902</c:v>
                </c:pt>
                <c:pt idx="2807">
                  <c:v>0.59719196269894126</c:v>
                </c:pt>
                <c:pt idx="2808">
                  <c:v>0.62387338772163581</c:v>
                </c:pt>
                <c:pt idx="2809">
                  <c:v>0.62103896451108542</c:v>
                </c:pt>
                <c:pt idx="2810">
                  <c:v>0.61608849095645024</c:v>
                </c:pt>
                <c:pt idx="2811">
                  <c:v>0.59872949840053058</c:v>
                </c:pt>
                <c:pt idx="2812">
                  <c:v>0.54281464358493359</c:v>
                </c:pt>
                <c:pt idx="2813">
                  <c:v>0.48807942699341206</c:v>
                </c:pt>
                <c:pt idx="2814">
                  <c:v>0.45665351947678839</c:v>
                </c:pt>
                <c:pt idx="2815">
                  <c:v>0.50590418756488242</c:v>
                </c:pt>
                <c:pt idx="2816">
                  <c:v>0.55131255154808845</c:v>
                </c:pt>
                <c:pt idx="2817">
                  <c:v>0.564925158569482</c:v>
                </c:pt>
                <c:pt idx="2818">
                  <c:v>0.55779276897147767</c:v>
                </c:pt>
                <c:pt idx="2819">
                  <c:v>0.54412548182042719</c:v>
                </c:pt>
                <c:pt idx="2820">
                  <c:v>0.53619869306887635</c:v>
                </c:pt>
                <c:pt idx="2821">
                  <c:v>0.52845373383025751</c:v>
                </c:pt>
                <c:pt idx="2822">
                  <c:v>0.51993130002755539</c:v>
                </c:pt>
                <c:pt idx="2823">
                  <c:v>0.50807073210827947</c:v>
                </c:pt>
                <c:pt idx="2824">
                  <c:v>0.50528987334406039</c:v>
                </c:pt>
                <c:pt idx="2825">
                  <c:v>0.50167164295380673</c:v>
                </c:pt>
                <c:pt idx="2826">
                  <c:v>0.4845508135206773</c:v>
                </c:pt>
                <c:pt idx="2827">
                  <c:v>0.46016778658691426</c:v>
                </c:pt>
                <c:pt idx="2828">
                  <c:v>0.48134622836601854</c:v>
                </c:pt>
                <c:pt idx="2829">
                  <c:v>0.52224336578803521</c:v>
                </c:pt>
                <c:pt idx="2830">
                  <c:v>0.55938049075940777</c:v>
                </c:pt>
                <c:pt idx="2831">
                  <c:v>0.58587243907541187</c:v>
                </c:pt>
                <c:pt idx="2832">
                  <c:v>0.60958307653989297</c:v>
                </c:pt>
                <c:pt idx="2833">
                  <c:v>0.61934735204099267</c:v>
                </c:pt>
                <c:pt idx="2834">
                  <c:v>0.6113838886807933</c:v>
                </c:pt>
                <c:pt idx="2835">
                  <c:v>0.60779197104921878</c:v>
                </c:pt>
                <c:pt idx="2836">
                  <c:v>0.59251725330134286</c:v>
                </c:pt>
                <c:pt idx="2837">
                  <c:v>0.55717770490709806</c:v>
                </c:pt>
                <c:pt idx="2838">
                  <c:v>0.53277774307630121</c:v>
                </c:pt>
                <c:pt idx="2839">
                  <c:v>0.54529930059781639</c:v>
                </c:pt>
                <c:pt idx="2840">
                  <c:v>0.5466511345130648</c:v>
                </c:pt>
                <c:pt idx="2841">
                  <c:v>0.53664840694467841</c:v>
                </c:pt>
                <c:pt idx="2842">
                  <c:v>0.52821435450542731</c:v>
                </c:pt>
                <c:pt idx="2843">
                  <c:v>0.52690711585417216</c:v>
                </c:pt>
                <c:pt idx="2844">
                  <c:v>0.50935791648739492</c:v>
                </c:pt>
                <c:pt idx="2845">
                  <c:v>0.50175743746742163</c:v>
                </c:pt>
                <c:pt idx="2846">
                  <c:v>0.49606167443941956</c:v>
                </c:pt>
                <c:pt idx="2847">
                  <c:v>0.48969427350688416</c:v>
                </c:pt>
                <c:pt idx="2848">
                  <c:v>0.48480346317604844</c:v>
                </c:pt>
                <c:pt idx="2849">
                  <c:v>0.47503673772646332</c:v>
                </c:pt>
                <c:pt idx="2850">
                  <c:v>0.4349203628731893</c:v>
                </c:pt>
                <c:pt idx="2851">
                  <c:v>0.37678044102814784</c:v>
                </c:pt>
                <c:pt idx="2852">
                  <c:v>0.4069984314917528</c:v>
                </c:pt>
                <c:pt idx="2853">
                  <c:v>0.4458089247817808</c:v>
                </c:pt>
                <c:pt idx="2854">
                  <c:v>0.49650931339624804</c:v>
                </c:pt>
                <c:pt idx="2855">
                  <c:v>0.53235584965477611</c:v>
                </c:pt>
                <c:pt idx="2856">
                  <c:v>0.54084453669518895</c:v>
                </c:pt>
                <c:pt idx="2857">
                  <c:v>0.52655733768872592</c:v>
                </c:pt>
                <c:pt idx="2858">
                  <c:v>0.51252837066758072</c:v>
                </c:pt>
                <c:pt idx="2859">
                  <c:v>0.47752306572753772</c:v>
                </c:pt>
                <c:pt idx="2860">
                  <c:v>0.45139175793187836</c:v>
                </c:pt>
                <c:pt idx="2861">
                  <c:v>0.38658280144716411</c:v>
                </c:pt>
                <c:pt idx="2862">
                  <c:v>0.39531570544144401</c:v>
                </c:pt>
                <c:pt idx="2863">
                  <c:v>0.45863739574730927</c:v>
                </c:pt>
                <c:pt idx="2864">
                  <c:v>0.49737757487192524</c:v>
                </c:pt>
                <c:pt idx="2865">
                  <c:v>0.48314844193907319</c:v>
                </c:pt>
                <c:pt idx="2866">
                  <c:v>0.46446408026096209</c:v>
                </c:pt>
                <c:pt idx="2867">
                  <c:v>0.42910005140871532</c:v>
                </c:pt>
                <c:pt idx="2868">
                  <c:v>0.36496080966632516</c:v>
                </c:pt>
                <c:pt idx="2869">
                  <c:v>0.29337924228742712</c:v>
                </c:pt>
                <c:pt idx="2870">
                  <c:v>0.26549348236799558</c:v>
                </c:pt>
                <c:pt idx="2871">
                  <c:v>0.25530875564980204</c:v>
                </c:pt>
                <c:pt idx="2872">
                  <c:v>0.24574417443332428</c:v>
                </c:pt>
                <c:pt idx="2873">
                  <c:v>0.23490252649663904</c:v>
                </c:pt>
                <c:pt idx="2874">
                  <c:v>0.16977731600571935</c:v>
                </c:pt>
                <c:pt idx="2875">
                  <c:v>0.14196245784826642</c:v>
                </c:pt>
                <c:pt idx="2876">
                  <c:v>0.18163338581955957</c:v>
                </c:pt>
                <c:pt idx="2877">
                  <c:v>0.22521010607219089</c:v>
                </c:pt>
                <c:pt idx="2878">
                  <c:v>0.26137850901676102</c:v>
                </c:pt>
                <c:pt idx="2879">
                  <c:v>0.29770133407217325</c:v>
                </c:pt>
                <c:pt idx="2880">
                  <c:v>0.33463380547538818</c:v>
                </c:pt>
                <c:pt idx="2881">
                  <c:v>0.34546653813460942</c:v>
                </c:pt>
                <c:pt idx="2882">
                  <c:v>0.35582464135754949</c:v>
                </c:pt>
                <c:pt idx="2883">
                  <c:v>0.38359465136313675</c:v>
                </c:pt>
                <c:pt idx="2884">
                  <c:v>0.41262712482772401</c:v>
                </c:pt>
                <c:pt idx="2885">
                  <c:v>0.43689334391167528</c:v>
                </c:pt>
                <c:pt idx="2886">
                  <c:v>0.45558500377014605</c:v>
                </c:pt>
                <c:pt idx="2887">
                  <c:v>0.48211605106894118</c:v>
                </c:pt>
                <c:pt idx="2888">
                  <c:v>0.5324116593626288</c:v>
                </c:pt>
                <c:pt idx="2889">
                  <c:v>0.55592246275335999</c:v>
                </c:pt>
                <c:pt idx="2890">
                  <c:v>0.54196853264650136</c:v>
                </c:pt>
                <c:pt idx="2891">
                  <c:v>0.52958998398613466</c:v>
                </c:pt>
                <c:pt idx="2892">
                  <c:v>0.51930547414932382</c:v>
                </c:pt>
                <c:pt idx="2893">
                  <c:v>0.50368283350095056</c:v>
                </c:pt>
                <c:pt idx="2894">
                  <c:v>0.48506422782456876</c:v>
                </c:pt>
                <c:pt idx="2895">
                  <c:v>0.47575750396587035</c:v>
                </c:pt>
                <c:pt idx="2896">
                  <c:v>0.45709531471307946</c:v>
                </c:pt>
                <c:pt idx="2897">
                  <c:v>0.44770499458951968</c:v>
                </c:pt>
                <c:pt idx="2898">
                  <c:v>0.42931960328348717</c:v>
                </c:pt>
                <c:pt idx="2899">
                  <c:v>0.39313974966152537</c:v>
                </c:pt>
                <c:pt idx="2900">
                  <c:v>0.38941422473714521</c:v>
                </c:pt>
                <c:pt idx="2901">
                  <c:v>0.44026962983222218</c:v>
                </c:pt>
                <c:pt idx="2902">
                  <c:v>0.4951046442933788</c:v>
                </c:pt>
                <c:pt idx="2903">
                  <c:v>0.52169684596205912</c:v>
                </c:pt>
                <c:pt idx="2904">
                  <c:v>0.52890067822973053</c:v>
                </c:pt>
                <c:pt idx="2905">
                  <c:v>0.55001305613666629</c:v>
                </c:pt>
                <c:pt idx="2906">
                  <c:v>0.56434362171044328</c:v>
                </c:pt>
                <c:pt idx="2907">
                  <c:v>0.5473573370683944</c:v>
                </c:pt>
                <c:pt idx="2908">
                  <c:v>0.55537243716060025</c:v>
                </c:pt>
                <c:pt idx="2909">
                  <c:v>0.54463563530104542</c:v>
                </c:pt>
                <c:pt idx="2910">
                  <c:v>0.54469959771942511</c:v>
                </c:pt>
                <c:pt idx="2911">
                  <c:v>0.55152972521240984</c:v>
                </c:pt>
                <c:pt idx="2912">
                  <c:v>0.55182613356363663</c:v>
                </c:pt>
                <c:pt idx="2913">
                  <c:v>0.53323406684155927</c:v>
                </c:pt>
                <c:pt idx="2914">
                  <c:v>0.51389882708913426</c:v>
                </c:pt>
                <c:pt idx="2915">
                  <c:v>0.49519234914600591</c:v>
                </c:pt>
                <c:pt idx="2916">
                  <c:v>0.48771670588947641</c:v>
                </c:pt>
                <c:pt idx="2917">
                  <c:v>0.46849685710919359</c:v>
                </c:pt>
                <c:pt idx="2918">
                  <c:v>0.45995407097624369</c:v>
                </c:pt>
                <c:pt idx="2919">
                  <c:v>0.45462322863265298</c:v>
                </c:pt>
                <c:pt idx="2920">
                  <c:v>0.44765233790237446</c:v>
                </c:pt>
                <c:pt idx="2921">
                  <c:v>0.43900148168374442</c:v>
                </c:pt>
                <c:pt idx="2922">
                  <c:v>0.37137986576968324</c:v>
                </c:pt>
                <c:pt idx="2923">
                  <c:v>0.31321062385455473</c:v>
                </c:pt>
                <c:pt idx="2924">
                  <c:v>0.32982716894830977</c:v>
                </c:pt>
                <c:pt idx="2925">
                  <c:v>0.39514433822795786</c:v>
                </c:pt>
                <c:pt idx="2926">
                  <c:v>0.4704615830168874</c:v>
                </c:pt>
                <c:pt idx="2927">
                  <c:v>0.50643210707505371</c:v>
                </c:pt>
                <c:pt idx="2928">
                  <c:v>0.52437201933905975</c:v>
                </c:pt>
                <c:pt idx="2929">
                  <c:v>0.53419977738243163</c:v>
                </c:pt>
                <c:pt idx="2930">
                  <c:v>0.51548300643004419</c:v>
                </c:pt>
                <c:pt idx="2931">
                  <c:v>0.46085801854420255</c:v>
                </c:pt>
                <c:pt idx="2932">
                  <c:v>0.41639273387474185</c:v>
                </c:pt>
                <c:pt idx="2933">
                  <c:v>0.37487371329472213</c:v>
                </c:pt>
                <c:pt idx="2934">
                  <c:v>0.36158721957881268</c:v>
                </c:pt>
                <c:pt idx="2935">
                  <c:v>0.39691590644536617</c:v>
                </c:pt>
                <c:pt idx="2936">
                  <c:v>0.36453775149039996</c:v>
                </c:pt>
                <c:pt idx="2937">
                  <c:v>0.30041192654783366</c:v>
                </c:pt>
                <c:pt idx="2938">
                  <c:v>0.27387517729239852</c:v>
                </c:pt>
                <c:pt idx="2939">
                  <c:v>0.2533020319463023</c:v>
                </c:pt>
                <c:pt idx="2940">
                  <c:v>0.24391167794792062</c:v>
                </c:pt>
                <c:pt idx="2941">
                  <c:v>0.23862457000154155</c:v>
                </c:pt>
                <c:pt idx="2942">
                  <c:v>0.22876199151258797</c:v>
                </c:pt>
                <c:pt idx="2943">
                  <c:v>0.23144081920320186</c:v>
                </c:pt>
                <c:pt idx="2944">
                  <c:v>0.23027038890496088</c:v>
                </c:pt>
                <c:pt idx="2945">
                  <c:v>0.22228093200357449</c:v>
                </c:pt>
                <c:pt idx="2946">
                  <c:v>0.21800418019373285</c:v>
                </c:pt>
                <c:pt idx="2947">
                  <c:v>0.22335241741419723</c:v>
                </c:pt>
                <c:pt idx="2948">
                  <c:v>0.24412483029093565</c:v>
                </c:pt>
                <c:pt idx="2949">
                  <c:v>0.27825255972747226</c:v>
                </c:pt>
                <c:pt idx="2950">
                  <c:v>0.3052580558413257</c:v>
                </c:pt>
                <c:pt idx="2951">
                  <c:v>0.32803965168222754</c:v>
                </c:pt>
                <c:pt idx="2952">
                  <c:v>0.36211016814715208</c:v>
                </c:pt>
                <c:pt idx="2953">
                  <c:v>0.37774351116365179</c:v>
                </c:pt>
                <c:pt idx="2954">
                  <c:v>0.3644062967187286</c:v>
                </c:pt>
                <c:pt idx="2955">
                  <c:v>0.35040950767572199</c:v>
                </c:pt>
                <c:pt idx="2956">
                  <c:v>0.32751345646865054</c:v>
                </c:pt>
                <c:pt idx="2957">
                  <c:v>0.30266354252158656</c:v>
                </c:pt>
                <c:pt idx="2958">
                  <c:v>0.28412481946198209</c:v>
                </c:pt>
                <c:pt idx="2959">
                  <c:v>0.31721994316859703</c:v>
                </c:pt>
                <c:pt idx="2960">
                  <c:v>0.36042357685799975</c:v>
                </c:pt>
                <c:pt idx="2961">
                  <c:v>0.3998386959812848</c:v>
                </c:pt>
                <c:pt idx="2962">
                  <c:v>0.41866350164331878</c:v>
                </c:pt>
                <c:pt idx="2963">
                  <c:v>0.44707858447661741</c:v>
                </c:pt>
                <c:pt idx="2964">
                  <c:v>0.44579203767884967</c:v>
                </c:pt>
                <c:pt idx="2965">
                  <c:v>0.43701129850364401</c:v>
                </c:pt>
                <c:pt idx="2966">
                  <c:v>0.44130359087065485</c:v>
                </c:pt>
                <c:pt idx="2967">
                  <c:v>0.42082402847966621</c:v>
                </c:pt>
                <c:pt idx="2968">
                  <c:v>0.41964374771360458</c:v>
                </c:pt>
                <c:pt idx="2969">
                  <c:v>0.43220121480148421</c:v>
                </c:pt>
                <c:pt idx="2970">
                  <c:v>0.41313404763914868</c:v>
                </c:pt>
                <c:pt idx="2971">
                  <c:v>0.38038599602997702</c:v>
                </c:pt>
                <c:pt idx="2972">
                  <c:v>0.40322981886358195</c:v>
                </c:pt>
                <c:pt idx="2973">
                  <c:v>0.41360567783549262</c:v>
                </c:pt>
                <c:pt idx="2974">
                  <c:v>0.44694667490420847</c:v>
                </c:pt>
                <c:pt idx="2975">
                  <c:v>0.46454607252207752</c:v>
                </c:pt>
                <c:pt idx="2976">
                  <c:v>0.50145917041581178</c:v>
                </c:pt>
                <c:pt idx="2977">
                  <c:v>0.52105514455395352</c:v>
                </c:pt>
                <c:pt idx="2978">
                  <c:v>0.52186989772254233</c:v>
                </c:pt>
                <c:pt idx="2979">
                  <c:v>0.4975720172149013</c:v>
                </c:pt>
                <c:pt idx="2980">
                  <c:v>0.41661427210574464</c:v>
                </c:pt>
                <c:pt idx="2981">
                  <c:v>0.36779276819520496</c:v>
                </c:pt>
                <c:pt idx="2982">
                  <c:v>0.35590012561870699</c:v>
                </c:pt>
                <c:pt idx="2983">
                  <c:v>0.40076385988287144</c:v>
                </c:pt>
                <c:pt idx="2984">
                  <c:v>0.44874840036310043</c:v>
                </c:pt>
                <c:pt idx="2985">
                  <c:v>0.47123877101794448</c:v>
                </c:pt>
                <c:pt idx="2986">
                  <c:v>0.4416680666298643</c:v>
                </c:pt>
                <c:pt idx="2987">
                  <c:v>0.41893980595952973</c:v>
                </c:pt>
                <c:pt idx="2988">
                  <c:v>0.40467614067928137</c:v>
                </c:pt>
                <c:pt idx="2989">
                  <c:v>0.39076080115138634</c:v>
                </c:pt>
                <c:pt idx="2990">
                  <c:v>0.38537997804249707</c:v>
                </c:pt>
                <c:pt idx="2991">
                  <c:v>0.37876183865072988</c:v>
                </c:pt>
                <c:pt idx="2992">
                  <c:v>0.36907878770482583</c:v>
                </c:pt>
                <c:pt idx="2993">
                  <c:v>0.33993345894686428</c:v>
                </c:pt>
                <c:pt idx="2994">
                  <c:v>0.21431604515458824</c:v>
                </c:pt>
                <c:pt idx="2995">
                  <c:v>9.9348072722171304E-2</c:v>
                </c:pt>
                <c:pt idx="2996">
                  <c:v>8.4889649854832633E-2</c:v>
                </c:pt>
                <c:pt idx="2997">
                  <c:v>9.0103303743821736E-2</c:v>
                </c:pt>
                <c:pt idx="2998">
                  <c:v>0.11593981761253648</c:v>
                </c:pt>
                <c:pt idx="2999">
                  <c:v>0.16434628588608047</c:v>
                </c:pt>
                <c:pt idx="3000">
                  <c:v>0.22124880761210872</c:v>
                </c:pt>
                <c:pt idx="3001">
                  <c:v>0.30472226036805899</c:v>
                </c:pt>
                <c:pt idx="3002">
                  <c:v>0.33407817626423902</c:v>
                </c:pt>
                <c:pt idx="3003">
                  <c:v>0.33048170137157551</c:v>
                </c:pt>
                <c:pt idx="3004">
                  <c:v>0.3053286379785386</c:v>
                </c:pt>
                <c:pt idx="3005">
                  <c:v>0.25361276250436671</c:v>
                </c:pt>
                <c:pt idx="3006">
                  <c:v>0.23240253198077571</c:v>
                </c:pt>
                <c:pt idx="3007">
                  <c:v>0.29222257001702667</c:v>
                </c:pt>
                <c:pt idx="3008">
                  <c:v>0.32285581373729244</c:v>
                </c:pt>
                <c:pt idx="3009">
                  <c:v>0.33073163412960005</c:v>
                </c:pt>
                <c:pt idx="3010">
                  <c:v>0.31429252828948506</c:v>
                </c:pt>
                <c:pt idx="3011">
                  <c:v>0.28276808671998094</c:v>
                </c:pt>
                <c:pt idx="3012">
                  <c:v>0.2566906575330774</c:v>
                </c:pt>
                <c:pt idx="3013">
                  <c:v>0.25830831986358038</c:v>
                </c:pt>
                <c:pt idx="3014">
                  <c:v>0.25615277156585559</c:v>
                </c:pt>
                <c:pt idx="3015">
                  <c:v>0.25591409519003161</c:v>
                </c:pt>
                <c:pt idx="3016">
                  <c:v>0.25656309169199326</c:v>
                </c:pt>
                <c:pt idx="3017">
                  <c:v>0.24284056879826224</c:v>
                </c:pt>
                <c:pt idx="3018">
                  <c:v>0.19634538401724108</c:v>
                </c:pt>
                <c:pt idx="3019">
                  <c:v>0.17632130872227489</c:v>
                </c:pt>
                <c:pt idx="3020">
                  <c:v>0.21327366594092523</c:v>
                </c:pt>
                <c:pt idx="3021">
                  <c:v>0.25533499352474609</c:v>
                </c:pt>
                <c:pt idx="3022">
                  <c:v>0.31303307199887792</c:v>
                </c:pt>
                <c:pt idx="3023">
                  <c:v>0.34546657204822456</c:v>
                </c:pt>
                <c:pt idx="3024">
                  <c:v>0.38500548658604605</c:v>
                </c:pt>
                <c:pt idx="3025">
                  <c:v>0.3881173032725202</c:v>
                </c:pt>
                <c:pt idx="3026">
                  <c:v>0.381029146002001</c:v>
                </c:pt>
                <c:pt idx="3027">
                  <c:v>0.3845550428762749</c:v>
                </c:pt>
                <c:pt idx="3028">
                  <c:v>0.38308260863258287</c:v>
                </c:pt>
                <c:pt idx="3029">
                  <c:v>0.3651104851210783</c:v>
                </c:pt>
                <c:pt idx="3030">
                  <c:v>0.36287370647623512</c:v>
                </c:pt>
                <c:pt idx="3031">
                  <c:v>0.38943981460253224</c:v>
                </c:pt>
                <c:pt idx="3032">
                  <c:v>0.36340333346283049</c:v>
                </c:pt>
                <c:pt idx="3033">
                  <c:v>0.33118666913647227</c:v>
                </c:pt>
                <c:pt idx="3034">
                  <c:v>0.3105273242162977</c:v>
                </c:pt>
                <c:pt idx="3035">
                  <c:v>0.30706454632123348</c:v>
                </c:pt>
                <c:pt idx="3036">
                  <c:v>0.32205339106621245</c:v>
                </c:pt>
                <c:pt idx="3037">
                  <c:v>0.34857423515070379</c:v>
                </c:pt>
                <c:pt idx="3038">
                  <c:v>0.36694010202492255</c:v>
                </c:pt>
                <c:pt idx="3039">
                  <c:v>0.37685113427468164</c:v>
                </c:pt>
                <c:pt idx="3040">
                  <c:v>0.3819419065347891</c:v>
                </c:pt>
                <c:pt idx="3041">
                  <c:v>0.38271000668218785</c:v>
                </c:pt>
                <c:pt idx="3042">
                  <c:v>0.36171361100333721</c:v>
                </c:pt>
                <c:pt idx="3043">
                  <c:v>0.33710407190456176</c:v>
                </c:pt>
                <c:pt idx="3044">
                  <c:v>0.36968671312707024</c:v>
                </c:pt>
                <c:pt idx="3045">
                  <c:v>0.4114872748151257</c:v>
                </c:pt>
                <c:pt idx="3046">
                  <c:v>0.45959530968167706</c:v>
                </c:pt>
                <c:pt idx="3047">
                  <c:v>0.49416169988373693</c:v>
                </c:pt>
                <c:pt idx="3048">
                  <c:v>0.51956343621410883</c:v>
                </c:pt>
                <c:pt idx="3049">
                  <c:v>0.53172713449199205</c:v>
                </c:pt>
                <c:pt idx="3050">
                  <c:v>0.53076660578443779</c:v>
                </c:pt>
                <c:pt idx="3051">
                  <c:v>0.53445256376056161</c:v>
                </c:pt>
                <c:pt idx="3052">
                  <c:v>0.52751035515121292</c:v>
                </c:pt>
                <c:pt idx="3053">
                  <c:v>0.51681994863744973</c:v>
                </c:pt>
                <c:pt idx="3054">
                  <c:v>0.52850823422054549</c:v>
                </c:pt>
                <c:pt idx="3055">
                  <c:v>0.53275517783576287</c:v>
                </c:pt>
                <c:pt idx="3056">
                  <c:v>0.51924501010729363</c:v>
                </c:pt>
                <c:pt idx="3057">
                  <c:v>0.47338342750746076</c:v>
                </c:pt>
                <c:pt idx="3058">
                  <c:v>0.4159948765613824</c:v>
                </c:pt>
                <c:pt idx="3059">
                  <c:v>0.37196761893739722</c:v>
                </c:pt>
                <c:pt idx="3060">
                  <c:v>0.36776882775065278</c:v>
                </c:pt>
                <c:pt idx="3061">
                  <c:v>0.38199249658428708</c:v>
                </c:pt>
                <c:pt idx="3062">
                  <c:v>0.39841049422443936</c:v>
                </c:pt>
                <c:pt idx="3063">
                  <c:v>0.40498777832224581</c:v>
                </c:pt>
                <c:pt idx="3064">
                  <c:v>0.40406166169208657</c:v>
                </c:pt>
                <c:pt idx="3065">
                  <c:v>0.40230914462001527</c:v>
                </c:pt>
                <c:pt idx="3066">
                  <c:v>0.37244433386030718</c:v>
                </c:pt>
                <c:pt idx="3067">
                  <c:v>0.33587187266944635</c:v>
                </c:pt>
                <c:pt idx="3068">
                  <c:v>0.36772598284374164</c:v>
                </c:pt>
                <c:pt idx="3069">
                  <c:v>0.41149267733429334</c:v>
                </c:pt>
                <c:pt idx="3070">
                  <c:v>0.44305874122702343</c:v>
                </c:pt>
                <c:pt idx="3071">
                  <c:v>0.47040817287649567</c:v>
                </c:pt>
                <c:pt idx="3072">
                  <c:v>0.49442887600142021</c:v>
                </c:pt>
                <c:pt idx="3073">
                  <c:v>0.51508307185872737</c:v>
                </c:pt>
                <c:pt idx="3074">
                  <c:v>0.51839468281532697</c:v>
                </c:pt>
                <c:pt idx="3075">
                  <c:v>0.50609503911986808</c:v>
                </c:pt>
                <c:pt idx="3076">
                  <c:v>0.48052622712897775</c:v>
                </c:pt>
                <c:pt idx="3077">
                  <c:v>0.45417154515938674</c:v>
                </c:pt>
                <c:pt idx="3078">
                  <c:v>0.44757510269791506</c:v>
                </c:pt>
                <c:pt idx="3079">
                  <c:v>0.48449716438621954</c:v>
                </c:pt>
                <c:pt idx="3080">
                  <c:v>0.4806668645625809</c:v>
                </c:pt>
                <c:pt idx="3081">
                  <c:v>0.47355138293394289</c:v>
                </c:pt>
                <c:pt idx="3082">
                  <c:v>0.45349316657095901</c:v>
                </c:pt>
                <c:pt idx="3083">
                  <c:v>0.43430914915335661</c:v>
                </c:pt>
                <c:pt idx="3084">
                  <c:v>0.41220619322521024</c:v>
                </c:pt>
                <c:pt idx="3085">
                  <c:v>0.3968377042741586</c:v>
                </c:pt>
                <c:pt idx="3086">
                  <c:v>0.38752028310947706</c:v>
                </c:pt>
                <c:pt idx="3087">
                  <c:v>0.3778960439663771</c:v>
                </c:pt>
                <c:pt idx="3088">
                  <c:v>0.37773908080073038</c:v>
                </c:pt>
                <c:pt idx="3089">
                  <c:v>0.37977178463114042</c:v>
                </c:pt>
                <c:pt idx="3090">
                  <c:v>0.36068870906938055</c:v>
                </c:pt>
                <c:pt idx="3091">
                  <c:v>0.33055957496164207</c:v>
                </c:pt>
                <c:pt idx="3092">
                  <c:v>0.3580354916782722</c:v>
                </c:pt>
                <c:pt idx="3093">
                  <c:v>0.38714085703980883</c:v>
                </c:pt>
                <c:pt idx="3094">
                  <c:v>0.42204979399056014</c:v>
                </c:pt>
                <c:pt idx="3095">
                  <c:v>0.45287982202340493</c:v>
                </c:pt>
                <c:pt idx="3096">
                  <c:v>0.47785513892396775</c:v>
                </c:pt>
                <c:pt idx="3097">
                  <c:v>0.49509449361758606</c:v>
                </c:pt>
                <c:pt idx="3098">
                  <c:v>0.48932312538851164</c:v>
                </c:pt>
                <c:pt idx="3099">
                  <c:v>0.47344054492838322</c:v>
                </c:pt>
                <c:pt idx="3100">
                  <c:v>0.44097052722507285</c:v>
                </c:pt>
                <c:pt idx="3101">
                  <c:v>0.39110839173153727</c:v>
                </c:pt>
                <c:pt idx="3102">
                  <c:v>0.39471592678141154</c:v>
                </c:pt>
                <c:pt idx="3103">
                  <c:v>0.4497620120844969</c:v>
                </c:pt>
                <c:pt idx="3104">
                  <c:v>0.47297684480481378</c:v>
                </c:pt>
                <c:pt idx="3105">
                  <c:v>0.45667586252625886</c:v>
                </c:pt>
                <c:pt idx="3106">
                  <c:v>0.42487422968675886</c:v>
                </c:pt>
                <c:pt idx="3107">
                  <c:v>0.39333627013636863</c:v>
                </c:pt>
                <c:pt idx="3108">
                  <c:v>0.38335973684939723</c:v>
                </c:pt>
                <c:pt idx="3109">
                  <c:v>0.40580955253809703</c:v>
                </c:pt>
                <c:pt idx="3110">
                  <c:v>0.41625776039575479</c:v>
                </c:pt>
                <c:pt idx="3111">
                  <c:v>0.41285221044878323</c:v>
                </c:pt>
                <c:pt idx="3112">
                  <c:v>0.41202263864715127</c:v>
                </c:pt>
                <c:pt idx="3113">
                  <c:v>0.40448809510507994</c:v>
                </c:pt>
                <c:pt idx="3114">
                  <c:v>0.38775179516273561</c:v>
                </c:pt>
                <c:pt idx="3115">
                  <c:v>0.37053787520376302</c:v>
                </c:pt>
                <c:pt idx="3116">
                  <c:v>0.35725140182903076</c:v>
                </c:pt>
                <c:pt idx="3117">
                  <c:v>0.36814776014730516</c:v>
                </c:pt>
                <c:pt idx="3118">
                  <c:v>0.38896336937766096</c:v>
                </c:pt>
                <c:pt idx="3119">
                  <c:v>0.4004180696851502</c:v>
                </c:pt>
                <c:pt idx="3120">
                  <c:v>0.37075582854893357</c:v>
                </c:pt>
                <c:pt idx="3121">
                  <c:v>0.32245980589702961</c:v>
                </c:pt>
                <c:pt idx="3122">
                  <c:v>0.29305852523421916</c:v>
                </c:pt>
                <c:pt idx="3123">
                  <c:v>0.247268610066223</c:v>
                </c:pt>
                <c:pt idx="3124">
                  <c:v>0.24652234181947907</c:v>
                </c:pt>
                <c:pt idx="3125">
                  <c:v>0.24839841050266484</c:v>
                </c:pt>
                <c:pt idx="3126">
                  <c:v>0.27231433192202092</c:v>
                </c:pt>
                <c:pt idx="3127">
                  <c:v>0.34769233682985967</c:v>
                </c:pt>
                <c:pt idx="3128">
                  <c:v>0.4375731657792436</c:v>
                </c:pt>
                <c:pt idx="3129">
                  <c:v>0.44849474601318051</c:v>
                </c:pt>
                <c:pt idx="3130">
                  <c:v>0.44360004008463749</c:v>
                </c:pt>
                <c:pt idx="3131">
                  <c:v>0.43769157571101225</c:v>
                </c:pt>
                <c:pt idx="3132">
                  <c:v>0.42725788760373201</c:v>
                </c:pt>
                <c:pt idx="3133">
                  <c:v>0.41175700611918875</c:v>
                </c:pt>
                <c:pt idx="3134">
                  <c:v>0.41102519234259932</c:v>
                </c:pt>
                <c:pt idx="3135">
                  <c:v>0.40728814326236834</c:v>
                </c:pt>
                <c:pt idx="3136">
                  <c:v>0.40641882971769072</c:v>
                </c:pt>
                <c:pt idx="3137">
                  <c:v>0.40908861336857089</c:v>
                </c:pt>
                <c:pt idx="3138">
                  <c:v>0.39378575501610791</c:v>
                </c:pt>
                <c:pt idx="3139">
                  <c:v>0.381435785793378</c:v>
                </c:pt>
                <c:pt idx="3140">
                  <c:v>0.39246623600218522</c:v>
                </c:pt>
                <c:pt idx="3141">
                  <c:v>0.4240653089274603</c:v>
                </c:pt>
                <c:pt idx="3142">
                  <c:v>0.45826380104913877</c:v>
                </c:pt>
                <c:pt idx="3143">
                  <c:v>0.4775673136655047</c:v>
                </c:pt>
                <c:pt idx="3144">
                  <c:v>0.4839239291662627</c:v>
                </c:pt>
                <c:pt idx="3145">
                  <c:v>0.48951616398039638</c:v>
                </c:pt>
                <c:pt idx="3146">
                  <c:v>0.49365263398130921</c:v>
                </c:pt>
                <c:pt idx="3147">
                  <c:v>0.49174662742663183</c:v>
                </c:pt>
                <c:pt idx="3148">
                  <c:v>0.46416778851742962</c:v>
                </c:pt>
                <c:pt idx="3149">
                  <c:v>0.44721631837698356</c:v>
                </c:pt>
                <c:pt idx="3150">
                  <c:v>0.46162398024985568</c:v>
                </c:pt>
                <c:pt idx="3151">
                  <c:v>0.48863982371160836</c:v>
                </c:pt>
                <c:pt idx="3152">
                  <c:v>0.49701091253088481</c:v>
                </c:pt>
                <c:pt idx="3153">
                  <c:v>0.47949663991626623</c:v>
                </c:pt>
                <c:pt idx="3154">
                  <c:v>0.45542048525565781</c:v>
                </c:pt>
                <c:pt idx="3155">
                  <c:v>0.44239715588056716</c:v>
                </c:pt>
                <c:pt idx="3156">
                  <c:v>0.40972025314941224</c:v>
                </c:pt>
                <c:pt idx="3157">
                  <c:v>0.36741137139007429</c:v>
                </c:pt>
                <c:pt idx="3158">
                  <c:v>0.34090988098166164</c:v>
                </c:pt>
                <c:pt idx="3159">
                  <c:v>0.34158141624405308</c:v>
                </c:pt>
                <c:pt idx="3160">
                  <c:v>0.34140872030875191</c:v>
                </c:pt>
                <c:pt idx="3161">
                  <c:v>0.32938722531337394</c:v>
                </c:pt>
                <c:pt idx="3162">
                  <c:v>0.31020026533255401</c:v>
                </c:pt>
                <c:pt idx="3163">
                  <c:v>0.29710303930375476</c:v>
                </c:pt>
                <c:pt idx="3164">
                  <c:v>0.34343642425550491</c:v>
                </c:pt>
                <c:pt idx="3165">
                  <c:v>0.41106927546505245</c:v>
                </c:pt>
                <c:pt idx="3166">
                  <c:v>0.45291820405918726</c:v>
                </c:pt>
                <c:pt idx="3167">
                  <c:v>0.46920424835643043</c:v>
                </c:pt>
                <c:pt idx="3168">
                  <c:v>0.47733783996648188</c:v>
                </c:pt>
                <c:pt idx="3169">
                  <c:v>0.48124982337152677</c:v>
                </c:pt>
                <c:pt idx="3170">
                  <c:v>0.45295560977463961</c:v>
                </c:pt>
                <c:pt idx="3171">
                  <c:v>0.43106436284142058</c:v>
                </c:pt>
                <c:pt idx="3172">
                  <c:v>0.41196439051147665</c:v>
                </c:pt>
                <c:pt idx="3173">
                  <c:v>0.38285367201453241</c:v>
                </c:pt>
                <c:pt idx="3174">
                  <c:v>0.40524037285277559</c:v>
                </c:pt>
                <c:pt idx="3175">
                  <c:v>0.43218329457260335</c:v>
                </c:pt>
                <c:pt idx="3176">
                  <c:v>0.42587702476596334</c:v>
                </c:pt>
                <c:pt idx="3177">
                  <c:v>0.34396177951972584</c:v>
                </c:pt>
                <c:pt idx="3178">
                  <c:v>0.27280492903707487</c:v>
                </c:pt>
                <c:pt idx="3179">
                  <c:v>0.2424196270329558</c:v>
                </c:pt>
                <c:pt idx="3180">
                  <c:v>0.21948984947494593</c:v>
                </c:pt>
                <c:pt idx="3181">
                  <c:v>0.20390038083141432</c:v>
                </c:pt>
                <c:pt idx="3182">
                  <c:v>0.20414263402945018</c:v>
                </c:pt>
                <c:pt idx="3183">
                  <c:v>0.21187768070103313</c:v>
                </c:pt>
                <c:pt idx="3184">
                  <c:v>0.20965269606786716</c:v>
                </c:pt>
                <c:pt idx="3185">
                  <c:v>0.22322622968951794</c:v>
                </c:pt>
                <c:pt idx="3186">
                  <c:v>0.22048347618615655</c:v>
                </c:pt>
                <c:pt idx="3187">
                  <c:v>0.19757061960143341</c:v>
                </c:pt>
                <c:pt idx="3188">
                  <c:v>0.20512647619010044</c:v>
                </c:pt>
                <c:pt idx="3189">
                  <c:v>0.27072304763852789</c:v>
                </c:pt>
                <c:pt idx="3190">
                  <c:v>0.32301486248259886</c:v>
                </c:pt>
                <c:pt idx="3191">
                  <c:v>0.33742802422804491</c:v>
                </c:pt>
                <c:pt idx="3192">
                  <c:v>0.37663410866141461</c:v>
                </c:pt>
                <c:pt idx="3193">
                  <c:v>0.40325658068504405</c:v>
                </c:pt>
                <c:pt idx="3194">
                  <c:v>0.39782767174493161</c:v>
                </c:pt>
                <c:pt idx="3195">
                  <c:v>0.37709960944213927</c:v>
                </c:pt>
                <c:pt idx="3196">
                  <c:v>0.3278812143469173</c:v>
                </c:pt>
                <c:pt idx="3197">
                  <c:v>0.27570621315895827</c:v>
                </c:pt>
                <c:pt idx="3198">
                  <c:v>0.27910899472738482</c:v>
                </c:pt>
                <c:pt idx="3199">
                  <c:v>0.34338059780900415</c:v>
                </c:pt>
                <c:pt idx="3200">
                  <c:v>0.39494435863139027</c:v>
                </c:pt>
                <c:pt idx="3201">
                  <c:v>0.35974928514263271</c:v>
                </c:pt>
                <c:pt idx="3202">
                  <c:v>0.28689926627310525</c:v>
                </c:pt>
                <c:pt idx="3203">
                  <c:v>0.22720849740130175</c:v>
                </c:pt>
                <c:pt idx="3204">
                  <c:v>0.20652134327177096</c:v>
                </c:pt>
                <c:pt idx="3205">
                  <c:v>0.20160467835777379</c:v>
                </c:pt>
                <c:pt idx="3206">
                  <c:v>0.20670695876412079</c:v>
                </c:pt>
                <c:pt idx="3207">
                  <c:v>0.22792209869469543</c:v>
                </c:pt>
                <c:pt idx="3208">
                  <c:v>0.25511069439210432</c:v>
                </c:pt>
                <c:pt idx="3209">
                  <c:v>0.26969212972032597</c:v>
                </c:pt>
                <c:pt idx="3210">
                  <c:v>0.2455288948288262</c:v>
                </c:pt>
                <c:pt idx="3211">
                  <c:v>0.23435782176740913</c:v>
                </c:pt>
                <c:pt idx="3212">
                  <c:v>0.2835311445223076</c:v>
                </c:pt>
                <c:pt idx="3213">
                  <c:v>0.34856822810268101</c:v>
                </c:pt>
                <c:pt idx="3214">
                  <c:v>0.40424200275410638</c:v>
                </c:pt>
                <c:pt idx="3215">
                  <c:v>0.44050004642913909</c:v>
                </c:pt>
                <c:pt idx="3216">
                  <c:v>0.45877181307929976</c:v>
                </c:pt>
                <c:pt idx="3217">
                  <c:v>0.44260445063430326</c:v>
                </c:pt>
                <c:pt idx="3218">
                  <c:v>0.4273575253762677</c:v>
                </c:pt>
                <c:pt idx="3219">
                  <c:v>0.41773310167126221</c:v>
                </c:pt>
                <c:pt idx="3220">
                  <c:v>0.418645463291894</c:v>
                </c:pt>
                <c:pt idx="3221">
                  <c:v>0.40904535354177451</c:v>
                </c:pt>
                <c:pt idx="3222">
                  <c:v>0.41859389421492577</c:v>
                </c:pt>
                <c:pt idx="3223">
                  <c:v>0.44751711488266899</c:v>
                </c:pt>
                <c:pt idx="3224">
                  <c:v>0.45238843300421017</c:v>
                </c:pt>
                <c:pt idx="3225">
                  <c:v>0.42681768485929106</c:v>
                </c:pt>
                <c:pt idx="3226">
                  <c:v>0.40108299127626595</c:v>
                </c:pt>
                <c:pt idx="3227">
                  <c:v>0.36866333111750504</c:v>
                </c:pt>
                <c:pt idx="3228">
                  <c:v>0.33847189162070385</c:v>
                </c:pt>
                <c:pt idx="3229">
                  <c:v>0.31336414119331085</c:v>
                </c:pt>
                <c:pt idx="3230">
                  <c:v>0.29300964556947939</c:v>
                </c:pt>
                <c:pt idx="3231">
                  <c:v>0.27943959216672587</c:v>
                </c:pt>
                <c:pt idx="3232">
                  <c:v>0.28387901700586499</c:v>
                </c:pt>
                <c:pt idx="3233">
                  <c:v>0.29758055269148409</c:v>
                </c:pt>
                <c:pt idx="3234">
                  <c:v>0.28965717249267359</c:v>
                </c:pt>
                <c:pt idx="3235">
                  <c:v>0.29405589031029816</c:v>
                </c:pt>
                <c:pt idx="3236">
                  <c:v>0.34246839677317115</c:v>
                </c:pt>
                <c:pt idx="3237">
                  <c:v>0.37307461309422052</c:v>
                </c:pt>
                <c:pt idx="3238">
                  <c:v>0.41445116447065006</c:v>
                </c:pt>
                <c:pt idx="3239">
                  <c:v>0.43342193409801327</c:v>
                </c:pt>
                <c:pt idx="3240">
                  <c:v>0.39961361937220391</c:v>
                </c:pt>
                <c:pt idx="3241">
                  <c:v>0.34607209403128497</c:v>
                </c:pt>
                <c:pt idx="3242">
                  <c:v>0.31637432667003301</c:v>
                </c:pt>
                <c:pt idx="3243">
                  <c:v>0.31032053409539495</c:v>
                </c:pt>
                <c:pt idx="3244">
                  <c:v>0.2743188446408989</c:v>
                </c:pt>
                <c:pt idx="3245">
                  <c:v>0.24182012205584591</c:v>
                </c:pt>
                <c:pt idx="3246">
                  <c:v>0.25311292829365001</c:v>
                </c:pt>
                <c:pt idx="3247">
                  <c:v>0.2981068652915681</c:v>
                </c:pt>
                <c:pt idx="3248">
                  <c:v>0.30754261812501088</c:v>
                </c:pt>
                <c:pt idx="3249">
                  <c:v>0.27510084303299687</c:v>
                </c:pt>
                <c:pt idx="3250">
                  <c:v>0.26641445743155723</c:v>
                </c:pt>
                <c:pt idx="3251">
                  <c:v>0.26482440637069748</c:v>
                </c:pt>
                <c:pt idx="3252">
                  <c:v>0.25361664560993302</c:v>
                </c:pt>
                <c:pt idx="3253">
                  <c:v>0.26344975589107605</c:v>
                </c:pt>
                <c:pt idx="3254">
                  <c:v>0.27017248542259953</c:v>
                </c:pt>
                <c:pt idx="3255">
                  <c:v>0.28172571672659613</c:v>
                </c:pt>
                <c:pt idx="3256">
                  <c:v>0.29361911285177084</c:v>
                </c:pt>
                <c:pt idx="3257">
                  <c:v>0.293381860317735</c:v>
                </c:pt>
                <c:pt idx="3258">
                  <c:v>0.30263648103091062</c:v>
                </c:pt>
                <c:pt idx="3259">
                  <c:v>0.30486265802755624</c:v>
                </c:pt>
                <c:pt idx="3260">
                  <c:v>0.33809660590645207</c:v>
                </c:pt>
                <c:pt idx="3261">
                  <c:v>0.35318498328392234</c:v>
                </c:pt>
                <c:pt idx="3262">
                  <c:v>0.37916509177935487</c:v>
                </c:pt>
                <c:pt idx="3263">
                  <c:v>0.40260675993668305</c:v>
                </c:pt>
                <c:pt idx="3264">
                  <c:v>0.37514834185059714</c:v>
                </c:pt>
                <c:pt idx="3265">
                  <c:v>0.36585361885727768</c:v>
                </c:pt>
                <c:pt idx="3266">
                  <c:v>0.3827898688411428</c:v>
                </c:pt>
                <c:pt idx="3267">
                  <c:v>0.42731215599530248</c:v>
                </c:pt>
                <c:pt idx="3268">
                  <c:v>0.41875783523017113</c:v>
                </c:pt>
                <c:pt idx="3269">
                  <c:v>0.39435824349152104</c:v>
                </c:pt>
                <c:pt idx="3270">
                  <c:v>0.40638626990866211</c:v>
                </c:pt>
                <c:pt idx="3271">
                  <c:v>0.4632673170528086</c:v>
                </c:pt>
                <c:pt idx="3272">
                  <c:v>0.51148852154161784</c:v>
                </c:pt>
                <c:pt idx="3273">
                  <c:v>0.4954001391273925</c:v>
                </c:pt>
                <c:pt idx="3274">
                  <c:v>0.47432657795055871</c:v>
                </c:pt>
                <c:pt idx="3275">
                  <c:v>0.45264957974925818</c:v>
                </c:pt>
                <c:pt idx="3276">
                  <c:v>0.44366867591157588</c:v>
                </c:pt>
                <c:pt idx="3277">
                  <c:v>0.43633579441143694</c:v>
                </c:pt>
                <c:pt idx="3278">
                  <c:v>0.42329128056097926</c:v>
                </c:pt>
                <c:pt idx="3279">
                  <c:v>0.41055911961255248</c:v>
                </c:pt>
                <c:pt idx="3280">
                  <c:v>0.40807940186685043</c:v>
                </c:pt>
                <c:pt idx="3281">
                  <c:v>0.4102232029108383</c:v>
                </c:pt>
                <c:pt idx="3282">
                  <c:v>0.39770409780799765</c:v>
                </c:pt>
                <c:pt idx="3283">
                  <c:v>0.37924308341376989</c:v>
                </c:pt>
                <c:pt idx="3284">
                  <c:v>0.39345361472351242</c:v>
                </c:pt>
                <c:pt idx="3285">
                  <c:v>0.42217840558768943</c:v>
                </c:pt>
                <c:pt idx="3286">
                  <c:v>0.46381314387792383</c:v>
                </c:pt>
                <c:pt idx="3287">
                  <c:v>0.49182662599846583</c:v>
                </c:pt>
                <c:pt idx="3288">
                  <c:v>0.51899847140237454</c:v>
                </c:pt>
                <c:pt idx="3289">
                  <c:v>0.52861764303759051</c:v>
                </c:pt>
                <c:pt idx="3290">
                  <c:v>0.52800844775311995</c:v>
                </c:pt>
                <c:pt idx="3291">
                  <c:v>0.50591475822162746</c:v>
                </c:pt>
                <c:pt idx="3292">
                  <c:v>0.47545287846154483</c:v>
                </c:pt>
                <c:pt idx="3293">
                  <c:v>0.44748546934821037</c:v>
                </c:pt>
                <c:pt idx="3294">
                  <c:v>0.45425319094224048</c:v>
                </c:pt>
                <c:pt idx="3295">
                  <c:v>0.47916356578600461</c:v>
                </c:pt>
                <c:pt idx="3296">
                  <c:v>0.49181536160661476</c:v>
                </c:pt>
                <c:pt idx="3297">
                  <c:v>0.47019910067303339</c:v>
                </c:pt>
                <c:pt idx="3298">
                  <c:v>0.42624482404887359</c:v>
                </c:pt>
                <c:pt idx="3299">
                  <c:v>0.38885410264654419</c:v>
                </c:pt>
                <c:pt idx="3300">
                  <c:v>0.36363732343354244</c:v>
                </c:pt>
                <c:pt idx="3301">
                  <c:v>0.33597704950233931</c:v>
                </c:pt>
                <c:pt idx="3302">
                  <c:v>0.31821823453170017</c:v>
                </c:pt>
                <c:pt idx="3303">
                  <c:v>0.30690801030191428</c:v>
                </c:pt>
                <c:pt idx="3304">
                  <c:v>0.29463418914780742</c:v>
                </c:pt>
                <c:pt idx="3305">
                  <c:v>0.28221171674581574</c:v>
                </c:pt>
                <c:pt idx="3306">
                  <c:v>0.24256122365934235</c:v>
                </c:pt>
                <c:pt idx="3307">
                  <c:v>0.22913487657630491</c:v>
                </c:pt>
                <c:pt idx="3308">
                  <c:v>0.27934336731895643</c:v>
                </c:pt>
                <c:pt idx="3309">
                  <c:v>0.34250271620432471</c:v>
                </c:pt>
                <c:pt idx="3310">
                  <c:v>0.39510561832357249</c:v>
                </c:pt>
                <c:pt idx="3311">
                  <c:v>0.42094405068464286</c:v>
                </c:pt>
                <c:pt idx="3312">
                  <c:v>0.45502316475585275</c:v>
                </c:pt>
                <c:pt idx="3313">
                  <c:v>0.48657055392566667</c:v>
                </c:pt>
                <c:pt idx="3314">
                  <c:v>0.49646854372547244</c:v>
                </c:pt>
                <c:pt idx="3315">
                  <c:v>0.4486621494257409</c:v>
                </c:pt>
                <c:pt idx="3316">
                  <c:v>0.37274496571502275</c:v>
                </c:pt>
                <c:pt idx="3317">
                  <c:v>0.33207190878976039</c:v>
                </c:pt>
                <c:pt idx="3318">
                  <c:v>0.29093298012173341</c:v>
                </c:pt>
                <c:pt idx="3319">
                  <c:v>0.36560409535869759</c:v>
                </c:pt>
                <c:pt idx="3320">
                  <c:v>0.41217354070515816</c:v>
                </c:pt>
                <c:pt idx="3321">
                  <c:v>0.41570949240796679</c:v>
                </c:pt>
                <c:pt idx="3322">
                  <c:v>0.39659409657807554</c:v>
                </c:pt>
                <c:pt idx="3323">
                  <c:v>0.37112412629415359</c:v>
                </c:pt>
                <c:pt idx="3324">
                  <c:v>0.37099996633017662</c:v>
                </c:pt>
                <c:pt idx="3325">
                  <c:v>0.38644689128641718</c:v>
                </c:pt>
                <c:pt idx="3326">
                  <c:v>0.39721765695605571</c:v>
                </c:pt>
                <c:pt idx="3327">
                  <c:v>0.39953918254071902</c:v>
                </c:pt>
                <c:pt idx="3328">
                  <c:v>0.40185129002133951</c:v>
                </c:pt>
                <c:pt idx="3329">
                  <c:v>0.39617980812115355</c:v>
                </c:pt>
                <c:pt idx="3330">
                  <c:v>0.35709642310864331</c:v>
                </c:pt>
                <c:pt idx="3331">
                  <c:v>0.33225805743632619</c:v>
                </c:pt>
                <c:pt idx="3332">
                  <c:v>0.37919108648641614</c:v>
                </c:pt>
                <c:pt idx="3333">
                  <c:v>0.43293535669213401</c:v>
                </c:pt>
                <c:pt idx="3334">
                  <c:v>0.47959499859659244</c:v>
                </c:pt>
                <c:pt idx="3335">
                  <c:v>0.51275179132798254</c:v>
                </c:pt>
                <c:pt idx="3336">
                  <c:v>0.53692572102071123</c:v>
                </c:pt>
                <c:pt idx="3337">
                  <c:v>0.55609836781872601</c:v>
                </c:pt>
                <c:pt idx="3338">
                  <c:v>0.56183864144121187</c:v>
                </c:pt>
                <c:pt idx="3339">
                  <c:v>0.55378533835671495</c:v>
                </c:pt>
                <c:pt idx="3340">
                  <c:v>0.52032040541696045</c:v>
                </c:pt>
                <c:pt idx="3341">
                  <c:v>0.48928756835022513</c:v>
                </c:pt>
                <c:pt idx="3342">
                  <c:v>0.4874831075437579</c:v>
                </c:pt>
                <c:pt idx="3343">
                  <c:v>0.52054950539601097</c:v>
                </c:pt>
                <c:pt idx="3344">
                  <c:v>0.510854565918061</c:v>
                </c:pt>
                <c:pt idx="3345">
                  <c:v>0.48596989382355771</c:v>
                </c:pt>
                <c:pt idx="3346">
                  <c:v>0.43057751711730208</c:v>
                </c:pt>
                <c:pt idx="3347">
                  <c:v>0.37132786746809365</c:v>
                </c:pt>
                <c:pt idx="3348">
                  <c:v>0.32150569471428186</c:v>
                </c:pt>
                <c:pt idx="3349">
                  <c:v>0.28166409491441868</c:v>
                </c:pt>
                <c:pt idx="3350">
                  <c:v>0.26694109213853151</c:v>
                </c:pt>
                <c:pt idx="3351">
                  <c:v>0.26926489079574467</c:v>
                </c:pt>
                <c:pt idx="3352">
                  <c:v>0.28414727245933763</c:v>
                </c:pt>
                <c:pt idx="3353">
                  <c:v>0.29083807044331994</c:v>
                </c:pt>
                <c:pt idx="3354">
                  <c:v>0.28438081352179406</c:v>
                </c:pt>
                <c:pt idx="3355">
                  <c:v>0.25125565669799277</c:v>
                </c:pt>
                <c:pt idx="3356">
                  <c:v>0.27366144640787765</c:v>
                </c:pt>
                <c:pt idx="3357">
                  <c:v>0.32498882170487281</c:v>
                </c:pt>
                <c:pt idx="3358">
                  <c:v>0.38204933094512933</c:v>
                </c:pt>
                <c:pt idx="3359">
                  <c:v>0.40782701457089238</c:v>
                </c:pt>
                <c:pt idx="3360">
                  <c:v>0.42173174089993504</c:v>
                </c:pt>
                <c:pt idx="3361">
                  <c:v>0.43450882479212594</c:v>
                </c:pt>
                <c:pt idx="3362">
                  <c:v>0.44175889564309895</c:v>
                </c:pt>
                <c:pt idx="3363">
                  <c:v>0.45222726195334118</c:v>
                </c:pt>
                <c:pt idx="3364">
                  <c:v>0.44956652370904843</c:v>
                </c:pt>
                <c:pt idx="3365">
                  <c:v>0.43995224899791724</c:v>
                </c:pt>
                <c:pt idx="3366">
                  <c:v>0.49249368989768705</c:v>
                </c:pt>
                <c:pt idx="3367">
                  <c:v>0.5141426051836534</c:v>
                </c:pt>
                <c:pt idx="3368">
                  <c:v>0.49602907310145111</c:v>
                </c:pt>
                <c:pt idx="3369">
                  <c:v>0.48442784452342275</c:v>
                </c:pt>
                <c:pt idx="3370">
                  <c:v>0.4552836389768507</c:v>
                </c:pt>
                <c:pt idx="3371">
                  <c:v>0.41954639328157628</c:v>
                </c:pt>
                <c:pt idx="3372">
                  <c:v>0.38952256682883579</c:v>
                </c:pt>
                <c:pt idx="3373">
                  <c:v>0.3732981398195041</c:v>
                </c:pt>
                <c:pt idx="3374">
                  <c:v>0.36856762413209754</c:v>
                </c:pt>
                <c:pt idx="3375">
                  <c:v>0.366933862976008</c:v>
                </c:pt>
                <c:pt idx="3376">
                  <c:v>0.38552416477060386</c:v>
                </c:pt>
                <c:pt idx="3377">
                  <c:v>0.39979334014821422</c:v>
                </c:pt>
                <c:pt idx="3378">
                  <c:v>0.4029656587397325</c:v>
                </c:pt>
                <c:pt idx="3379">
                  <c:v>0.39799484387576833</c:v>
                </c:pt>
                <c:pt idx="3380">
                  <c:v>0.40429185535131984</c:v>
                </c:pt>
                <c:pt idx="3381">
                  <c:v>0.45018393662669293</c:v>
                </c:pt>
                <c:pt idx="3382">
                  <c:v>0.47330719074205857</c:v>
                </c:pt>
                <c:pt idx="3383">
                  <c:v>0.4885677932482691</c:v>
                </c:pt>
                <c:pt idx="3384">
                  <c:v>0.50669464804739361</c:v>
                </c:pt>
                <c:pt idx="3385">
                  <c:v>0.52383491555457617</c:v>
                </c:pt>
                <c:pt idx="3386">
                  <c:v>0.53018343243443466</c:v>
                </c:pt>
                <c:pt idx="3387">
                  <c:v>0.52956340872046559</c:v>
                </c:pt>
                <c:pt idx="3388">
                  <c:v>0.51602268555077424</c:v>
                </c:pt>
                <c:pt idx="3389">
                  <c:v>0.51049436363185052</c:v>
                </c:pt>
                <c:pt idx="3390">
                  <c:v>0.50388020801618971</c:v>
                </c:pt>
                <c:pt idx="3391">
                  <c:v>0.50722007546510928</c:v>
                </c:pt>
                <c:pt idx="3392">
                  <c:v>0.51711171261052069</c:v>
                </c:pt>
                <c:pt idx="3393">
                  <c:v>0.48699297226586691</c:v>
                </c:pt>
                <c:pt idx="3394">
                  <c:v>0.40483300842817932</c:v>
                </c:pt>
                <c:pt idx="3395">
                  <c:v>0.36024121386217028</c:v>
                </c:pt>
                <c:pt idx="3396">
                  <c:v>0.31247980874103165</c:v>
                </c:pt>
                <c:pt idx="3397">
                  <c:v>0.25650213362342128</c:v>
                </c:pt>
                <c:pt idx="3398">
                  <c:v>0.21947138483715023</c:v>
                </c:pt>
                <c:pt idx="3399">
                  <c:v>0.19477481717352774</c:v>
                </c:pt>
                <c:pt idx="3400">
                  <c:v>0.16713713529991392</c:v>
                </c:pt>
                <c:pt idx="3401">
                  <c:v>0.16069673733343171</c:v>
                </c:pt>
                <c:pt idx="3402">
                  <c:v>0.14669870802622914</c:v>
                </c:pt>
                <c:pt idx="3403">
                  <c:v>0.13486811601197712</c:v>
                </c:pt>
                <c:pt idx="3404">
                  <c:v>0.16174299806584447</c:v>
                </c:pt>
                <c:pt idx="3405">
                  <c:v>0.20201208349923533</c:v>
                </c:pt>
                <c:pt idx="3406">
                  <c:v>0.24383844442495126</c:v>
                </c:pt>
                <c:pt idx="3407">
                  <c:v>0.26699473933562007</c:v>
                </c:pt>
                <c:pt idx="3408">
                  <c:v>0.27263893876450362</c:v>
                </c:pt>
                <c:pt idx="3409">
                  <c:v>0.2525756173966256</c:v>
                </c:pt>
                <c:pt idx="3410">
                  <c:v>0.23587103702485623</c:v>
                </c:pt>
                <c:pt idx="3411">
                  <c:v>0.22492480403011544</c:v>
                </c:pt>
                <c:pt idx="3412">
                  <c:v>0.21248959810351023</c:v>
                </c:pt>
                <c:pt idx="3413">
                  <c:v>0.20265846667725054</c:v>
                </c:pt>
                <c:pt idx="3414">
                  <c:v>0.20652511420518208</c:v>
                </c:pt>
                <c:pt idx="3415">
                  <c:v>0.23108415683677563</c:v>
                </c:pt>
                <c:pt idx="3416">
                  <c:v>0.26584094690643723</c:v>
                </c:pt>
                <c:pt idx="3417">
                  <c:v>0.28009206342636156</c:v>
                </c:pt>
                <c:pt idx="3418">
                  <c:v>0.30681586218646462</c:v>
                </c:pt>
                <c:pt idx="3419">
                  <c:v>0.3418932875320278</c:v>
                </c:pt>
                <c:pt idx="3420">
                  <c:v>0.35077696533590658</c:v>
                </c:pt>
                <c:pt idx="3421">
                  <c:v>0.34581697380494741</c:v>
                </c:pt>
                <c:pt idx="3422">
                  <c:v>0.35776700401908473</c:v>
                </c:pt>
                <c:pt idx="3423">
                  <c:v>0.36687431858243896</c:v>
                </c:pt>
                <c:pt idx="3424">
                  <c:v>0.39495421721031465</c:v>
                </c:pt>
                <c:pt idx="3425">
                  <c:v>0.410875191153387</c:v>
                </c:pt>
                <c:pt idx="3426">
                  <c:v>0.38893721900687517</c:v>
                </c:pt>
                <c:pt idx="3427">
                  <c:v>0.38429632432783178</c:v>
                </c:pt>
                <c:pt idx="3428">
                  <c:v>0.38162598901941169</c:v>
                </c:pt>
                <c:pt idx="3429">
                  <c:v>0.39733144844040397</c:v>
                </c:pt>
                <c:pt idx="3430">
                  <c:v>0.40334209040402585</c:v>
                </c:pt>
                <c:pt idx="3431">
                  <c:v>0.42805423243512325</c:v>
                </c:pt>
                <c:pt idx="3432">
                  <c:v>0.45094845956784185</c:v>
                </c:pt>
                <c:pt idx="3433">
                  <c:v>0.41472761486491666</c:v>
                </c:pt>
                <c:pt idx="3434">
                  <c:v>0.44678043985312943</c:v>
                </c:pt>
                <c:pt idx="3435">
                  <c:v>0.44194079649231666</c:v>
                </c:pt>
                <c:pt idx="3436">
                  <c:v>0.40366154926122838</c:v>
                </c:pt>
                <c:pt idx="3437">
                  <c:v>0.31476164882190732</c:v>
                </c:pt>
                <c:pt idx="3438">
                  <c:v>0.23958895162877525</c:v>
                </c:pt>
                <c:pt idx="3439">
                  <c:v>0.23444309744043873</c:v>
                </c:pt>
                <c:pt idx="3440">
                  <c:v>0.22883252198786644</c:v>
                </c:pt>
                <c:pt idx="3441">
                  <c:v>0.23736541735524458</c:v>
                </c:pt>
                <c:pt idx="3442">
                  <c:v>0.24571850427186051</c:v>
                </c:pt>
                <c:pt idx="3443">
                  <c:v>0.23719022828944886</c:v>
                </c:pt>
                <c:pt idx="3444">
                  <c:v>0.24926333906506151</c:v>
                </c:pt>
                <c:pt idx="3445">
                  <c:v>0.28389313683674838</c:v>
                </c:pt>
                <c:pt idx="3446">
                  <c:v>0.30971860085379366</c:v>
                </c:pt>
                <c:pt idx="3447">
                  <c:v>0.32567481433871104</c:v>
                </c:pt>
                <c:pt idx="3448">
                  <c:v>0.3395404808250494</c:v>
                </c:pt>
                <c:pt idx="3449">
                  <c:v>0.34574250295909742</c:v>
                </c:pt>
                <c:pt idx="3450">
                  <c:v>0.35571504252959879</c:v>
                </c:pt>
                <c:pt idx="3451">
                  <c:v>0.40541107021895356</c:v>
                </c:pt>
                <c:pt idx="3452">
                  <c:v>0.432978299357199</c:v>
                </c:pt>
                <c:pt idx="3453">
                  <c:v>0.41876779955778393</c:v>
                </c:pt>
                <c:pt idx="3454">
                  <c:v>0.40906505237128671</c:v>
                </c:pt>
                <c:pt idx="3455">
                  <c:v>0.47455484556806327</c:v>
                </c:pt>
                <c:pt idx="3456">
                  <c:v>0.51390019742451942</c:v>
                </c:pt>
                <c:pt idx="3457">
                  <c:v>0.47584053455611297</c:v>
                </c:pt>
                <c:pt idx="3458">
                  <c:v>0.46195197337667515</c:v>
                </c:pt>
                <c:pt idx="3459">
                  <c:v>0.45836821029647035</c:v>
                </c:pt>
                <c:pt idx="3460">
                  <c:v>0.4550529657949694</c:v>
                </c:pt>
                <c:pt idx="3461">
                  <c:v>0.42770073562415462</c:v>
                </c:pt>
                <c:pt idx="3462">
                  <c:v>0.43165419488368595</c:v>
                </c:pt>
                <c:pt idx="3463">
                  <c:v>0.45965664841663423</c:v>
                </c:pt>
                <c:pt idx="3464">
                  <c:v>0.48866615767869703</c:v>
                </c:pt>
                <c:pt idx="3465">
                  <c:v>0.49561020481628226</c:v>
                </c:pt>
                <c:pt idx="3466">
                  <c:v>0.48626991338902015</c:v>
                </c:pt>
                <c:pt idx="3467">
                  <c:v>0.47589525983677039</c:v>
                </c:pt>
                <c:pt idx="3468">
                  <c:v>0.45672496515760391</c:v>
                </c:pt>
                <c:pt idx="3469">
                  <c:v>0.43858268392284999</c:v>
                </c:pt>
                <c:pt idx="3470">
                  <c:v>0.42112885144572759</c:v>
                </c:pt>
                <c:pt idx="3471">
                  <c:v>0.39618672857175413</c:v>
                </c:pt>
                <c:pt idx="3472">
                  <c:v>0.36374335338939495</c:v>
                </c:pt>
                <c:pt idx="3473">
                  <c:v>0.33587089315159013</c:v>
                </c:pt>
                <c:pt idx="3474">
                  <c:v>0.25197144387443737</c:v>
                </c:pt>
                <c:pt idx="3475">
                  <c:v>9.893133591180811E-2</c:v>
                </c:pt>
                <c:pt idx="3476">
                  <c:v>4.7315689609381539E-2</c:v>
                </c:pt>
                <c:pt idx="3477">
                  <c:v>3.7433843705153604E-2</c:v>
                </c:pt>
                <c:pt idx="3478">
                  <c:v>4.678881090535264E-2</c:v>
                </c:pt>
                <c:pt idx="3479">
                  <c:v>6.9685194615469723E-2</c:v>
                </c:pt>
                <c:pt idx="3480">
                  <c:v>0.11567635051793571</c:v>
                </c:pt>
                <c:pt idx="3481">
                  <c:v>0.20162206430154492</c:v>
                </c:pt>
                <c:pt idx="3482">
                  <c:v>0.2697590361240163</c:v>
                </c:pt>
                <c:pt idx="3483">
                  <c:v>0.29748015485781076</c:v>
                </c:pt>
                <c:pt idx="3484">
                  <c:v>0.32124331750623564</c:v>
                </c:pt>
                <c:pt idx="3485">
                  <c:v>0.33933487827733966</c:v>
                </c:pt>
                <c:pt idx="3486">
                  <c:v>0.37351010437546844</c:v>
                </c:pt>
                <c:pt idx="3487">
                  <c:v>0.38972924061292358</c:v>
                </c:pt>
                <c:pt idx="3488">
                  <c:v>0.3657411125908423</c:v>
                </c:pt>
                <c:pt idx="3489">
                  <c:v>0.36949190501997131</c:v>
                </c:pt>
                <c:pt idx="3490">
                  <c:v>0.31337626475501001</c:v>
                </c:pt>
                <c:pt idx="3491">
                  <c:v>0.26715693716174993</c:v>
                </c:pt>
                <c:pt idx="3492">
                  <c:v>0.24736464193313737</c:v>
                </c:pt>
                <c:pt idx="3493">
                  <c:v>0.23533557286848106</c:v>
                </c:pt>
                <c:pt idx="3494">
                  <c:v>0.22373469875923727</c:v>
                </c:pt>
                <c:pt idx="3495">
                  <c:v>0.21732789465361171</c:v>
                </c:pt>
                <c:pt idx="3496">
                  <c:v>0.21098490071229631</c:v>
                </c:pt>
                <c:pt idx="3497">
                  <c:v>0.19555975843906107</c:v>
                </c:pt>
                <c:pt idx="3498">
                  <c:v>0.14612012698461319</c:v>
                </c:pt>
                <c:pt idx="3499">
                  <c:v>0.11258564211434251</c:v>
                </c:pt>
                <c:pt idx="3500">
                  <c:v>0.14744925126177127</c:v>
                </c:pt>
                <c:pt idx="3501">
                  <c:v>0.1877392907732251</c:v>
                </c:pt>
                <c:pt idx="3502">
                  <c:v>0.22428683974639466</c:v>
                </c:pt>
                <c:pt idx="3503">
                  <c:v>0.29248812021974258</c:v>
                </c:pt>
                <c:pt idx="3504">
                  <c:v>0.33668176965306207</c:v>
                </c:pt>
                <c:pt idx="3505">
                  <c:v>0.34946237059721563</c:v>
                </c:pt>
                <c:pt idx="3506">
                  <c:v>0.34302258547989267</c:v>
                </c:pt>
                <c:pt idx="3507">
                  <c:v>0.34490746244346376</c:v>
                </c:pt>
                <c:pt idx="3508">
                  <c:v>0.32341261100453067</c:v>
                </c:pt>
                <c:pt idx="3509">
                  <c:v>0.30580255322510164</c:v>
                </c:pt>
                <c:pt idx="3510">
                  <c:v>0.32308987609897655</c:v>
                </c:pt>
                <c:pt idx="3511">
                  <c:v>0.3437002445591405</c:v>
                </c:pt>
                <c:pt idx="3512">
                  <c:v>0.37131275742240438</c:v>
                </c:pt>
                <c:pt idx="3513">
                  <c:v>0.36840265438536929</c:v>
                </c:pt>
                <c:pt idx="3514">
                  <c:v>0.34146531252511542</c:v>
                </c:pt>
                <c:pt idx="3515">
                  <c:v>0.32246500868368794</c:v>
                </c:pt>
                <c:pt idx="3516">
                  <c:v>0.30543310080345648</c:v>
                </c:pt>
                <c:pt idx="3517">
                  <c:v>0.29051882349528158</c:v>
                </c:pt>
                <c:pt idx="3518">
                  <c:v>0.28315424619635687</c:v>
                </c:pt>
                <c:pt idx="3519">
                  <c:v>0.2821827916263126</c:v>
                </c:pt>
                <c:pt idx="3520">
                  <c:v>0.28931513374856149</c:v>
                </c:pt>
                <c:pt idx="3521">
                  <c:v>0.30561111431226573</c:v>
                </c:pt>
                <c:pt idx="3522">
                  <c:v>0.29548862374397555</c:v>
                </c:pt>
                <c:pt idx="3523">
                  <c:v>0.29582589187712066</c:v>
                </c:pt>
                <c:pt idx="3524">
                  <c:v>0.36359989232969853</c:v>
                </c:pt>
                <c:pt idx="3525">
                  <c:v>0.42701468921296587</c:v>
                </c:pt>
                <c:pt idx="3526">
                  <c:v>0.46046921462745766</c:v>
                </c:pt>
                <c:pt idx="3527">
                  <c:v>0.4871412690380616</c:v>
                </c:pt>
                <c:pt idx="3528">
                  <c:v>0.51668802793482638</c:v>
                </c:pt>
                <c:pt idx="3529">
                  <c:v>0.53726154825378303</c:v>
                </c:pt>
                <c:pt idx="3530">
                  <c:v>0.53832615340914969</c:v>
                </c:pt>
                <c:pt idx="3531">
                  <c:v>0.53644951933117779</c:v>
                </c:pt>
                <c:pt idx="3532">
                  <c:v>0.52890373158939685</c:v>
                </c:pt>
                <c:pt idx="3533">
                  <c:v>0.52572700839390596</c:v>
                </c:pt>
                <c:pt idx="3534">
                  <c:v>0.53495572492831134</c:v>
                </c:pt>
                <c:pt idx="3535">
                  <c:v>0.54171245103735977</c:v>
                </c:pt>
                <c:pt idx="3536">
                  <c:v>0.53510044293114323</c:v>
                </c:pt>
                <c:pt idx="3537">
                  <c:v>0.5107839955669613</c:v>
                </c:pt>
                <c:pt idx="3538">
                  <c:v>0.47392161126878912</c:v>
                </c:pt>
                <c:pt idx="3539">
                  <c:v>0.44868189251586132</c:v>
                </c:pt>
                <c:pt idx="3540">
                  <c:v>0.42798364210012774</c:v>
                </c:pt>
                <c:pt idx="3541">
                  <c:v>0.42445033173794627</c:v>
                </c:pt>
                <c:pt idx="3542">
                  <c:v>0.42176998141059591</c:v>
                </c:pt>
                <c:pt idx="3543">
                  <c:v>0.42564848716407472</c:v>
                </c:pt>
                <c:pt idx="3544">
                  <c:v>0.4251520612162214</c:v>
                </c:pt>
                <c:pt idx="3545">
                  <c:v>0.42491197041211098</c:v>
                </c:pt>
                <c:pt idx="3546">
                  <c:v>0.41058304129978807</c:v>
                </c:pt>
                <c:pt idx="3547">
                  <c:v>0.40086943309882678</c:v>
                </c:pt>
                <c:pt idx="3548">
                  <c:v>0.42134818726069112</c:v>
                </c:pt>
                <c:pt idx="3549">
                  <c:v>0.44410806017128024</c:v>
                </c:pt>
                <c:pt idx="3550">
                  <c:v>0.48219440291524712</c:v>
                </c:pt>
                <c:pt idx="3551">
                  <c:v>0.51912646213457769</c:v>
                </c:pt>
                <c:pt idx="3552">
                  <c:v>0.55314719341415086</c:v>
                </c:pt>
                <c:pt idx="3553">
                  <c:v>0.57411628838734197</c:v>
                </c:pt>
                <c:pt idx="3554">
                  <c:v>0.58134202959172221</c:v>
                </c:pt>
                <c:pt idx="3555">
                  <c:v>0.57612636772196446</c:v>
                </c:pt>
                <c:pt idx="3556">
                  <c:v>0.57824209747545019</c:v>
                </c:pt>
                <c:pt idx="3557">
                  <c:v>0.57660312244338263</c:v>
                </c:pt>
                <c:pt idx="3558">
                  <c:v>0.57728104100210309</c:v>
                </c:pt>
                <c:pt idx="3559">
                  <c:v>0.59532333609357224</c:v>
                </c:pt>
                <c:pt idx="3560">
                  <c:v>0.59121931263717531</c:v>
                </c:pt>
                <c:pt idx="3561">
                  <c:v>0.56451297350011809</c:v>
                </c:pt>
                <c:pt idx="3562">
                  <c:v>0.53272085321224005</c:v>
                </c:pt>
                <c:pt idx="3563">
                  <c:v>0.50630199374319196</c:v>
                </c:pt>
                <c:pt idx="3564">
                  <c:v>0.4858346741318374</c:v>
                </c:pt>
                <c:pt idx="3565">
                  <c:v>0.4723110517748817</c:v>
                </c:pt>
                <c:pt idx="3566">
                  <c:v>0.46028149783928396</c:v>
                </c:pt>
                <c:pt idx="3567">
                  <c:v>0.45093030132487505</c:v>
                </c:pt>
                <c:pt idx="3568">
                  <c:v>0.44600960064177547</c:v>
                </c:pt>
                <c:pt idx="3569">
                  <c:v>0.44365776052657391</c:v>
                </c:pt>
                <c:pt idx="3570">
                  <c:v>0.43650807299258654</c:v>
                </c:pt>
                <c:pt idx="3571">
                  <c:v>0.43681924797166388</c:v>
                </c:pt>
                <c:pt idx="3572">
                  <c:v>0.45298291127426793</c:v>
                </c:pt>
                <c:pt idx="3573">
                  <c:v>0.48421298962702475</c:v>
                </c:pt>
                <c:pt idx="3574">
                  <c:v>0.51302475066727493</c:v>
                </c:pt>
                <c:pt idx="3575">
                  <c:v>0.53783047062120481</c:v>
                </c:pt>
                <c:pt idx="3576">
                  <c:v>0.56369705674644965</c:v>
                </c:pt>
                <c:pt idx="3577">
                  <c:v>0.57948225420349153</c:v>
                </c:pt>
                <c:pt idx="3578">
                  <c:v>0.58788742193499754</c:v>
                </c:pt>
                <c:pt idx="3579">
                  <c:v>0.5863037507935881</c:v>
                </c:pt>
                <c:pt idx="3580">
                  <c:v>0.58137209082832209</c:v>
                </c:pt>
                <c:pt idx="3581">
                  <c:v>0.57159901623106135</c:v>
                </c:pt>
                <c:pt idx="3582">
                  <c:v>0.57214152647991401</c:v>
                </c:pt>
                <c:pt idx="3583">
                  <c:v>0.58190905679793758</c:v>
                </c:pt>
                <c:pt idx="3584">
                  <c:v>0.55311873647471499</c:v>
                </c:pt>
                <c:pt idx="3585">
                  <c:v>0.52344531254950089</c:v>
                </c:pt>
                <c:pt idx="3586">
                  <c:v>0.48927094352936829</c:v>
                </c:pt>
                <c:pt idx="3587">
                  <c:v>0.42540176255207274</c:v>
                </c:pt>
                <c:pt idx="3588">
                  <c:v>0.39360969112216776</c:v>
                </c:pt>
                <c:pt idx="3589">
                  <c:v>0.39751189919607344</c:v>
                </c:pt>
                <c:pt idx="3590">
                  <c:v>0.41273852181987208</c:v>
                </c:pt>
                <c:pt idx="3591">
                  <c:v>0.42441288331610444</c:v>
                </c:pt>
                <c:pt idx="3592">
                  <c:v>0.42961259696114507</c:v>
                </c:pt>
                <c:pt idx="3593">
                  <c:v>0.43180617297940477</c:v>
                </c:pt>
                <c:pt idx="3594">
                  <c:v>0.42418908121801124</c:v>
                </c:pt>
                <c:pt idx="3595">
                  <c:v>0.39349401388318656</c:v>
                </c:pt>
                <c:pt idx="3596">
                  <c:v>0.39513027207444779</c:v>
                </c:pt>
                <c:pt idx="3597">
                  <c:v>0.43872865891462165</c:v>
                </c:pt>
                <c:pt idx="3598">
                  <c:v>0.48401496512409226</c:v>
                </c:pt>
                <c:pt idx="3599">
                  <c:v>0.51618298194130718</c:v>
                </c:pt>
                <c:pt idx="3600">
                  <c:v>0.53291248407948821</c:v>
                </c:pt>
                <c:pt idx="3601">
                  <c:v>0.54192003533519084</c:v>
                </c:pt>
                <c:pt idx="3602">
                  <c:v>0.54246883413671088</c:v>
                </c:pt>
                <c:pt idx="3603">
                  <c:v>0.52660934254501579</c:v>
                </c:pt>
                <c:pt idx="3604">
                  <c:v>0.49707783666225258</c:v>
                </c:pt>
                <c:pt idx="3605">
                  <c:v>0.46041365289996677</c:v>
                </c:pt>
                <c:pt idx="3606">
                  <c:v>0.45362367662022679</c:v>
                </c:pt>
                <c:pt idx="3607">
                  <c:v>0.48647175991790198</c:v>
                </c:pt>
                <c:pt idx="3608">
                  <c:v>0.47893469629669239</c:v>
                </c:pt>
                <c:pt idx="3609">
                  <c:v>0.45706983939279539</c:v>
                </c:pt>
                <c:pt idx="3610">
                  <c:v>0.43104669843275906</c:v>
                </c:pt>
                <c:pt idx="3611">
                  <c:v>0.40510462434802325</c:v>
                </c:pt>
                <c:pt idx="3612">
                  <c:v>0.3727700847026667</c:v>
                </c:pt>
                <c:pt idx="3613">
                  <c:v>0.35835691215778526</c:v>
                </c:pt>
                <c:pt idx="3614">
                  <c:v>0.35068744919510669</c:v>
                </c:pt>
                <c:pt idx="3615">
                  <c:v>0.34513431170759151</c:v>
                </c:pt>
                <c:pt idx="3616">
                  <c:v>0.36489798348402508</c:v>
                </c:pt>
                <c:pt idx="3617">
                  <c:v>0.38886920300254341</c:v>
                </c:pt>
                <c:pt idx="3618">
                  <c:v>0.38400988302589734</c:v>
                </c:pt>
                <c:pt idx="3619">
                  <c:v>0.36961759673881983</c:v>
                </c:pt>
                <c:pt idx="3620">
                  <c:v>0.36554501416779084</c:v>
                </c:pt>
                <c:pt idx="3621">
                  <c:v>0.3801194440568223</c:v>
                </c:pt>
                <c:pt idx="3622">
                  <c:v>0.3946999651399456</c:v>
                </c:pt>
                <c:pt idx="3623">
                  <c:v>0.38742244069926413</c:v>
                </c:pt>
                <c:pt idx="3624">
                  <c:v>0.35282031620193066</c:v>
                </c:pt>
                <c:pt idx="3625">
                  <c:v>0.35082564100618246</c:v>
                </c:pt>
                <c:pt idx="3626">
                  <c:v>0.33722456625986597</c:v>
                </c:pt>
                <c:pt idx="3627">
                  <c:v>0.33751343884609403</c:v>
                </c:pt>
                <c:pt idx="3628">
                  <c:v>0.32175226760596692</c:v>
                </c:pt>
                <c:pt idx="3629">
                  <c:v>0.28620616013802719</c:v>
                </c:pt>
                <c:pt idx="3630">
                  <c:v>0.28636964364652712</c:v>
                </c:pt>
                <c:pt idx="3631">
                  <c:v>0.33314572081784521</c:v>
                </c:pt>
                <c:pt idx="3632">
                  <c:v>0.39719805986096629</c:v>
                </c:pt>
                <c:pt idx="3633">
                  <c:v>0.40049016025037298</c:v>
                </c:pt>
                <c:pt idx="3634">
                  <c:v>0.35525205940287297</c:v>
                </c:pt>
                <c:pt idx="3635">
                  <c:v>0.31101973295684587</c:v>
                </c:pt>
                <c:pt idx="3636">
                  <c:v>0.28652578896964165</c:v>
                </c:pt>
                <c:pt idx="3637">
                  <c:v>0.28358493112148525</c:v>
                </c:pt>
                <c:pt idx="3638">
                  <c:v>0.28266332353531509</c:v>
                </c:pt>
                <c:pt idx="3639">
                  <c:v>0.27646663459466841</c:v>
                </c:pt>
                <c:pt idx="3640">
                  <c:v>0.2858606857955408</c:v>
                </c:pt>
                <c:pt idx="3641">
                  <c:v>0.2963161627678873</c:v>
                </c:pt>
                <c:pt idx="3642">
                  <c:v>0.257617786419719</c:v>
                </c:pt>
                <c:pt idx="3643">
                  <c:v>0.26588506361336589</c:v>
                </c:pt>
                <c:pt idx="3644">
                  <c:v>0.28214863161634468</c:v>
                </c:pt>
                <c:pt idx="3645">
                  <c:v>0.29961775896555259</c:v>
                </c:pt>
                <c:pt idx="3646">
                  <c:v>0.33512866127566326</c:v>
                </c:pt>
                <c:pt idx="3647">
                  <c:v>0.31467243650209381</c:v>
                </c:pt>
                <c:pt idx="3648">
                  <c:v>0.29617774101030819</c:v>
                </c:pt>
                <c:pt idx="3649">
                  <c:v>0.31732200398730592</c:v>
                </c:pt>
                <c:pt idx="3650">
                  <c:v>0.25597120184444994</c:v>
                </c:pt>
                <c:pt idx="3651">
                  <c:v>0.19544846578103545</c:v>
                </c:pt>
                <c:pt idx="3652">
                  <c:v>0.13565667678418511</c:v>
                </c:pt>
                <c:pt idx="3653">
                  <c:v>0.12786230803595949</c:v>
                </c:pt>
                <c:pt idx="3654">
                  <c:v>0.13001455249388752</c:v>
                </c:pt>
                <c:pt idx="3655">
                  <c:v>0.13981662983927218</c:v>
                </c:pt>
                <c:pt idx="3656">
                  <c:v>0.14127323666713862</c:v>
                </c:pt>
                <c:pt idx="3657">
                  <c:v>0.14370745919751293</c:v>
                </c:pt>
                <c:pt idx="3658">
                  <c:v>0.14489849328726812</c:v>
                </c:pt>
                <c:pt idx="3659">
                  <c:v>0.14152252343056018</c:v>
                </c:pt>
                <c:pt idx="3660">
                  <c:v>0.14369165338327483</c:v>
                </c:pt>
                <c:pt idx="3661">
                  <c:v>0.15706826065580523</c:v>
                </c:pt>
                <c:pt idx="3662">
                  <c:v>0.15989935179892462</c:v>
                </c:pt>
                <c:pt idx="3663">
                  <c:v>0.16441017163103944</c:v>
                </c:pt>
                <c:pt idx="3664">
                  <c:v>0.16928596600287754</c:v>
                </c:pt>
                <c:pt idx="3665">
                  <c:v>0.16083674432197403</c:v>
                </c:pt>
                <c:pt idx="3666">
                  <c:v>0.13073003292179103</c:v>
                </c:pt>
                <c:pt idx="3667">
                  <c:v>0.11173277818081212</c:v>
                </c:pt>
                <c:pt idx="3668">
                  <c:v>0.13060443909617239</c:v>
                </c:pt>
                <c:pt idx="3669">
                  <c:v>0.14809441888327002</c:v>
                </c:pt>
                <c:pt idx="3670">
                  <c:v>0.16405800466545506</c:v>
                </c:pt>
                <c:pt idx="3671">
                  <c:v>0.19671464982638265</c:v>
                </c:pt>
                <c:pt idx="3672">
                  <c:v>0.21634747274034466</c:v>
                </c:pt>
                <c:pt idx="3673">
                  <c:v>0.21450429991610526</c:v>
                </c:pt>
                <c:pt idx="3674">
                  <c:v>0.21443366345892353</c:v>
                </c:pt>
                <c:pt idx="3675">
                  <c:v>0.23177353542402443</c:v>
                </c:pt>
                <c:pt idx="3676">
                  <c:v>0.25030754134001271</c:v>
                </c:pt>
                <c:pt idx="3677">
                  <c:v>0.17937420272442459</c:v>
                </c:pt>
                <c:pt idx="3678">
                  <c:v>0.15848089653778491</c:v>
                </c:pt>
                <c:pt idx="3679">
                  <c:v>0.19845830084197924</c:v>
                </c:pt>
                <c:pt idx="3680">
                  <c:v>0.21755848968124994</c:v>
                </c:pt>
                <c:pt idx="3681">
                  <c:v>0.20848993992271464</c:v>
                </c:pt>
                <c:pt idx="3682">
                  <c:v>0.21600338599124527</c:v>
                </c:pt>
                <c:pt idx="3683">
                  <c:v>0.22015832817241199</c:v>
                </c:pt>
                <c:pt idx="3684">
                  <c:v>0.20926616938344064</c:v>
                </c:pt>
                <c:pt idx="3685">
                  <c:v>0.21326779876505156</c:v>
                </c:pt>
                <c:pt idx="3686">
                  <c:v>0.21196528066526385</c:v>
                </c:pt>
                <c:pt idx="3687">
                  <c:v>0.22462258387370063</c:v>
                </c:pt>
                <c:pt idx="3688">
                  <c:v>0.22823519646692056</c:v>
                </c:pt>
                <c:pt idx="3689">
                  <c:v>0.21955021207339728</c:v>
                </c:pt>
                <c:pt idx="3690">
                  <c:v>0.18186091965963058</c:v>
                </c:pt>
                <c:pt idx="3691">
                  <c:v>0.16403387554372506</c:v>
                </c:pt>
                <c:pt idx="3692">
                  <c:v>0.17510238085803892</c:v>
                </c:pt>
                <c:pt idx="3693">
                  <c:v>0.18512511065616105</c:v>
                </c:pt>
                <c:pt idx="3694">
                  <c:v>0.20625088589297444</c:v>
                </c:pt>
                <c:pt idx="3695">
                  <c:v>0.23819187128393582</c:v>
                </c:pt>
                <c:pt idx="3696">
                  <c:v>0.26696801168447365</c:v>
                </c:pt>
                <c:pt idx="3697">
                  <c:v>0.26041455978578365</c:v>
                </c:pt>
                <c:pt idx="3698">
                  <c:v>0.23694455268444467</c:v>
                </c:pt>
                <c:pt idx="3699">
                  <c:v>0.2245030076838106</c:v>
                </c:pt>
                <c:pt idx="3700">
                  <c:v>0.21588226346562778</c:v>
                </c:pt>
                <c:pt idx="3701">
                  <c:v>0.16002442129340935</c:v>
                </c:pt>
                <c:pt idx="3702">
                  <c:v>0.18367180052298904</c:v>
                </c:pt>
                <c:pt idx="3703">
                  <c:v>0.22272070537493649</c:v>
                </c:pt>
                <c:pt idx="3704">
                  <c:v>0.24810250189676658</c:v>
                </c:pt>
                <c:pt idx="3705">
                  <c:v>0.25639225598483822</c:v>
                </c:pt>
                <c:pt idx="3706">
                  <c:v>0.26762083195623543</c:v>
                </c:pt>
                <c:pt idx="3707">
                  <c:v>0.2629098576520672</c:v>
                </c:pt>
                <c:pt idx="3708">
                  <c:v>0.25777854014792895</c:v>
                </c:pt>
                <c:pt idx="3709">
                  <c:v>0.24091933805192225</c:v>
                </c:pt>
                <c:pt idx="3710">
                  <c:v>0.2242768308478183</c:v>
                </c:pt>
                <c:pt idx="3711">
                  <c:v>0.21813344579103075</c:v>
                </c:pt>
                <c:pt idx="3712">
                  <c:v>0.22062249566660067</c:v>
                </c:pt>
                <c:pt idx="3713">
                  <c:v>0.22017333790757998</c:v>
                </c:pt>
                <c:pt idx="3714">
                  <c:v>0.22205718668753247</c:v>
                </c:pt>
                <c:pt idx="3715">
                  <c:v>0.22262522314921096</c:v>
                </c:pt>
                <c:pt idx="3716">
                  <c:v>0.29923625060595072</c:v>
                </c:pt>
                <c:pt idx="3717">
                  <c:v>0.38139929208975487</c:v>
                </c:pt>
                <c:pt idx="3718">
                  <c:v>0.43420211889663191</c:v>
                </c:pt>
                <c:pt idx="3719">
                  <c:v>0.47118284371269348</c:v>
                </c:pt>
                <c:pt idx="3720">
                  <c:v>0.48883327251124242</c:v>
                </c:pt>
                <c:pt idx="3721">
                  <c:v>0.49280489973702785</c:v>
                </c:pt>
                <c:pt idx="3722">
                  <c:v>0.48976619198859789</c:v>
                </c:pt>
                <c:pt idx="3723">
                  <c:v>0.49351514123747331</c:v>
                </c:pt>
                <c:pt idx="3724">
                  <c:v>0.48837815913790356</c:v>
                </c:pt>
                <c:pt idx="3725">
                  <c:v>0.47545061583191772</c:v>
                </c:pt>
                <c:pt idx="3726">
                  <c:v>0.47943153115775944</c:v>
                </c:pt>
                <c:pt idx="3727">
                  <c:v>0.52069527005650795</c:v>
                </c:pt>
                <c:pt idx="3728">
                  <c:v>0.52173325692035311</c:v>
                </c:pt>
                <c:pt idx="3729">
                  <c:v>0.47255601188600954</c:v>
                </c:pt>
                <c:pt idx="3730">
                  <c:v>0.41354591473496188</c:v>
                </c:pt>
                <c:pt idx="3731">
                  <c:v>0.36388061120381254</c:v>
                </c:pt>
                <c:pt idx="3732">
                  <c:v>0.34616323557123396</c:v>
                </c:pt>
                <c:pt idx="3733">
                  <c:v>0.3398716394939556</c:v>
                </c:pt>
                <c:pt idx="3734">
                  <c:v>0.34636351037975438</c:v>
                </c:pt>
                <c:pt idx="3735">
                  <c:v>0.34842817554190281</c:v>
                </c:pt>
                <c:pt idx="3736">
                  <c:v>0.35025116655591099</c:v>
                </c:pt>
                <c:pt idx="3737">
                  <c:v>0.33764474095820957</c:v>
                </c:pt>
                <c:pt idx="3738">
                  <c:v>0.29402762607185429</c:v>
                </c:pt>
                <c:pt idx="3739">
                  <c:v>0.25498570276040339</c:v>
                </c:pt>
                <c:pt idx="3740">
                  <c:v>0.27522481667979887</c:v>
                </c:pt>
                <c:pt idx="3741">
                  <c:v>0.31432570339246446</c:v>
                </c:pt>
                <c:pt idx="3742">
                  <c:v>0.36423706987904697</c:v>
                </c:pt>
                <c:pt idx="3743">
                  <c:v>0.41985210413525687</c:v>
                </c:pt>
                <c:pt idx="3744">
                  <c:v>0.46654137004251439</c:v>
                </c:pt>
                <c:pt idx="3745">
                  <c:v>0.49811479429536631</c:v>
                </c:pt>
                <c:pt idx="3746">
                  <c:v>0.49949529045021829</c:v>
                </c:pt>
                <c:pt idx="3747">
                  <c:v>0.49480699475514783</c:v>
                </c:pt>
                <c:pt idx="3748">
                  <c:v>0.48311059097571374</c:v>
                </c:pt>
                <c:pt idx="3749">
                  <c:v>0.45450373289964546</c:v>
                </c:pt>
                <c:pt idx="3750">
                  <c:v>0.45700351716410603</c:v>
                </c:pt>
                <c:pt idx="3751">
                  <c:v>0.48183161999519458</c:v>
                </c:pt>
                <c:pt idx="3752">
                  <c:v>0.47597393201082888</c:v>
                </c:pt>
                <c:pt idx="3753">
                  <c:v>0.43313077013409901</c:v>
                </c:pt>
                <c:pt idx="3754">
                  <c:v>0.3730194935024207</c:v>
                </c:pt>
                <c:pt idx="3755">
                  <c:v>0.31417269898215633</c:v>
                </c:pt>
                <c:pt idx="3756">
                  <c:v>0.2743594186929133</c:v>
                </c:pt>
                <c:pt idx="3757">
                  <c:v>0.25283152684666255</c:v>
                </c:pt>
                <c:pt idx="3758">
                  <c:v>0.24279051627016737</c:v>
                </c:pt>
                <c:pt idx="3759">
                  <c:v>0.24111365595102818</c:v>
                </c:pt>
                <c:pt idx="3760">
                  <c:v>0.24305300054624909</c:v>
                </c:pt>
                <c:pt idx="3761">
                  <c:v>0.23259460609402297</c:v>
                </c:pt>
                <c:pt idx="3762">
                  <c:v>0.20501577324389791</c:v>
                </c:pt>
                <c:pt idx="3763">
                  <c:v>0.18594929043827357</c:v>
                </c:pt>
                <c:pt idx="3764">
                  <c:v>0.22359233168757611</c:v>
                </c:pt>
                <c:pt idx="3765">
                  <c:v>0.27526150775456226</c:v>
                </c:pt>
                <c:pt idx="3766">
                  <c:v>0.30731776910237185</c:v>
                </c:pt>
                <c:pt idx="3767">
                  <c:v>0.34189879001383661</c:v>
                </c:pt>
                <c:pt idx="3768">
                  <c:v>0.36209797362325907</c:v>
                </c:pt>
                <c:pt idx="3769">
                  <c:v>0.37577235498819345</c:v>
                </c:pt>
                <c:pt idx="3770">
                  <c:v>0.38614876721891234</c:v>
                </c:pt>
                <c:pt idx="3771">
                  <c:v>0.39096871922119919</c:v>
                </c:pt>
                <c:pt idx="3772">
                  <c:v>0.37397912259669747</c:v>
                </c:pt>
                <c:pt idx="3773">
                  <c:v>0.35737607582489228</c:v>
                </c:pt>
                <c:pt idx="3774">
                  <c:v>0.39004801736297118</c:v>
                </c:pt>
                <c:pt idx="3775">
                  <c:v>0.44126775837438714</c:v>
                </c:pt>
                <c:pt idx="3776">
                  <c:v>0.43033302613628749</c:v>
                </c:pt>
                <c:pt idx="3777">
                  <c:v>0.3650147641812892</c:v>
                </c:pt>
                <c:pt idx="3778">
                  <c:v>0.30757036025256645</c:v>
                </c:pt>
                <c:pt idx="3779">
                  <c:v>0.26334532737658012</c:v>
                </c:pt>
                <c:pt idx="3780">
                  <c:v>0.23720822653205134</c:v>
                </c:pt>
                <c:pt idx="3781">
                  <c:v>0.22375972399410449</c:v>
                </c:pt>
                <c:pt idx="3782">
                  <c:v>0.22235287999813416</c:v>
                </c:pt>
                <c:pt idx="3783">
                  <c:v>0.22198495566157836</c:v>
                </c:pt>
                <c:pt idx="3784">
                  <c:v>0.2279883539659312</c:v>
                </c:pt>
                <c:pt idx="3785">
                  <c:v>0.23321631299100534</c:v>
                </c:pt>
                <c:pt idx="3786">
                  <c:v>0.22541837682703039</c:v>
                </c:pt>
                <c:pt idx="3787">
                  <c:v>0.21194910546774948</c:v>
                </c:pt>
                <c:pt idx="3788">
                  <c:v>0.22408966102379069</c:v>
                </c:pt>
                <c:pt idx="3789">
                  <c:v>0.2505097255145643</c:v>
                </c:pt>
                <c:pt idx="3790">
                  <c:v>0.2811895500556873</c:v>
                </c:pt>
                <c:pt idx="3791">
                  <c:v>0.29935447471791204</c:v>
                </c:pt>
                <c:pt idx="3792">
                  <c:v>0.32774794901042575</c:v>
                </c:pt>
                <c:pt idx="3793">
                  <c:v>0.33916427526704379</c:v>
                </c:pt>
                <c:pt idx="3794">
                  <c:v>0.32736552620196974</c:v>
                </c:pt>
                <c:pt idx="3795">
                  <c:v>0.32474275292389265</c:v>
                </c:pt>
                <c:pt idx="3796">
                  <c:v>0.32135777338530586</c:v>
                </c:pt>
                <c:pt idx="3797">
                  <c:v>0.32978931142424067</c:v>
                </c:pt>
                <c:pt idx="3798">
                  <c:v>0.37785478575827686</c:v>
                </c:pt>
                <c:pt idx="3799">
                  <c:v>0.43284955409551512</c:v>
                </c:pt>
                <c:pt idx="3800">
                  <c:v>0.43852306703621058</c:v>
                </c:pt>
                <c:pt idx="3801">
                  <c:v>0.41880808597931435</c:v>
                </c:pt>
                <c:pt idx="3802">
                  <c:v>0.40057027219874081</c:v>
                </c:pt>
                <c:pt idx="3803">
                  <c:v>0.37405937799028005</c:v>
                </c:pt>
                <c:pt idx="3804">
                  <c:v>0.35444154808470002</c:v>
                </c:pt>
                <c:pt idx="3805">
                  <c:v>0.34164884280643343</c:v>
                </c:pt>
                <c:pt idx="3806">
                  <c:v>0.30943535570892361</c:v>
                </c:pt>
                <c:pt idx="3807">
                  <c:v>0.26116672189890239</c:v>
                </c:pt>
                <c:pt idx="3808">
                  <c:v>0.255251448386486</c:v>
                </c:pt>
                <c:pt idx="3809">
                  <c:v>0.23894878865274197</c:v>
                </c:pt>
                <c:pt idx="3810">
                  <c:v>0.21295342771169537</c:v>
                </c:pt>
                <c:pt idx="3811">
                  <c:v>0.18701505436667787</c:v>
                </c:pt>
                <c:pt idx="3812">
                  <c:v>0.19426532662432439</c:v>
                </c:pt>
                <c:pt idx="3813">
                  <c:v>0.21498589468281948</c:v>
                </c:pt>
                <c:pt idx="3814">
                  <c:v>0.21282259421747049</c:v>
                </c:pt>
                <c:pt idx="3815">
                  <c:v>0.20158412455071012</c:v>
                </c:pt>
                <c:pt idx="3816">
                  <c:v>0.18504747094547352</c:v>
                </c:pt>
                <c:pt idx="3817">
                  <c:v>0.18958737552020183</c:v>
                </c:pt>
                <c:pt idx="3818">
                  <c:v>0.18242932002934092</c:v>
                </c:pt>
                <c:pt idx="3819">
                  <c:v>0.16000154689977275</c:v>
                </c:pt>
                <c:pt idx="3820">
                  <c:v>0.15276947936078758</c:v>
                </c:pt>
                <c:pt idx="3821">
                  <c:v>0.13379084137244207</c:v>
                </c:pt>
                <c:pt idx="3822">
                  <c:v>0.14504027228419661</c:v>
                </c:pt>
                <c:pt idx="3823">
                  <c:v>0.20389391436692775</c:v>
                </c:pt>
                <c:pt idx="3824">
                  <c:v>0.24023367397094886</c:v>
                </c:pt>
                <c:pt idx="3825">
                  <c:v>0.23674614104868139</c:v>
                </c:pt>
                <c:pt idx="3826">
                  <c:v>0.24186465381047298</c:v>
                </c:pt>
                <c:pt idx="3827">
                  <c:v>0.24336518116761399</c:v>
                </c:pt>
                <c:pt idx="3828">
                  <c:v>0.2458860200144882</c:v>
                </c:pt>
                <c:pt idx="3829">
                  <c:v>0.24633007990964093</c:v>
                </c:pt>
                <c:pt idx="3830">
                  <c:v>0.2508255829812977</c:v>
                </c:pt>
                <c:pt idx="3831">
                  <c:v>0.26525342152990389</c:v>
                </c:pt>
                <c:pt idx="3832">
                  <c:v>0.27356683212809413</c:v>
                </c:pt>
                <c:pt idx="3833">
                  <c:v>0.26696683201804877</c:v>
                </c:pt>
                <c:pt idx="3834">
                  <c:v>0.2440005904628165</c:v>
                </c:pt>
                <c:pt idx="3835">
                  <c:v>0.20766441020570764</c:v>
                </c:pt>
                <c:pt idx="3836">
                  <c:v>0.21884684900529125</c:v>
                </c:pt>
                <c:pt idx="3837">
                  <c:v>0.26082662175996602</c:v>
                </c:pt>
                <c:pt idx="3838">
                  <c:v>0.28197715932138956</c:v>
                </c:pt>
                <c:pt idx="3839">
                  <c:v>0.29340172082340987</c:v>
                </c:pt>
                <c:pt idx="3840">
                  <c:v>0.31346847521117172</c:v>
                </c:pt>
                <c:pt idx="3841">
                  <c:v>0.32494523514178331</c:v>
                </c:pt>
                <c:pt idx="3842">
                  <c:v>0.27395755185578513</c:v>
                </c:pt>
                <c:pt idx="3843">
                  <c:v>0.22870907481264999</c:v>
                </c:pt>
                <c:pt idx="3844">
                  <c:v>0.23424868820616088</c:v>
                </c:pt>
                <c:pt idx="3845">
                  <c:v>0.23446078784391536</c:v>
                </c:pt>
                <c:pt idx="3846">
                  <c:v>0.28627132383789211</c:v>
                </c:pt>
                <c:pt idx="3847">
                  <c:v>0.34525408821266812</c:v>
                </c:pt>
                <c:pt idx="3848">
                  <c:v>0.37722960244807013</c:v>
                </c:pt>
                <c:pt idx="3849">
                  <c:v>0.36531233901475257</c:v>
                </c:pt>
                <c:pt idx="3850">
                  <c:v>0.32707759511911483</c:v>
                </c:pt>
                <c:pt idx="3851">
                  <c:v>0.26456152931620353</c:v>
                </c:pt>
                <c:pt idx="3852">
                  <c:v>0.23226836350747074</c:v>
                </c:pt>
                <c:pt idx="3853">
                  <c:v>0.22325364887151977</c:v>
                </c:pt>
                <c:pt idx="3854">
                  <c:v>0.2221784672045134</c:v>
                </c:pt>
                <c:pt idx="3855">
                  <c:v>0.21875083296362732</c:v>
                </c:pt>
                <c:pt idx="3856">
                  <c:v>0.21837502198057221</c:v>
                </c:pt>
                <c:pt idx="3857">
                  <c:v>0.21078058801783817</c:v>
                </c:pt>
                <c:pt idx="3858">
                  <c:v>0.17949137541827442</c:v>
                </c:pt>
                <c:pt idx="3859">
                  <c:v>0.16019001143967657</c:v>
                </c:pt>
                <c:pt idx="3860">
                  <c:v>0.2053143578926396</c:v>
                </c:pt>
                <c:pt idx="3861">
                  <c:v>0.26610285999620437</c:v>
                </c:pt>
                <c:pt idx="3862">
                  <c:v>0.31189623180891524</c:v>
                </c:pt>
                <c:pt idx="3863">
                  <c:v>0.35186215240991897</c:v>
                </c:pt>
                <c:pt idx="3864">
                  <c:v>0.37969410697370415</c:v>
                </c:pt>
                <c:pt idx="3865">
                  <c:v>0.40570417694150057</c:v>
                </c:pt>
                <c:pt idx="3866">
                  <c:v>0.41241848772423695</c:v>
                </c:pt>
                <c:pt idx="3867">
                  <c:v>0.41244485308845413</c:v>
                </c:pt>
                <c:pt idx="3868">
                  <c:v>0.4157967338773928</c:v>
                </c:pt>
                <c:pt idx="3869">
                  <c:v>0.4026933830409935</c:v>
                </c:pt>
                <c:pt idx="3870">
                  <c:v>0.39913358560961398</c:v>
                </c:pt>
                <c:pt idx="3871">
                  <c:v>0.41964130485753076</c:v>
                </c:pt>
                <c:pt idx="3872">
                  <c:v>0.44366826017642008</c:v>
                </c:pt>
                <c:pt idx="3873">
                  <c:v>0.41885379710101045</c:v>
                </c:pt>
                <c:pt idx="3874">
                  <c:v>0.35848373684951068</c:v>
                </c:pt>
                <c:pt idx="3875">
                  <c:v>0.32281701945330765</c:v>
                </c:pt>
                <c:pt idx="3876">
                  <c:v>0.29563982160958463</c:v>
                </c:pt>
                <c:pt idx="3877">
                  <c:v>0.27073904505025481</c:v>
                </c:pt>
                <c:pt idx="3878">
                  <c:v>0.2650611435145333</c:v>
                </c:pt>
                <c:pt idx="3879">
                  <c:v>0.26279608154453493</c:v>
                </c:pt>
                <c:pt idx="3880">
                  <c:v>0.27066256417904927</c:v>
                </c:pt>
                <c:pt idx="3881">
                  <c:v>0.2750713674084419</c:v>
                </c:pt>
                <c:pt idx="3882">
                  <c:v>0.26370484493706031</c:v>
                </c:pt>
                <c:pt idx="3883">
                  <c:v>0.2514602134074278</c:v>
                </c:pt>
                <c:pt idx="3884">
                  <c:v>0.30923357771627208</c:v>
                </c:pt>
                <c:pt idx="3885">
                  <c:v>0.3644634000127881</c:v>
                </c:pt>
                <c:pt idx="3886">
                  <c:v>0.39362002216198677</c:v>
                </c:pt>
                <c:pt idx="3887">
                  <c:v>0.42398799443397961</c:v>
                </c:pt>
                <c:pt idx="3888">
                  <c:v>0.45246084422377314</c:v>
                </c:pt>
                <c:pt idx="3889">
                  <c:v>0.47112964081040815</c:v>
                </c:pt>
                <c:pt idx="3890">
                  <c:v>0.48358706941227242</c:v>
                </c:pt>
                <c:pt idx="3891">
                  <c:v>0.49344108257276487</c:v>
                </c:pt>
                <c:pt idx="3892">
                  <c:v>0.49546780075982566</c:v>
                </c:pt>
                <c:pt idx="3893">
                  <c:v>0.49183367386822374</c:v>
                </c:pt>
                <c:pt idx="3894">
                  <c:v>0.50335314796478925</c:v>
                </c:pt>
                <c:pt idx="3895">
                  <c:v>0.52920539051507065</c:v>
                </c:pt>
                <c:pt idx="3896">
                  <c:v>0.51701007652418052</c:v>
                </c:pt>
                <c:pt idx="3897">
                  <c:v>0.4830116855172592</c:v>
                </c:pt>
                <c:pt idx="3898">
                  <c:v>0.45356121296356461</c:v>
                </c:pt>
                <c:pt idx="3899">
                  <c:v>0.42509171682839103</c:v>
                </c:pt>
                <c:pt idx="3900">
                  <c:v>0.40557401882990213</c:v>
                </c:pt>
                <c:pt idx="3901">
                  <c:v>0.38548385509931998</c:v>
                </c:pt>
                <c:pt idx="3902">
                  <c:v>0.38086302482815731</c:v>
                </c:pt>
                <c:pt idx="3903">
                  <c:v>0.37273754402144132</c:v>
                </c:pt>
                <c:pt idx="3904">
                  <c:v>0.36761970832741481</c:v>
                </c:pt>
                <c:pt idx="3905">
                  <c:v>0.35534037176371591</c:v>
                </c:pt>
                <c:pt idx="3906">
                  <c:v>0.32402530536760393</c:v>
                </c:pt>
                <c:pt idx="3907">
                  <c:v>0.2920477596030191</c:v>
                </c:pt>
                <c:pt idx="3908">
                  <c:v>0.32136711576447247</c:v>
                </c:pt>
                <c:pt idx="3909">
                  <c:v>0.36717118729425074</c:v>
                </c:pt>
                <c:pt idx="3910">
                  <c:v>0.40762560546077914</c:v>
                </c:pt>
                <c:pt idx="3911">
                  <c:v>0.44230941765341236</c:v>
                </c:pt>
                <c:pt idx="3912">
                  <c:v>0.46691236156228522</c:v>
                </c:pt>
                <c:pt idx="3913">
                  <c:v>0.48898233154570775</c:v>
                </c:pt>
                <c:pt idx="3914">
                  <c:v>0.49728907613155021</c:v>
                </c:pt>
                <c:pt idx="3915">
                  <c:v>0.49195362377051899</c:v>
                </c:pt>
                <c:pt idx="3916">
                  <c:v>0.47415389408493974</c:v>
                </c:pt>
                <c:pt idx="3917">
                  <c:v>0.45572331020273205</c:v>
                </c:pt>
                <c:pt idx="3918">
                  <c:v>0.46840618710035692</c:v>
                </c:pt>
                <c:pt idx="3919">
                  <c:v>0.48078320853487055</c:v>
                </c:pt>
                <c:pt idx="3920">
                  <c:v>0.48723193774769502</c:v>
                </c:pt>
                <c:pt idx="3921">
                  <c:v>0.47101113210872503</c:v>
                </c:pt>
                <c:pt idx="3922">
                  <c:v>0.45156806571534125</c:v>
                </c:pt>
                <c:pt idx="3923">
                  <c:v>0.43433611825293184</c:v>
                </c:pt>
                <c:pt idx="3924">
                  <c:v>0.41996721300380463</c:v>
                </c:pt>
                <c:pt idx="3925">
                  <c:v>0.4100394521850132</c:v>
                </c:pt>
                <c:pt idx="3926">
                  <c:v>0.40656941999454221</c:v>
                </c:pt>
                <c:pt idx="3927">
                  <c:v>0.40223012646616135</c:v>
                </c:pt>
                <c:pt idx="3928">
                  <c:v>0.39757739431065209</c:v>
                </c:pt>
                <c:pt idx="3929">
                  <c:v>0.39087425380208068</c:v>
                </c:pt>
                <c:pt idx="3930">
                  <c:v>0.38048810903910524</c:v>
                </c:pt>
                <c:pt idx="3931">
                  <c:v>0.3663185493664356</c:v>
                </c:pt>
                <c:pt idx="3932">
                  <c:v>0.37739078402706233</c:v>
                </c:pt>
                <c:pt idx="3933">
                  <c:v>0.4093839692312029</c:v>
                </c:pt>
                <c:pt idx="3934">
                  <c:v>0.44038134241681226</c:v>
                </c:pt>
                <c:pt idx="3935">
                  <c:v>0.47253200612967866</c:v>
                </c:pt>
                <c:pt idx="3936">
                  <c:v>0.49113624607985612</c:v>
                </c:pt>
                <c:pt idx="3937">
                  <c:v>0.50317089822480554</c:v>
                </c:pt>
                <c:pt idx="3938">
                  <c:v>0.50845754378225849</c:v>
                </c:pt>
                <c:pt idx="3939">
                  <c:v>0.50999658202377762</c:v>
                </c:pt>
                <c:pt idx="3940">
                  <c:v>0.5004378149146449</c:v>
                </c:pt>
                <c:pt idx="3941">
                  <c:v>0.48942470888837997</c:v>
                </c:pt>
                <c:pt idx="3942">
                  <c:v>0.49146225470357174</c:v>
                </c:pt>
                <c:pt idx="3943">
                  <c:v>0.49899853353191964</c:v>
                </c:pt>
                <c:pt idx="3944">
                  <c:v>0.50003249645617243</c:v>
                </c:pt>
                <c:pt idx="3945">
                  <c:v>0.48377881829232861</c:v>
                </c:pt>
                <c:pt idx="3946">
                  <c:v>0.46396032028720613</c:v>
                </c:pt>
                <c:pt idx="3947">
                  <c:v>0.44313202245755468</c:v>
                </c:pt>
                <c:pt idx="3948">
                  <c:v>0.42497598598550812</c:v>
                </c:pt>
                <c:pt idx="3949">
                  <c:v>0.40978142040653948</c:v>
                </c:pt>
                <c:pt idx="3950">
                  <c:v>0.40290160707618411</c:v>
                </c:pt>
                <c:pt idx="3951">
                  <c:v>0.39935704471076194</c:v>
                </c:pt>
                <c:pt idx="3952">
                  <c:v>0.39598979402850704</c:v>
                </c:pt>
                <c:pt idx="3953">
                  <c:v>0.39083384002201965</c:v>
                </c:pt>
                <c:pt idx="3954">
                  <c:v>0.39057314994510967</c:v>
                </c:pt>
                <c:pt idx="3955">
                  <c:v>0.38601383482447016</c:v>
                </c:pt>
                <c:pt idx="3956">
                  <c:v>0.37697600709021889</c:v>
                </c:pt>
                <c:pt idx="3957">
                  <c:v>0.39650710757988156</c:v>
                </c:pt>
                <c:pt idx="3958">
                  <c:v>0.43759371724537705</c:v>
                </c:pt>
                <c:pt idx="3959">
                  <c:v>0.47514140852703746</c:v>
                </c:pt>
                <c:pt idx="3960">
                  <c:v>0.49511978418111746</c:v>
                </c:pt>
                <c:pt idx="3961">
                  <c:v>0.5035046529985151</c:v>
                </c:pt>
                <c:pt idx="3962">
                  <c:v>0.5111800974381796</c:v>
                </c:pt>
                <c:pt idx="3963">
                  <c:v>0.50803880295641146</c:v>
                </c:pt>
                <c:pt idx="3964">
                  <c:v>0.48816063661167869</c:v>
                </c:pt>
                <c:pt idx="3965">
                  <c:v>0.47295212541665693</c:v>
                </c:pt>
                <c:pt idx="3966">
                  <c:v>0.47794177346629496</c:v>
                </c:pt>
                <c:pt idx="3967">
                  <c:v>0.48339347341928368</c:v>
                </c:pt>
                <c:pt idx="3968">
                  <c:v>0.48471225849833882</c:v>
                </c:pt>
                <c:pt idx="3969">
                  <c:v>0.46649140036719239</c:v>
                </c:pt>
                <c:pt idx="3970">
                  <c:v>0.45110540684308897</c:v>
                </c:pt>
                <c:pt idx="3971">
                  <c:v>0.43036390999481339</c:v>
                </c:pt>
                <c:pt idx="3972">
                  <c:v>0.41070858717479114</c:v>
                </c:pt>
                <c:pt idx="3973">
                  <c:v>0.40106512640465697</c:v>
                </c:pt>
                <c:pt idx="3974">
                  <c:v>0.39557699563291027</c:v>
                </c:pt>
                <c:pt idx="3975">
                  <c:v>0.3814774888833391</c:v>
                </c:pt>
                <c:pt idx="3976">
                  <c:v>0.38471464386069587</c:v>
                </c:pt>
                <c:pt idx="3977">
                  <c:v>0.38646203213759639</c:v>
                </c:pt>
                <c:pt idx="3978">
                  <c:v>0.36490595303599199</c:v>
                </c:pt>
                <c:pt idx="3979">
                  <c:v>0.33799830864840724</c:v>
                </c:pt>
                <c:pt idx="3980">
                  <c:v>0.3457502590673735</c:v>
                </c:pt>
                <c:pt idx="3981">
                  <c:v>0.38172974071932564</c:v>
                </c:pt>
                <c:pt idx="3982">
                  <c:v>0.41419249800621977</c:v>
                </c:pt>
                <c:pt idx="3983">
                  <c:v>0.43573862902917032</c:v>
                </c:pt>
                <c:pt idx="3984">
                  <c:v>0.44227902597391694</c:v>
                </c:pt>
                <c:pt idx="3985">
                  <c:v>0.43985497335243134</c:v>
                </c:pt>
                <c:pt idx="3986">
                  <c:v>0.43513652436981953</c:v>
                </c:pt>
                <c:pt idx="3987">
                  <c:v>0.41429317028103169</c:v>
                </c:pt>
                <c:pt idx="3988">
                  <c:v>0.37658766854107517</c:v>
                </c:pt>
                <c:pt idx="3989">
                  <c:v>0.34583521219459434</c:v>
                </c:pt>
                <c:pt idx="3990">
                  <c:v>0.34026713482978882</c:v>
                </c:pt>
                <c:pt idx="3991">
                  <c:v>0.40571633072898072</c:v>
                </c:pt>
                <c:pt idx="3992">
                  <c:v>0.42427996915935168</c:v>
                </c:pt>
                <c:pt idx="3993">
                  <c:v>0.39485286154624544</c:v>
                </c:pt>
                <c:pt idx="3994">
                  <c:v>0.3676122130802193</c:v>
                </c:pt>
                <c:pt idx="3995">
                  <c:v>0.3499003147611785</c:v>
                </c:pt>
                <c:pt idx="3996">
                  <c:v>0.34027981917849615</c:v>
                </c:pt>
                <c:pt idx="3997">
                  <c:v>0.33923154089659829</c:v>
                </c:pt>
                <c:pt idx="3998">
                  <c:v>0.34512737240805524</c:v>
                </c:pt>
                <c:pt idx="3999">
                  <c:v>0.34820107079653795</c:v>
                </c:pt>
                <c:pt idx="4000">
                  <c:v>0.34603364365158906</c:v>
                </c:pt>
                <c:pt idx="4001">
                  <c:v>0.33549790498925158</c:v>
                </c:pt>
                <c:pt idx="4002">
                  <c:v>0.29718097349763051</c:v>
                </c:pt>
                <c:pt idx="4003">
                  <c:v>0.25216114076961527</c:v>
                </c:pt>
                <c:pt idx="4004">
                  <c:v>0.26928552488998253</c:v>
                </c:pt>
                <c:pt idx="4005">
                  <c:v>0.32498585230397914</c:v>
                </c:pt>
                <c:pt idx="4006">
                  <c:v>0.36525429695928452</c:v>
                </c:pt>
                <c:pt idx="4007">
                  <c:v>0.38368744941606947</c:v>
                </c:pt>
                <c:pt idx="4008">
                  <c:v>0.39387317140338796</c:v>
                </c:pt>
                <c:pt idx="4009">
                  <c:v>0.39575212831189371</c:v>
                </c:pt>
                <c:pt idx="4010">
                  <c:v>0.37944380802746147</c:v>
                </c:pt>
                <c:pt idx="4011">
                  <c:v>0.34061506526685353</c:v>
                </c:pt>
                <c:pt idx="4012">
                  <c:v>0.30920729526584662</c:v>
                </c:pt>
                <c:pt idx="4013">
                  <c:v>0.27538074007644953</c:v>
                </c:pt>
                <c:pt idx="4014">
                  <c:v>0.26178423002853712</c:v>
                </c:pt>
                <c:pt idx="4015">
                  <c:v>0.27096389006334054</c:v>
                </c:pt>
                <c:pt idx="4016">
                  <c:v>0.29987396867012123</c:v>
                </c:pt>
                <c:pt idx="4017">
                  <c:v>0.29991940011924689</c:v>
                </c:pt>
                <c:pt idx="4018">
                  <c:v>0.26649494347946717</c:v>
                </c:pt>
                <c:pt idx="4019">
                  <c:v>0.23831271141105315</c:v>
                </c:pt>
                <c:pt idx="4020">
                  <c:v>0.23814924383454705</c:v>
                </c:pt>
                <c:pt idx="4021">
                  <c:v>0.25395022816095758</c:v>
                </c:pt>
                <c:pt idx="4022">
                  <c:v>0.26596089937858158</c:v>
                </c:pt>
                <c:pt idx="4023">
                  <c:v>0.28164997870699876</c:v>
                </c:pt>
                <c:pt idx="4024">
                  <c:v>0.29479663861876326</c:v>
                </c:pt>
                <c:pt idx="4025">
                  <c:v>0.29613076224077001</c:v>
                </c:pt>
                <c:pt idx="4026">
                  <c:v>0.26830551316914258</c:v>
                </c:pt>
                <c:pt idx="4027">
                  <c:v>0.2233425569431701</c:v>
                </c:pt>
                <c:pt idx="4028">
                  <c:v>0.23948979365212131</c:v>
                </c:pt>
                <c:pt idx="4029">
                  <c:v>0.28614057642175256</c:v>
                </c:pt>
                <c:pt idx="4030">
                  <c:v>0.30771455674922937</c:v>
                </c:pt>
                <c:pt idx="4031">
                  <c:v>0.31158587517675429</c:v>
                </c:pt>
                <c:pt idx="4032">
                  <c:v>0.30721096723645908</c:v>
                </c:pt>
                <c:pt idx="4033">
                  <c:v>0.30272141530087288</c:v>
                </c:pt>
                <c:pt idx="4034">
                  <c:v>0.28188128773750487</c:v>
                </c:pt>
                <c:pt idx="4035">
                  <c:v>0.25787709188560226</c:v>
                </c:pt>
                <c:pt idx="4036">
                  <c:v>0.2387351223603541</c:v>
                </c:pt>
                <c:pt idx="4037">
                  <c:v>0.21049849108262986</c:v>
                </c:pt>
                <c:pt idx="4038">
                  <c:v>0.21346130018927251</c:v>
                </c:pt>
                <c:pt idx="4039">
                  <c:v>0.2455105321237718</c:v>
                </c:pt>
                <c:pt idx="4040">
                  <c:v>0.2743929013667098</c:v>
                </c:pt>
                <c:pt idx="4041">
                  <c:v>0.25952372011265934</c:v>
                </c:pt>
                <c:pt idx="4042">
                  <c:v>0.24422767134313217</c:v>
                </c:pt>
                <c:pt idx="4043">
                  <c:v>0.25307421096071198</c:v>
                </c:pt>
                <c:pt idx="4044">
                  <c:v>0.26537878232265</c:v>
                </c:pt>
                <c:pt idx="4045">
                  <c:v>0.27708053048609754</c:v>
                </c:pt>
                <c:pt idx="4046">
                  <c:v>0.28463754340604785</c:v>
                </c:pt>
                <c:pt idx="4047">
                  <c:v>0.29584215501672873</c:v>
                </c:pt>
                <c:pt idx="4048">
                  <c:v>0.30736392679310248</c:v>
                </c:pt>
                <c:pt idx="4049">
                  <c:v>0.31853806075140512</c:v>
                </c:pt>
                <c:pt idx="4050">
                  <c:v>0.29202163104927564</c:v>
                </c:pt>
                <c:pt idx="4051">
                  <c:v>0.24523213553454443</c:v>
                </c:pt>
                <c:pt idx="4052">
                  <c:v>0.24889433560197738</c:v>
                </c:pt>
                <c:pt idx="4053">
                  <c:v>0.29082522046383041</c:v>
                </c:pt>
                <c:pt idx="4054">
                  <c:v>0.32714496517539343</c:v>
                </c:pt>
                <c:pt idx="4055">
                  <c:v>0.34266030877756237</c:v>
                </c:pt>
                <c:pt idx="4056">
                  <c:v>0.3454263671126806</c:v>
                </c:pt>
                <c:pt idx="4057">
                  <c:v>0.33278768193832453</c:v>
                </c:pt>
                <c:pt idx="4058">
                  <c:v>0.32641529583094386</c:v>
                </c:pt>
                <c:pt idx="4059">
                  <c:v>0.31217259233079786</c:v>
                </c:pt>
                <c:pt idx="4060">
                  <c:v>0.29609621111987894</c:v>
                </c:pt>
                <c:pt idx="4061">
                  <c:v>0.27511168540054498</c:v>
                </c:pt>
                <c:pt idx="4062">
                  <c:v>0.26265043429216156</c:v>
                </c:pt>
                <c:pt idx="4063">
                  <c:v>0.30004907668438652</c:v>
                </c:pt>
                <c:pt idx="4064">
                  <c:v>0.33288148176413113</c:v>
                </c:pt>
                <c:pt idx="4065">
                  <c:v>0.34055195722730958</c:v>
                </c:pt>
                <c:pt idx="4066">
                  <c:v>0.3226598777912067</c:v>
                </c:pt>
                <c:pt idx="4067">
                  <c:v>0.31647475171923201</c:v>
                </c:pt>
                <c:pt idx="4068">
                  <c:v>0.31881323144478191</c:v>
                </c:pt>
                <c:pt idx="4069">
                  <c:v>0.32705829421552185</c:v>
                </c:pt>
                <c:pt idx="4070">
                  <c:v>0.33375632938750338</c:v>
                </c:pt>
                <c:pt idx="4071">
                  <c:v>0.33973261333671173</c:v>
                </c:pt>
                <c:pt idx="4072">
                  <c:v>0.33757761477339554</c:v>
                </c:pt>
                <c:pt idx="4073">
                  <c:v>0.34301074102745549</c:v>
                </c:pt>
                <c:pt idx="4074">
                  <c:v>0.33530064051515812</c:v>
                </c:pt>
                <c:pt idx="4075">
                  <c:v>0.28124985418326887</c:v>
                </c:pt>
                <c:pt idx="4076">
                  <c:v>0.25098988251726834</c:v>
                </c:pt>
                <c:pt idx="4077">
                  <c:v>0.2681664956653988</c:v>
                </c:pt>
                <c:pt idx="4078">
                  <c:v>0.30086699069004569</c:v>
                </c:pt>
                <c:pt idx="4079">
                  <c:v>0.33420352567231393</c:v>
                </c:pt>
                <c:pt idx="4080">
                  <c:v>0.3602782830083826</c:v>
                </c:pt>
                <c:pt idx="4081">
                  <c:v>0.36860087790042673</c:v>
                </c:pt>
                <c:pt idx="4082">
                  <c:v>0.36493724014062034</c:v>
                </c:pt>
                <c:pt idx="4083">
                  <c:v>0.33479057781009319</c:v>
                </c:pt>
                <c:pt idx="4084">
                  <c:v>0.28086943696395306</c:v>
                </c:pt>
                <c:pt idx="4085">
                  <c:v>0.23570401490416329</c:v>
                </c:pt>
                <c:pt idx="4086">
                  <c:v>0.2386011657890727</c:v>
                </c:pt>
                <c:pt idx="4087">
                  <c:v>0.29078117059155117</c:v>
                </c:pt>
                <c:pt idx="4088">
                  <c:v>0.33835681015276803</c:v>
                </c:pt>
                <c:pt idx="4089">
                  <c:v>0.3650289488906745</c:v>
                </c:pt>
                <c:pt idx="4090">
                  <c:v>0.35900861606061768</c:v>
                </c:pt>
                <c:pt idx="4091">
                  <c:v>0.34928059108327203</c:v>
                </c:pt>
                <c:pt idx="4092">
                  <c:v>0.34516604430030179</c:v>
                </c:pt>
                <c:pt idx="4093">
                  <c:v>0.342900540213053</c:v>
                </c:pt>
                <c:pt idx="4094">
                  <c:v>0.32980426814797303</c:v>
                </c:pt>
                <c:pt idx="4095">
                  <c:v>0.32006996366943369</c:v>
                </c:pt>
                <c:pt idx="4096">
                  <c:v>0.32402336110442681</c:v>
                </c:pt>
                <c:pt idx="4097">
                  <c:v>0.314075346360004</c:v>
                </c:pt>
                <c:pt idx="4098">
                  <c:v>0.27537162507253493</c:v>
                </c:pt>
                <c:pt idx="4099">
                  <c:v>0.22447473882478286</c:v>
                </c:pt>
                <c:pt idx="4100">
                  <c:v>0.2130793483373799</c:v>
                </c:pt>
                <c:pt idx="4101">
                  <c:v>0.24836312743440095</c:v>
                </c:pt>
                <c:pt idx="4102">
                  <c:v>0.29352342121519104</c:v>
                </c:pt>
                <c:pt idx="4103">
                  <c:v>0.31835714307839669</c:v>
                </c:pt>
                <c:pt idx="4104">
                  <c:v>0.32445237437942859</c:v>
                </c:pt>
                <c:pt idx="4105">
                  <c:v>0.31278496051377375</c:v>
                </c:pt>
                <c:pt idx="4106">
                  <c:v>0.29701069519458961</c:v>
                </c:pt>
                <c:pt idx="4107">
                  <c:v>0.28914225099896201</c:v>
                </c:pt>
                <c:pt idx="4108">
                  <c:v>0.26643467542259613</c:v>
                </c:pt>
                <c:pt idx="4109">
                  <c:v>0.24467973050442926</c:v>
                </c:pt>
                <c:pt idx="4110">
                  <c:v>0.24549882876339627</c:v>
                </c:pt>
                <c:pt idx="4111">
                  <c:v>0.28469610401144985</c:v>
                </c:pt>
                <c:pt idx="4112">
                  <c:v>0.34061792625327753</c:v>
                </c:pt>
                <c:pt idx="4113">
                  <c:v>0.33896625849946371</c:v>
                </c:pt>
                <c:pt idx="4114">
                  <c:v>0.30210758567056439</c:v>
                </c:pt>
                <c:pt idx="4115">
                  <c:v>0.25274111882209671</c:v>
                </c:pt>
                <c:pt idx="4116">
                  <c:v>0.2315130017059675</c:v>
                </c:pt>
                <c:pt idx="4117">
                  <c:v>0.2269172218241845</c:v>
                </c:pt>
                <c:pt idx="4118">
                  <c:v>0.24180576512283183</c:v>
                </c:pt>
                <c:pt idx="4119">
                  <c:v>0.26025192933001612</c:v>
                </c:pt>
                <c:pt idx="4120">
                  <c:v>0.26606927296762561</c:v>
                </c:pt>
                <c:pt idx="4121">
                  <c:v>0.26490694812711785</c:v>
                </c:pt>
                <c:pt idx="4122">
                  <c:v>0.23708159644335511</c:v>
                </c:pt>
                <c:pt idx="4123">
                  <c:v>0.20051680127111318</c:v>
                </c:pt>
                <c:pt idx="4124">
                  <c:v>0.20987433832688493</c:v>
                </c:pt>
                <c:pt idx="4125">
                  <c:v>0.25155094342949114</c:v>
                </c:pt>
                <c:pt idx="4126">
                  <c:v>0.28168528679225313</c:v>
                </c:pt>
                <c:pt idx="4127">
                  <c:v>0.28617714687930962</c:v>
                </c:pt>
                <c:pt idx="4128">
                  <c:v>0.29810365362466873</c:v>
                </c:pt>
                <c:pt idx="4129">
                  <c:v>0.29355572549501557</c:v>
                </c:pt>
                <c:pt idx="4130">
                  <c:v>0.26430030856877634</c:v>
                </c:pt>
                <c:pt idx="4131">
                  <c:v>0.22420507114949906</c:v>
                </c:pt>
                <c:pt idx="4132">
                  <c:v>0.18592849119201241</c:v>
                </c:pt>
                <c:pt idx="4133">
                  <c:v>0.16527378119202982</c:v>
                </c:pt>
                <c:pt idx="4134">
                  <c:v>0.16914911855743994</c:v>
                </c:pt>
                <c:pt idx="4135">
                  <c:v>0.20223406872649308</c:v>
                </c:pt>
                <c:pt idx="4136">
                  <c:v>0.21525817426193533</c:v>
                </c:pt>
                <c:pt idx="4137">
                  <c:v>0.19376200216228731</c:v>
                </c:pt>
                <c:pt idx="4138">
                  <c:v>0.18800609031874341</c:v>
                </c:pt>
                <c:pt idx="4139">
                  <c:v>0.18823757954075734</c:v>
                </c:pt>
                <c:pt idx="4140">
                  <c:v>0.18385484295488513</c:v>
                </c:pt>
                <c:pt idx="4141">
                  <c:v>0.18302313344014604</c:v>
                </c:pt>
                <c:pt idx="4142">
                  <c:v>0.1894757476718156</c:v>
                </c:pt>
                <c:pt idx="4143">
                  <c:v>0.19589117264927436</c:v>
                </c:pt>
                <c:pt idx="4144">
                  <c:v>0.1987233024977344</c:v>
                </c:pt>
                <c:pt idx="4145">
                  <c:v>0.1972186560559514</c:v>
                </c:pt>
                <c:pt idx="4146">
                  <c:v>0.18227884303793021</c:v>
                </c:pt>
                <c:pt idx="4147">
                  <c:v>0.14898724090939688</c:v>
                </c:pt>
                <c:pt idx="4148">
                  <c:v>0.17004537343931617</c:v>
                </c:pt>
                <c:pt idx="4149">
                  <c:v>0.20941424214219062</c:v>
                </c:pt>
                <c:pt idx="4150">
                  <c:v>0.24083520343940304</c:v>
                </c:pt>
                <c:pt idx="4151">
                  <c:v>0.27220133185098727</c:v>
                </c:pt>
                <c:pt idx="4152">
                  <c:v>0.28608372133579818</c:v>
                </c:pt>
                <c:pt idx="4153">
                  <c:v>0.28998379672743496</c:v>
                </c:pt>
                <c:pt idx="4154">
                  <c:v>0.28209021799869771</c:v>
                </c:pt>
                <c:pt idx="4155">
                  <c:v>0.26981973279107441</c:v>
                </c:pt>
                <c:pt idx="4156">
                  <c:v>0.25645959865577356</c:v>
                </c:pt>
                <c:pt idx="4157">
                  <c:v>0.24679524556420451</c:v>
                </c:pt>
                <c:pt idx="4158">
                  <c:v>0.24793228285530763</c:v>
                </c:pt>
                <c:pt idx="4159">
                  <c:v>0.26641180086714422</c:v>
                </c:pt>
                <c:pt idx="4160">
                  <c:v>0.29033379567560708</c:v>
                </c:pt>
                <c:pt idx="4161">
                  <c:v>0.25675602028729438</c:v>
                </c:pt>
                <c:pt idx="4162">
                  <c:v>0.22685278712298215</c:v>
                </c:pt>
                <c:pt idx="4163">
                  <c:v>0.21077902778715715</c:v>
                </c:pt>
                <c:pt idx="4164">
                  <c:v>0.20231619981726398</c:v>
                </c:pt>
                <c:pt idx="4165">
                  <c:v>0.2053722896335882</c:v>
                </c:pt>
                <c:pt idx="4166">
                  <c:v>0.20355527318587263</c:v>
                </c:pt>
                <c:pt idx="4167">
                  <c:v>0.20011674782879016</c:v>
                </c:pt>
                <c:pt idx="4168">
                  <c:v>0.20579097850425165</c:v>
                </c:pt>
                <c:pt idx="4169">
                  <c:v>0.20162855583095271</c:v>
                </c:pt>
                <c:pt idx="4170">
                  <c:v>0.18355730315489019</c:v>
                </c:pt>
                <c:pt idx="4171">
                  <c:v>0.15898741902695696</c:v>
                </c:pt>
                <c:pt idx="4172">
                  <c:v>0.18904346610523209</c:v>
                </c:pt>
                <c:pt idx="4173">
                  <c:v>0.24370143291608493</c:v>
                </c:pt>
                <c:pt idx="4174">
                  <c:v>0.29494874954301215</c:v>
                </c:pt>
                <c:pt idx="4175">
                  <c:v>0.33833842105423656</c:v>
                </c:pt>
                <c:pt idx="4176">
                  <c:v>0.37164169039429634</c:v>
                </c:pt>
                <c:pt idx="4177">
                  <c:v>0.38760163639054984</c:v>
                </c:pt>
                <c:pt idx="4178">
                  <c:v>0.38835454434913996</c:v>
                </c:pt>
                <c:pt idx="4179">
                  <c:v>0.38713358991187252</c:v>
                </c:pt>
                <c:pt idx="4180">
                  <c:v>0.38040282904711609</c:v>
                </c:pt>
                <c:pt idx="4181">
                  <c:v>0.35753130398421112</c:v>
                </c:pt>
                <c:pt idx="4182">
                  <c:v>0.3555645958980802</c:v>
                </c:pt>
                <c:pt idx="4183">
                  <c:v>0.37215073269792792</c:v>
                </c:pt>
                <c:pt idx="4184">
                  <c:v>0.39781308160849244</c:v>
                </c:pt>
                <c:pt idx="4185">
                  <c:v>0.37130641958268379</c:v>
                </c:pt>
                <c:pt idx="4186">
                  <c:v>0.33208981235948526</c:v>
                </c:pt>
                <c:pt idx="4187">
                  <c:v>0.30771157530649057</c:v>
                </c:pt>
                <c:pt idx="4188">
                  <c:v>0.27787543046950991</c:v>
                </c:pt>
                <c:pt idx="4189">
                  <c:v>0.25928510568536067</c:v>
                </c:pt>
                <c:pt idx="4190">
                  <c:v>0.2509844453397061</c:v>
                </c:pt>
                <c:pt idx="4191">
                  <c:v>0.24609429091683652</c:v>
                </c:pt>
                <c:pt idx="4192">
                  <c:v>0.24653022423322241</c:v>
                </c:pt>
                <c:pt idx="4193">
                  <c:v>0.24914104573806545</c:v>
                </c:pt>
                <c:pt idx="4194">
                  <c:v>0.22713201863424051</c:v>
                </c:pt>
                <c:pt idx="4195">
                  <c:v>0.1965700617299852</c:v>
                </c:pt>
                <c:pt idx="4196">
                  <c:v>0.23326086265619131</c:v>
                </c:pt>
                <c:pt idx="4197">
                  <c:v>0.29868667618633099</c:v>
                </c:pt>
                <c:pt idx="4198">
                  <c:v>0.35410995421039376</c:v>
                </c:pt>
                <c:pt idx="4199">
                  <c:v>0.3999865219870804</c:v>
                </c:pt>
                <c:pt idx="4200">
                  <c:v>0.41511393572003846</c:v>
                </c:pt>
                <c:pt idx="4201">
                  <c:v>0.42014332276687155</c:v>
                </c:pt>
                <c:pt idx="4202">
                  <c:v>0.41607052246134874</c:v>
                </c:pt>
                <c:pt idx="4203">
                  <c:v>0.41924948487661634</c:v>
                </c:pt>
                <c:pt idx="4204">
                  <c:v>0.41978681977902299</c:v>
                </c:pt>
                <c:pt idx="4205">
                  <c:v>0.39586204256018914</c:v>
                </c:pt>
                <c:pt idx="4206">
                  <c:v>0.38180344895700963</c:v>
                </c:pt>
                <c:pt idx="4207">
                  <c:v>0.40269082213795493</c:v>
                </c:pt>
                <c:pt idx="4208">
                  <c:v>0.42728428805524837</c:v>
                </c:pt>
                <c:pt idx="4209">
                  <c:v>0.37161420460868694</c:v>
                </c:pt>
                <c:pt idx="4210">
                  <c:v>0.29339205454427314</c:v>
                </c:pt>
                <c:pt idx="4211">
                  <c:v>0.24551326289058625</c:v>
                </c:pt>
                <c:pt idx="4212">
                  <c:v>0.23101208159514267</c:v>
                </c:pt>
                <c:pt idx="4213">
                  <c:v>0.22376752738947139</c:v>
                </c:pt>
                <c:pt idx="4214">
                  <c:v>0.22391569786682428</c:v>
                </c:pt>
                <c:pt idx="4215">
                  <c:v>0.23025915062669219</c:v>
                </c:pt>
                <c:pt idx="4216">
                  <c:v>0.24421712632313436</c:v>
                </c:pt>
                <c:pt idx="4217">
                  <c:v>0.24854706411832736</c:v>
                </c:pt>
                <c:pt idx="4218">
                  <c:v>0.22570290886588362</c:v>
                </c:pt>
                <c:pt idx="4219">
                  <c:v>0.19169711401929632</c:v>
                </c:pt>
                <c:pt idx="4220">
                  <c:v>0.21735358098530805</c:v>
                </c:pt>
                <c:pt idx="4221">
                  <c:v>0.28041624386672975</c:v>
                </c:pt>
                <c:pt idx="4222">
                  <c:v>0.33181091632538362</c:v>
                </c:pt>
                <c:pt idx="4223">
                  <c:v>0.35523776882856656</c:v>
                </c:pt>
                <c:pt idx="4224">
                  <c:v>0.36464192149596186</c:v>
                </c:pt>
                <c:pt idx="4225">
                  <c:v>0.35689698222813926</c:v>
                </c:pt>
                <c:pt idx="4226">
                  <c:v>0.34363746865464784</c:v>
                </c:pt>
                <c:pt idx="4227">
                  <c:v>0.32562702475819633</c:v>
                </c:pt>
                <c:pt idx="4228">
                  <c:v>0.27827919483686547</c:v>
                </c:pt>
                <c:pt idx="4229">
                  <c:v>0.23490528875038416</c:v>
                </c:pt>
                <c:pt idx="4230">
                  <c:v>0.24182270074307866</c:v>
                </c:pt>
                <c:pt idx="4231">
                  <c:v>0.32753317539288107</c:v>
                </c:pt>
                <c:pt idx="4232">
                  <c:v>0.35091504563942383</c:v>
                </c:pt>
                <c:pt idx="4233">
                  <c:v>0.31905678136834154</c:v>
                </c:pt>
                <c:pt idx="4234">
                  <c:v>0.2834765884281466</c:v>
                </c:pt>
                <c:pt idx="4235">
                  <c:v>0.26686897816355498</c:v>
                </c:pt>
                <c:pt idx="4236">
                  <c:v>0.26151163672163541</c:v>
                </c:pt>
                <c:pt idx="4237">
                  <c:v>0.25941733418948038</c:v>
                </c:pt>
                <c:pt idx="4238">
                  <c:v>0.26334497902635168</c:v>
                </c:pt>
                <c:pt idx="4239">
                  <c:v>0.27429505191142278</c:v>
                </c:pt>
                <c:pt idx="4240">
                  <c:v>0.28892690783810737</c:v>
                </c:pt>
                <c:pt idx="4241">
                  <c:v>0.2999402666908712</c:v>
                </c:pt>
                <c:pt idx="4242">
                  <c:v>0.29208956341204201</c:v>
                </c:pt>
                <c:pt idx="4243">
                  <c:v>0.25567750970945013</c:v>
                </c:pt>
                <c:pt idx="4244">
                  <c:v>0.24522572485289976</c:v>
                </c:pt>
                <c:pt idx="4245">
                  <c:v>0.26076879285817878</c:v>
                </c:pt>
                <c:pt idx="4246">
                  <c:v>0.27915546573352495</c:v>
                </c:pt>
                <c:pt idx="4247">
                  <c:v>0.29940087577815772</c:v>
                </c:pt>
                <c:pt idx="4248">
                  <c:v>0.28625890679651622</c:v>
                </c:pt>
                <c:pt idx="4249">
                  <c:v>0.26067149823751173</c:v>
                </c:pt>
                <c:pt idx="4250">
                  <c:v>0.23548017485234471</c:v>
                </c:pt>
                <c:pt idx="4251">
                  <c:v>0.22282705083601859</c:v>
                </c:pt>
                <c:pt idx="4252">
                  <c:v>0.22475041837875082</c:v>
                </c:pt>
                <c:pt idx="4253">
                  <c:v>0.20938949174981664</c:v>
                </c:pt>
                <c:pt idx="4254">
                  <c:v>0.19356285133585693</c:v>
                </c:pt>
                <c:pt idx="4255">
                  <c:v>0.21686795671809012</c:v>
                </c:pt>
                <c:pt idx="4256">
                  <c:v>0.22784467799252017</c:v>
                </c:pt>
                <c:pt idx="4257">
                  <c:v>0.21795712397838438</c:v>
                </c:pt>
                <c:pt idx="4258">
                  <c:v>0.1961681817070203</c:v>
                </c:pt>
                <c:pt idx="4259">
                  <c:v>0.18553634460766252</c:v>
                </c:pt>
                <c:pt idx="4260">
                  <c:v>0.17710123079959289</c:v>
                </c:pt>
                <c:pt idx="4261">
                  <c:v>0.17110547669979373</c:v>
                </c:pt>
                <c:pt idx="4262">
                  <c:v>0.17950157725238489</c:v>
                </c:pt>
                <c:pt idx="4263">
                  <c:v>0.1933694430911119</c:v>
                </c:pt>
                <c:pt idx="4264">
                  <c:v>0.21785605862934476</c:v>
                </c:pt>
                <c:pt idx="4265">
                  <c:v>0.23197302526047101</c:v>
                </c:pt>
                <c:pt idx="4266">
                  <c:v>0.21705581216570199</c:v>
                </c:pt>
                <c:pt idx="4267">
                  <c:v>0.18638300829766577</c:v>
                </c:pt>
                <c:pt idx="4268">
                  <c:v>0.17631401163517116</c:v>
                </c:pt>
                <c:pt idx="4269">
                  <c:v>0.19230657862911982</c:v>
                </c:pt>
                <c:pt idx="4270">
                  <c:v>0.17792992492884349</c:v>
                </c:pt>
                <c:pt idx="4271">
                  <c:v>0.15970015192236631</c:v>
                </c:pt>
                <c:pt idx="4272">
                  <c:v>0.14310534833533564</c:v>
                </c:pt>
                <c:pt idx="4273">
                  <c:v>0.13035468728862909</c:v>
                </c:pt>
                <c:pt idx="4274">
                  <c:v>0.10556662456560914</c:v>
                </c:pt>
                <c:pt idx="4275">
                  <c:v>8.4360536702160177E-2</c:v>
                </c:pt>
                <c:pt idx="4276">
                  <c:v>7.1107693541623856E-2</c:v>
                </c:pt>
                <c:pt idx="4277">
                  <c:v>7.2128427058929079E-2</c:v>
                </c:pt>
                <c:pt idx="4278">
                  <c:v>0.10524131711200485</c:v>
                </c:pt>
                <c:pt idx="4279">
                  <c:v>0.16888067832614129</c:v>
                </c:pt>
                <c:pt idx="4280">
                  <c:v>0.19930228135178576</c:v>
                </c:pt>
                <c:pt idx="4281">
                  <c:v>0.19762328862063644</c:v>
                </c:pt>
                <c:pt idx="4282">
                  <c:v>0.18466453056278515</c:v>
                </c:pt>
                <c:pt idx="4283">
                  <c:v>0.17465348491804095</c:v>
                </c:pt>
                <c:pt idx="4284">
                  <c:v>0.17579937364699058</c:v>
                </c:pt>
                <c:pt idx="4285">
                  <c:v>0.1862476666285327</c:v>
                </c:pt>
                <c:pt idx="4286">
                  <c:v>0.2009247047535386</c:v>
                </c:pt>
                <c:pt idx="4287">
                  <c:v>0.21268553522352851</c:v>
                </c:pt>
                <c:pt idx="4288">
                  <c:v>0.22068926486853577</c:v>
                </c:pt>
                <c:pt idx="4289">
                  <c:v>0.22337181449684593</c:v>
                </c:pt>
                <c:pt idx="4290">
                  <c:v>0.1997656562919739</c:v>
                </c:pt>
                <c:pt idx="4291">
                  <c:v>0.16051744945668378</c:v>
                </c:pt>
                <c:pt idx="4292">
                  <c:v>0.16022320015721409</c:v>
                </c:pt>
                <c:pt idx="4293">
                  <c:v>0.15775204499822368</c:v>
                </c:pt>
                <c:pt idx="4294">
                  <c:v>0.14702011924072755</c:v>
                </c:pt>
                <c:pt idx="4295">
                  <c:v>0.12453425624061673</c:v>
                </c:pt>
                <c:pt idx="4296">
                  <c:v>0.10105688533036411</c:v>
                </c:pt>
                <c:pt idx="4297">
                  <c:v>8.8311137362578354E-2</c:v>
                </c:pt>
                <c:pt idx="4298">
                  <c:v>8.4699030460896732E-2</c:v>
                </c:pt>
                <c:pt idx="4299">
                  <c:v>7.867524777783666E-2</c:v>
                </c:pt>
                <c:pt idx="4300">
                  <c:v>7.1575759561963256E-2</c:v>
                </c:pt>
                <c:pt idx="4301">
                  <c:v>6.7972732657244017E-2</c:v>
                </c:pt>
                <c:pt idx="4302">
                  <c:v>9.6164270098872587E-2</c:v>
                </c:pt>
                <c:pt idx="4303">
                  <c:v>0.15644879254361529</c:v>
                </c:pt>
                <c:pt idx="4304">
                  <c:v>0.18831369188266128</c:v>
                </c:pt>
                <c:pt idx="4305">
                  <c:v>0.19720432903060164</c:v>
                </c:pt>
                <c:pt idx="4306">
                  <c:v>0.18928747944560445</c:v>
                </c:pt>
                <c:pt idx="4307">
                  <c:v>0.18144609192654676</c:v>
                </c:pt>
                <c:pt idx="4308">
                  <c:v>0.17997431530279936</c:v>
                </c:pt>
                <c:pt idx="4309">
                  <c:v>0.18327385476827279</c:v>
                </c:pt>
                <c:pt idx="4310">
                  <c:v>0.18818491417185379</c:v>
                </c:pt>
                <c:pt idx="4311">
                  <c:v>0.19450757416729658</c:v>
                </c:pt>
                <c:pt idx="4312">
                  <c:v>0.19169218616540806</c:v>
                </c:pt>
                <c:pt idx="4313">
                  <c:v>0.17454920053203257</c:v>
                </c:pt>
                <c:pt idx="4314">
                  <c:v>0.14709926989584801</c:v>
                </c:pt>
                <c:pt idx="4315">
                  <c:v>0.11310885948960012</c:v>
                </c:pt>
                <c:pt idx="4316">
                  <c:v>0.14949654074120475</c:v>
                </c:pt>
                <c:pt idx="4317">
                  <c:v>0.20661531362149327</c:v>
                </c:pt>
                <c:pt idx="4318">
                  <c:v>0.25145832013567276</c:v>
                </c:pt>
                <c:pt idx="4319">
                  <c:v>0.27538675000242674</c:v>
                </c:pt>
                <c:pt idx="4320">
                  <c:v>0.29991482742279246</c:v>
                </c:pt>
                <c:pt idx="4321">
                  <c:v>0.31709064610992649</c:v>
                </c:pt>
                <c:pt idx="4322">
                  <c:v>0.31455564565715521</c:v>
                </c:pt>
                <c:pt idx="4323">
                  <c:v>0.30714518275138536</c:v>
                </c:pt>
                <c:pt idx="4324">
                  <c:v>0.30690701458914094</c:v>
                </c:pt>
                <c:pt idx="4325">
                  <c:v>0.29626175621455147</c:v>
                </c:pt>
                <c:pt idx="4326">
                  <c:v>0.29478588130840644</c:v>
                </c:pt>
                <c:pt idx="4327">
                  <c:v>0.2969634442861081</c:v>
                </c:pt>
                <c:pt idx="4328">
                  <c:v>0.31363888461886325</c:v>
                </c:pt>
                <c:pt idx="4329">
                  <c:v>0.29631688176269272</c:v>
                </c:pt>
                <c:pt idx="4330">
                  <c:v>0.23784436284428492</c:v>
                </c:pt>
                <c:pt idx="4331">
                  <c:v>0.17468235425221323</c:v>
                </c:pt>
                <c:pt idx="4332">
                  <c:v>0.16206129366247096</c:v>
                </c:pt>
                <c:pt idx="4333">
                  <c:v>0.16383628738483458</c:v>
                </c:pt>
                <c:pt idx="4334">
                  <c:v>0.1697593165477056</c:v>
                </c:pt>
                <c:pt idx="4335">
                  <c:v>0.18109854008578</c:v>
                </c:pt>
                <c:pt idx="4336">
                  <c:v>0.18792792414708856</c:v>
                </c:pt>
                <c:pt idx="4337">
                  <c:v>0.1922374991910592</c:v>
                </c:pt>
                <c:pt idx="4338">
                  <c:v>0.18338941117964774</c:v>
                </c:pt>
                <c:pt idx="4339">
                  <c:v>0.16783696485148325</c:v>
                </c:pt>
                <c:pt idx="4340">
                  <c:v>0.2088161902069342</c:v>
                </c:pt>
                <c:pt idx="4341">
                  <c:v>0.2678664730069657</c:v>
                </c:pt>
                <c:pt idx="4342">
                  <c:v>0.31477201989329462</c:v>
                </c:pt>
                <c:pt idx="4343">
                  <c:v>0.34318942755211729</c:v>
                </c:pt>
                <c:pt idx="4344">
                  <c:v>0.37129836274603922</c:v>
                </c:pt>
                <c:pt idx="4345">
                  <c:v>0.37662887653119104</c:v>
                </c:pt>
                <c:pt idx="4346">
                  <c:v>0.37149448759561149</c:v>
                </c:pt>
                <c:pt idx="4347">
                  <c:v>0.35209039558985816</c:v>
                </c:pt>
                <c:pt idx="4348">
                  <c:v>0.31849061131486117</c:v>
                </c:pt>
                <c:pt idx="4349">
                  <c:v>0.28660688842380283</c:v>
                </c:pt>
                <c:pt idx="4350">
                  <c:v>0.28230113557925374</c:v>
                </c:pt>
                <c:pt idx="4351">
                  <c:v>0.31182421806657945</c:v>
                </c:pt>
                <c:pt idx="4352">
                  <c:v>0.33449554159563394</c:v>
                </c:pt>
                <c:pt idx="4353">
                  <c:v>0.27534482407496735</c:v>
                </c:pt>
                <c:pt idx="4354">
                  <c:v>0.21044209872613143</c:v>
                </c:pt>
                <c:pt idx="4355">
                  <c:v>0.16949456803682536</c:v>
                </c:pt>
                <c:pt idx="4356">
                  <c:v>0.16229595825165219</c:v>
                </c:pt>
                <c:pt idx="4357">
                  <c:v>0.17580493062804858</c:v>
                </c:pt>
                <c:pt idx="4358">
                  <c:v>0.19997291950133123</c:v>
                </c:pt>
                <c:pt idx="4359">
                  <c:v>0.22133477228728693</c:v>
                </c:pt>
                <c:pt idx="4360">
                  <c:v>0.21999997917005756</c:v>
                </c:pt>
                <c:pt idx="4361">
                  <c:v>0.2418885037012368</c:v>
                </c:pt>
                <c:pt idx="4362">
                  <c:v>0.24998127918751856</c:v>
                </c:pt>
                <c:pt idx="4363">
                  <c:v>0.23178353505479898</c:v>
                </c:pt>
                <c:pt idx="4364">
                  <c:v>0.25479766870637682</c:v>
                </c:pt>
                <c:pt idx="4365">
                  <c:v>0.2983458714114009</c:v>
                </c:pt>
                <c:pt idx="4366">
                  <c:v>0.32528178206364561</c:v>
                </c:pt>
                <c:pt idx="4367">
                  <c:v>0.34849154077254091</c:v>
                </c:pt>
                <c:pt idx="4368">
                  <c:v>0.33765206658954366</c:v>
                </c:pt>
                <c:pt idx="4369">
                  <c:v>0.32769356074172035</c:v>
                </c:pt>
                <c:pt idx="4370">
                  <c:v>0.32648718899727602</c:v>
                </c:pt>
                <c:pt idx="4371">
                  <c:v>0.30107150582960962</c:v>
                </c:pt>
                <c:pt idx="4372">
                  <c:v>0.27761240841222978</c:v>
                </c:pt>
                <c:pt idx="4373">
                  <c:v>0.25242597074799994</c:v>
                </c:pt>
                <c:pt idx="4374">
                  <c:v>0.2478661187238192</c:v>
                </c:pt>
                <c:pt idx="4375">
                  <c:v>0.29664657602605721</c:v>
                </c:pt>
                <c:pt idx="4376">
                  <c:v>0.31665370083846539</c:v>
                </c:pt>
                <c:pt idx="4377">
                  <c:v>0.28528779189932851</c:v>
                </c:pt>
                <c:pt idx="4378">
                  <c:v>0.23801870907876901</c:v>
                </c:pt>
                <c:pt idx="4379">
                  <c:v>0.21045750822782189</c:v>
                </c:pt>
                <c:pt idx="4380">
                  <c:v>0.2023199018864747</c:v>
                </c:pt>
                <c:pt idx="4381">
                  <c:v>0.2044933496786413</c:v>
                </c:pt>
                <c:pt idx="4382">
                  <c:v>0.23238765543817683</c:v>
                </c:pt>
                <c:pt idx="4383">
                  <c:v>0.25325455630982868</c:v>
                </c:pt>
                <c:pt idx="4384">
                  <c:v>0.2814463991983514</c:v>
                </c:pt>
                <c:pt idx="4385">
                  <c:v>0.28900924012029899</c:v>
                </c:pt>
                <c:pt idx="4386">
                  <c:v>0.27511111599235732</c:v>
                </c:pt>
                <c:pt idx="4387">
                  <c:v>0.25142581144027876</c:v>
                </c:pt>
                <c:pt idx="4388">
                  <c:v>0.24494925374087836</c:v>
                </c:pt>
                <c:pt idx="4389">
                  <c:v>0.24321599133509514</c:v>
                </c:pt>
                <c:pt idx="4390">
                  <c:v>0.2513055991270004</c:v>
                </c:pt>
                <c:pt idx="4391">
                  <c:v>0.25917318933625588</c:v>
                </c:pt>
                <c:pt idx="4392">
                  <c:v>0.25889841817028103</c:v>
                </c:pt>
                <c:pt idx="4393">
                  <c:v>0.26647169250300046</c:v>
                </c:pt>
                <c:pt idx="4394">
                  <c:v>0.25586112470289807</c:v>
                </c:pt>
                <c:pt idx="4395">
                  <c:v>0.24250597222613104</c:v>
                </c:pt>
                <c:pt idx="4396">
                  <c:v>0.25259281038149606</c:v>
                </c:pt>
                <c:pt idx="4397">
                  <c:v>0.24483150820667787</c:v>
                </c:pt>
                <c:pt idx="4398">
                  <c:v>0.26830446369365568</c:v>
                </c:pt>
                <c:pt idx="4399">
                  <c:v>0.3341673395904135</c:v>
                </c:pt>
                <c:pt idx="4400">
                  <c:v>0.36545570272834532</c:v>
                </c:pt>
                <c:pt idx="4401">
                  <c:v>0.33173112139993388</c:v>
                </c:pt>
                <c:pt idx="4402">
                  <c:v>0.30528053265813704</c:v>
                </c:pt>
                <c:pt idx="4403">
                  <c:v>0.30489749897355128</c:v>
                </c:pt>
                <c:pt idx="4404">
                  <c:v>0.30306497027501356</c:v>
                </c:pt>
                <c:pt idx="4405">
                  <c:v>0.31715029063885097</c:v>
                </c:pt>
                <c:pt idx="4406">
                  <c:v>0.32510770992161681</c:v>
                </c:pt>
                <c:pt idx="4407">
                  <c:v>0.33248382521864212</c:v>
                </c:pt>
                <c:pt idx="4408">
                  <c:v>0.35006114356309964</c:v>
                </c:pt>
                <c:pt idx="4409">
                  <c:v>0.35357222660757542</c:v>
                </c:pt>
                <c:pt idx="4410">
                  <c:v>0.32807671729191135</c:v>
                </c:pt>
                <c:pt idx="4411">
                  <c:v>0.29398479649281301</c:v>
                </c:pt>
                <c:pt idx="4412">
                  <c:v>0.25877498644977159</c:v>
                </c:pt>
                <c:pt idx="4413">
                  <c:v>0.25105835387499537</c:v>
                </c:pt>
                <c:pt idx="4414">
                  <c:v>0.2511969812882352</c:v>
                </c:pt>
                <c:pt idx="4415">
                  <c:v>0.27458991326258081</c:v>
                </c:pt>
                <c:pt idx="4416">
                  <c:v>0.30016597408366136</c:v>
                </c:pt>
                <c:pt idx="4417">
                  <c:v>0.32571564149349264</c:v>
                </c:pt>
                <c:pt idx="4418">
                  <c:v>0.34633191083123882</c:v>
                </c:pt>
                <c:pt idx="4419">
                  <c:v>0.36060753641967946</c:v>
                </c:pt>
                <c:pt idx="4420">
                  <c:v>0.36039838613316283</c:v>
                </c:pt>
                <c:pt idx="4421">
                  <c:v>0.3511108057382612</c:v>
                </c:pt>
                <c:pt idx="4422">
                  <c:v>0.35665209040269075</c:v>
                </c:pt>
                <c:pt idx="4423">
                  <c:v>0.43048869871511725</c:v>
                </c:pt>
                <c:pt idx="4424">
                  <c:v>0.48228939691466144</c:v>
                </c:pt>
                <c:pt idx="4425">
                  <c:v>0.44667357408812691</c:v>
                </c:pt>
                <c:pt idx="4426">
                  <c:v>0.39551005186126348</c:v>
                </c:pt>
                <c:pt idx="4427">
                  <c:v>0.36227848475220431</c:v>
                </c:pt>
                <c:pt idx="4428">
                  <c:v>0.34357743041235783</c:v>
                </c:pt>
                <c:pt idx="4429">
                  <c:v>0.326574916677071</c:v>
                </c:pt>
                <c:pt idx="4430">
                  <c:v>0.32226284095683094</c:v>
                </c:pt>
                <c:pt idx="4431">
                  <c:v>0.33282476317615223</c:v>
                </c:pt>
                <c:pt idx="4432">
                  <c:v>0.3453379027226483</c:v>
                </c:pt>
                <c:pt idx="4433">
                  <c:v>0.3447144144625392</c:v>
                </c:pt>
                <c:pt idx="4434">
                  <c:v>0.33331922989787599</c:v>
                </c:pt>
                <c:pt idx="4435">
                  <c:v>0.32355635315711662</c:v>
                </c:pt>
                <c:pt idx="4436">
                  <c:v>0.3192189626252821</c:v>
                </c:pt>
                <c:pt idx="4437">
                  <c:v>0.33750751053882028</c:v>
                </c:pt>
                <c:pt idx="4438">
                  <c:v>0.37033962859045289</c:v>
                </c:pt>
                <c:pt idx="4439">
                  <c:v>0.39984997661913013</c:v>
                </c:pt>
                <c:pt idx="4440">
                  <c:v>0.39387332271501374</c:v>
                </c:pt>
                <c:pt idx="4441">
                  <c:v>0.3873784767698899</c:v>
                </c:pt>
                <c:pt idx="4442">
                  <c:v>0.39048818789296263</c:v>
                </c:pt>
                <c:pt idx="4443">
                  <c:v>0.39778861786618153</c:v>
                </c:pt>
                <c:pt idx="4444">
                  <c:v>0.38442102192557742</c:v>
                </c:pt>
                <c:pt idx="4445">
                  <c:v>0.38093514852699761</c:v>
                </c:pt>
                <c:pt idx="4446">
                  <c:v>0.38078632870490087</c:v>
                </c:pt>
                <c:pt idx="4447">
                  <c:v>0.43904848024092757</c:v>
                </c:pt>
                <c:pt idx="4448">
                  <c:v>0.4665507535984223</c:v>
                </c:pt>
                <c:pt idx="4449">
                  <c:v>0.42484919138764948</c:v>
                </c:pt>
                <c:pt idx="4450">
                  <c:v>0.36772337484367212</c:v>
                </c:pt>
                <c:pt idx="4451">
                  <c:v>0.31094096322842812</c:v>
                </c:pt>
                <c:pt idx="4452">
                  <c:v>0.28092178918620253</c:v>
                </c:pt>
                <c:pt idx="4453">
                  <c:v>0.27560763395789695</c:v>
                </c:pt>
                <c:pt idx="4454">
                  <c:v>0.27757908895788319</c:v>
                </c:pt>
                <c:pt idx="4455">
                  <c:v>0.2807783060449241</c:v>
                </c:pt>
                <c:pt idx="4456">
                  <c:v>0.27036792591861331</c:v>
                </c:pt>
                <c:pt idx="4457">
                  <c:v>0.26604800728837624</c:v>
                </c:pt>
                <c:pt idx="4458">
                  <c:v>0.26974917585831953</c:v>
                </c:pt>
                <c:pt idx="4459">
                  <c:v>0.24432263441748481</c:v>
                </c:pt>
                <c:pt idx="4460">
                  <c:v>0.24708129811558235</c:v>
                </c:pt>
                <c:pt idx="4461">
                  <c:v>0.25075794313451227</c:v>
                </c:pt>
                <c:pt idx="4462">
                  <c:v>0.26508034622731358</c:v>
                </c:pt>
                <c:pt idx="4463">
                  <c:v>0.29739391651059349</c:v>
                </c:pt>
                <c:pt idx="4464">
                  <c:v>0.34038030729515145</c:v>
                </c:pt>
                <c:pt idx="4465">
                  <c:v>0.35264013105325476</c:v>
                </c:pt>
                <c:pt idx="4466">
                  <c:v>0.36557874000375945</c:v>
                </c:pt>
                <c:pt idx="4467">
                  <c:v>0.37251023758753177</c:v>
                </c:pt>
                <c:pt idx="4468">
                  <c:v>0.36952086621969776</c:v>
                </c:pt>
                <c:pt idx="4469">
                  <c:v>0.33675628435573995</c:v>
                </c:pt>
                <c:pt idx="4470">
                  <c:v>0.33515549011897677</c:v>
                </c:pt>
                <c:pt idx="4471">
                  <c:v>0.37661283028474557</c:v>
                </c:pt>
                <c:pt idx="4472">
                  <c:v>0.42076058606798339</c:v>
                </c:pt>
                <c:pt idx="4473">
                  <c:v>0.37701990026514687</c:v>
                </c:pt>
                <c:pt idx="4474">
                  <c:v>0.30573905602736029</c:v>
                </c:pt>
                <c:pt idx="4475">
                  <c:v>0.25386608404632366</c:v>
                </c:pt>
                <c:pt idx="4476">
                  <c:v>0.24136949595651444</c:v>
                </c:pt>
                <c:pt idx="4477">
                  <c:v>0.24746054051270286</c:v>
                </c:pt>
                <c:pt idx="4478">
                  <c:v>0.25634971730996731</c:v>
                </c:pt>
                <c:pt idx="4479">
                  <c:v>0.26105836737828442</c:v>
                </c:pt>
                <c:pt idx="4480">
                  <c:v>0.26808257788987755</c:v>
                </c:pt>
                <c:pt idx="4481">
                  <c:v>0.26237640394117528</c:v>
                </c:pt>
                <c:pt idx="4482">
                  <c:v>0.23280663719964181</c:v>
                </c:pt>
                <c:pt idx="4483">
                  <c:v>0.19693783078805688</c:v>
                </c:pt>
                <c:pt idx="4484">
                  <c:v>0.21919818355724863</c:v>
                </c:pt>
                <c:pt idx="4485">
                  <c:v>0.27193187879199621</c:v>
                </c:pt>
                <c:pt idx="4486">
                  <c:v>0.31559973473411751</c:v>
                </c:pt>
                <c:pt idx="4487">
                  <c:v>0.32893585017935828</c:v>
                </c:pt>
                <c:pt idx="4488">
                  <c:v>0.34416404856286215</c:v>
                </c:pt>
                <c:pt idx="4489">
                  <c:v>0.36191045424297497</c:v>
                </c:pt>
                <c:pt idx="4490">
                  <c:v>0.36097181954132845</c:v>
                </c:pt>
                <c:pt idx="4491">
                  <c:v>0.36145380350165551</c:v>
                </c:pt>
                <c:pt idx="4492">
                  <c:v>0.3436916782277909</c:v>
                </c:pt>
                <c:pt idx="4493">
                  <c:v>0.31933183096486628</c:v>
                </c:pt>
                <c:pt idx="4494">
                  <c:v>0.322052537400348</c:v>
                </c:pt>
                <c:pt idx="4495">
                  <c:v>0.35487017517103375</c:v>
                </c:pt>
                <c:pt idx="4496">
                  <c:v>0.38146676062584361</c:v>
                </c:pt>
                <c:pt idx="4497">
                  <c:v>0.32705412828756797</c:v>
                </c:pt>
                <c:pt idx="4498">
                  <c:v>0.26257204157234243</c:v>
                </c:pt>
                <c:pt idx="4499">
                  <c:v>0.2291949849767462</c:v>
                </c:pt>
                <c:pt idx="4500">
                  <c:v>0.21407728461606468</c:v>
                </c:pt>
                <c:pt idx="4501">
                  <c:v>0.20173769644187647</c:v>
                </c:pt>
                <c:pt idx="4502">
                  <c:v>0.20240052626499991</c:v>
                </c:pt>
                <c:pt idx="4503">
                  <c:v>0.21160596054894795</c:v>
                </c:pt>
                <c:pt idx="4504">
                  <c:v>0.22719046185674832</c:v>
                </c:pt>
                <c:pt idx="4505">
                  <c:v>0.23186656178992412</c:v>
                </c:pt>
                <c:pt idx="4506">
                  <c:v>0.20558645199352765</c:v>
                </c:pt>
                <c:pt idx="4507">
                  <c:v>0.16143162702334424</c:v>
                </c:pt>
                <c:pt idx="4508">
                  <c:v>0.19078932375730739</c:v>
                </c:pt>
                <c:pt idx="4509">
                  <c:v>0.24343227305742027</c:v>
                </c:pt>
                <c:pt idx="4510">
                  <c:v>0.27707445588297736</c:v>
                </c:pt>
                <c:pt idx="4511">
                  <c:v>0.30652028621814298</c:v>
                </c:pt>
                <c:pt idx="4512">
                  <c:v>0.31704645837750917</c:v>
                </c:pt>
                <c:pt idx="4513">
                  <c:v>0.29744032379879665</c:v>
                </c:pt>
                <c:pt idx="4514">
                  <c:v>0.27576065286832879</c:v>
                </c:pt>
                <c:pt idx="4515">
                  <c:v>0.26653006162331661</c:v>
                </c:pt>
                <c:pt idx="4516">
                  <c:v>0.27522894220967148</c:v>
                </c:pt>
                <c:pt idx="4517">
                  <c:v>0.27082078272651161</c:v>
                </c:pt>
                <c:pt idx="4518">
                  <c:v>0.26826825728504605</c:v>
                </c:pt>
                <c:pt idx="4519">
                  <c:v>0.30235911555241224</c:v>
                </c:pt>
                <c:pt idx="4520">
                  <c:v>0.31966896735449574</c:v>
                </c:pt>
                <c:pt idx="4521">
                  <c:v>0.25403064662686503</c:v>
                </c:pt>
                <c:pt idx="4522">
                  <c:v>0.19260816380366963</c:v>
                </c:pt>
                <c:pt idx="4523">
                  <c:v>0.16104725980992671</c:v>
                </c:pt>
                <c:pt idx="4524">
                  <c:v>0.15730324597063977</c:v>
                </c:pt>
                <c:pt idx="4525">
                  <c:v>0.15909857225733251</c:v>
                </c:pt>
                <c:pt idx="4526">
                  <c:v>0.16290865954705183</c:v>
                </c:pt>
                <c:pt idx="4527">
                  <c:v>0.17038095702382991</c:v>
                </c:pt>
                <c:pt idx="4528">
                  <c:v>0.17262427682362905</c:v>
                </c:pt>
                <c:pt idx="4529">
                  <c:v>0.18297842279857007</c:v>
                </c:pt>
                <c:pt idx="4530">
                  <c:v>0.16925914525924379</c:v>
                </c:pt>
                <c:pt idx="4531">
                  <c:v>0.13807646050406447</c:v>
                </c:pt>
                <c:pt idx="4532">
                  <c:v>0.16303682888664639</c:v>
                </c:pt>
                <c:pt idx="4533">
                  <c:v>0.20582509782181052</c:v>
                </c:pt>
                <c:pt idx="4534">
                  <c:v>0.24322817609978467</c:v>
                </c:pt>
                <c:pt idx="4535">
                  <c:v>0.26210716051692995</c:v>
                </c:pt>
                <c:pt idx="4536">
                  <c:v>0.24739094264801831</c:v>
                </c:pt>
                <c:pt idx="4537">
                  <c:v>0.19747203236512059</c:v>
                </c:pt>
                <c:pt idx="4538">
                  <c:v>0.15328768548957272</c:v>
                </c:pt>
                <c:pt idx="4539">
                  <c:v>0.11341816856903794</c:v>
                </c:pt>
                <c:pt idx="4540">
                  <c:v>0.10422478227907916</c:v>
                </c:pt>
                <c:pt idx="4541">
                  <c:v>0.10979070903875193</c:v>
                </c:pt>
                <c:pt idx="4542">
                  <c:v>0.14297853090407259</c:v>
                </c:pt>
                <c:pt idx="4543">
                  <c:v>0.19339638952579125</c:v>
                </c:pt>
                <c:pt idx="4544">
                  <c:v>0.20398890415873924</c:v>
                </c:pt>
                <c:pt idx="4545">
                  <c:v>0.17897898750567201</c:v>
                </c:pt>
                <c:pt idx="4546">
                  <c:v>0.15546102869714151</c:v>
                </c:pt>
                <c:pt idx="4547">
                  <c:v>0.14586197869523707</c:v>
                </c:pt>
                <c:pt idx="4548">
                  <c:v>0.15636563390195882</c:v>
                </c:pt>
                <c:pt idx="4549">
                  <c:v>0.1613578004564637</c:v>
                </c:pt>
                <c:pt idx="4550">
                  <c:v>0.15469578034831549</c:v>
                </c:pt>
                <c:pt idx="4551">
                  <c:v>0.15268929737571293</c:v>
                </c:pt>
                <c:pt idx="4552">
                  <c:v>0.16320095852558858</c:v>
                </c:pt>
                <c:pt idx="4553">
                  <c:v>0.15744895234833922</c:v>
                </c:pt>
                <c:pt idx="4554">
                  <c:v>0.14668597253249421</c:v>
                </c:pt>
                <c:pt idx="4555">
                  <c:v>0.10188323024120077</c:v>
                </c:pt>
                <c:pt idx="4556">
                  <c:v>0.1043051640220423</c:v>
                </c:pt>
                <c:pt idx="4557">
                  <c:v>0.11035831139493399</c:v>
                </c:pt>
                <c:pt idx="4558">
                  <c:v>0.10489021314908298</c:v>
                </c:pt>
                <c:pt idx="4559">
                  <c:v>0.10796947971150207</c:v>
                </c:pt>
                <c:pt idx="4560">
                  <c:v>0.11008002002833507</c:v>
                </c:pt>
                <c:pt idx="4561">
                  <c:v>0.10264919589406285</c:v>
                </c:pt>
                <c:pt idx="4562">
                  <c:v>0.10046010377384541</c:v>
                </c:pt>
                <c:pt idx="4563">
                  <c:v>9.651464389557253E-2</c:v>
                </c:pt>
                <c:pt idx="4564">
                  <c:v>8.299088452556834E-2</c:v>
                </c:pt>
                <c:pt idx="4565">
                  <c:v>7.8287610775994818E-2</c:v>
                </c:pt>
                <c:pt idx="4566">
                  <c:v>9.7888752520346345E-2</c:v>
                </c:pt>
                <c:pt idx="4567">
                  <c:v>0.15582319898764418</c:v>
                </c:pt>
                <c:pt idx="4568">
                  <c:v>0.19171318226836187</c:v>
                </c:pt>
                <c:pt idx="4569">
                  <c:v>0.17814323126705842</c:v>
                </c:pt>
                <c:pt idx="4570">
                  <c:v>0.16092898430439562</c:v>
                </c:pt>
                <c:pt idx="4571">
                  <c:v>0.14893831200000746</c:v>
                </c:pt>
                <c:pt idx="4572">
                  <c:v>0.14432145231700597</c:v>
                </c:pt>
                <c:pt idx="4573">
                  <c:v>0.14480503637003378</c:v>
                </c:pt>
                <c:pt idx="4574">
                  <c:v>0.15643264256484679</c:v>
                </c:pt>
                <c:pt idx="4575">
                  <c:v>0.15991635342813368</c:v>
                </c:pt>
                <c:pt idx="4576">
                  <c:v>0.16303119580730446</c:v>
                </c:pt>
                <c:pt idx="4577">
                  <c:v>0.15284529620490542</c:v>
                </c:pt>
                <c:pt idx="4578">
                  <c:v>0.12832955979064128</c:v>
                </c:pt>
                <c:pt idx="4579">
                  <c:v>0.11153896059711001</c:v>
                </c:pt>
                <c:pt idx="4580">
                  <c:v>0.132491170167397</c:v>
                </c:pt>
                <c:pt idx="4581">
                  <c:v>0.17150281277110405</c:v>
                </c:pt>
                <c:pt idx="4582">
                  <c:v>0.1946117453559878</c:v>
                </c:pt>
                <c:pt idx="4583">
                  <c:v>0.20467786512589575</c:v>
                </c:pt>
                <c:pt idx="4584">
                  <c:v>0.20258113303942074</c:v>
                </c:pt>
                <c:pt idx="4585">
                  <c:v>0.18538943902710675</c:v>
                </c:pt>
                <c:pt idx="4586">
                  <c:v>0.15178325699549397</c:v>
                </c:pt>
                <c:pt idx="4587">
                  <c:v>0.13405605743878898</c:v>
                </c:pt>
                <c:pt idx="4588">
                  <c:v>0.11794290520178252</c:v>
                </c:pt>
                <c:pt idx="4589">
                  <c:v>9.6522879918147425E-2</c:v>
                </c:pt>
                <c:pt idx="4590">
                  <c:v>0.10310418628393668</c:v>
                </c:pt>
                <c:pt idx="4591">
                  <c:v>0.15585209052890062</c:v>
                </c:pt>
                <c:pt idx="4592">
                  <c:v>0.18979178669290964</c:v>
                </c:pt>
                <c:pt idx="4593">
                  <c:v>0.17735723193168235</c:v>
                </c:pt>
                <c:pt idx="4594">
                  <c:v>0.15538207376317253</c:v>
                </c:pt>
                <c:pt idx="4595">
                  <c:v>0.14198195357446367</c:v>
                </c:pt>
                <c:pt idx="4596">
                  <c:v>0.14363946971029265</c:v>
                </c:pt>
                <c:pt idx="4597">
                  <c:v>0.16105613432178212</c:v>
                </c:pt>
                <c:pt idx="4598">
                  <c:v>0.17829448737051715</c:v>
                </c:pt>
                <c:pt idx="4599">
                  <c:v>0.19188648962380633</c:v>
                </c:pt>
                <c:pt idx="4600">
                  <c:v>0.1995558634230053</c:v>
                </c:pt>
                <c:pt idx="4601">
                  <c:v>0.20519026326777084</c:v>
                </c:pt>
                <c:pt idx="4602">
                  <c:v>0.1909836451975277</c:v>
                </c:pt>
                <c:pt idx="4603">
                  <c:v>0.14947693520406882</c:v>
                </c:pt>
                <c:pt idx="4604">
                  <c:v>0.16997067700115864</c:v>
                </c:pt>
                <c:pt idx="4605">
                  <c:v>0.21108600064396804</c:v>
                </c:pt>
                <c:pt idx="4606">
                  <c:v>0.2345201560161102</c:v>
                </c:pt>
                <c:pt idx="4607">
                  <c:v>0.24802490984708114</c:v>
                </c:pt>
                <c:pt idx="4608">
                  <c:v>0.24602263296898996</c:v>
                </c:pt>
                <c:pt idx="4609">
                  <c:v>0.23385587278360839</c:v>
                </c:pt>
                <c:pt idx="4610">
                  <c:v>0.21119850013685271</c:v>
                </c:pt>
                <c:pt idx="4611">
                  <c:v>0.18768260388859664</c:v>
                </c:pt>
                <c:pt idx="4612">
                  <c:v>0.17887470177144899</c:v>
                </c:pt>
                <c:pt idx="4613">
                  <c:v>0.15898978733952179</c:v>
                </c:pt>
                <c:pt idx="4614">
                  <c:v>0.17267460200937973</c:v>
                </c:pt>
                <c:pt idx="4615">
                  <c:v>0.23094596597534364</c:v>
                </c:pt>
                <c:pt idx="4616">
                  <c:v>0.25855530045431802</c:v>
                </c:pt>
                <c:pt idx="4617">
                  <c:v>0.2379403775723512</c:v>
                </c:pt>
                <c:pt idx="4618">
                  <c:v>0.2469328093253379</c:v>
                </c:pt>
                <c:pt idx="4619">
                  <c:v>0.2473177141642896</c:v>
                </c:pt>
                <c:pt idx="4620">
                  <c:v>0.232332797534858</c:v>
                </c:pt>
                <c:pt idx="4621">
                  <c:v>0.21591490135903085</c:v>
                </c:pt>
                <c:pt idx="4622">
                  <c:v>0.210140971871245</c:v>
                </c:pt>
                <c:pt idx="4623">
                  <c:v>0.21571254182870825</c:v>
                </c:pt>
                <c:pt idx="4624">
                  <c:v>0.2185802774235564</c:v>
                </c:pt>
                <c:pt idx="4625">
                  <c:v>0.22265771495213627</c:v>
                </c:pt>
                <c:pt idx="4626">
                  <c:v>0.20170524074368656</c:v>
                </c:pt>
                <c:pt idx="4627">
                  <c:v>0.15410131800907534</c:v>
                </c:pt>
                <c:pt idx="4628">
                  <c:v>0.13870923992014653</c:v>
                </c:pt>
                <c:pt idx="4629">
                  <c:v>0.14935133967989464</c:v>
                </c:pt>
                <c:pt idx="4630">
                  <c:v>0.14824914689384774</c:v>
                </c:pt>
                <c:pt idx="4631">
                  <c:v>0.14704516463376216</c:v>
                </c:pt>
                <c:pt idx="4632">
                  <c:v>0.13092468876363944</c:v>
                </c:pt>
                <c:pt idx="4633">
                  <c:v>0.12139951092832549</c:v>
                </c:pt>
                <c:pt idx="4634">
                  <c:v>0.10397836994089581</c:v>
                </c:pt>
                <c:pt idx="4635">
                  <c:v>8.7037099061865519E-2</c:v>
                </c:pt>
                <c:pt idx="4636">
                  <c:v>7.9521586834430599E-2</c:v>
                </c:pt>
                <c:pt idx="4637">
                  <c:v>6.9304879141610862E-2</c:v>
                </c:pt>
                <c:pt idx="4638">
                  <c:v>8.0723146186663486E-2</c:v>
                </c:pt>
                <c:pt idx="4639">
                  <c:v>0.13485335585252384</c:v>
                </c:pt>
                <c:pt idx="4640">
                  <c:v>0.16385523797679086</c:v>
                </c:pt>
                <c:pt idx="4641">
                  <c:v>0.162605344653932</c:v>
                </c:pt>
                <c:pt idx="4642">
                  <c:v>0.14823353721872237</c:v>
                </c:pt>
                <c:pt idx="4643">
                  <c:v>0.13815656421381231</c:v>
                </c:pt>
                <c:pt idx="4644">
                  <c:v>0.14789107519063571</c:v>
                </c:pt>
                <c:pt idx="4645">
                  <c:v>0.15785177208838938</c:v>
                </c:pt>
                <c:pt idx="4646">
                  <c:v>0.15795468323392328</c:v>
                </c:pt>
                <c:pt idx="4647">
                  <c:v>0.16639663088645162</c:v>
                </c:pt>
                <c:pt idx="4648">
                  <c:v>0.16289439592732158</c:v>
                </c:pt>
                <c:pt idx="4649">
                  <c:v>0.15366265889496969</c:v>
                </c:pt>
                <c:pt idx="4650">
                  <c:v>0.14791538604187002</c:v>
                </c:pt>
                <c:pt idx="4651">
                  <c:v>0.12183741191451068</c:v>
                </c:pt>
                <c:pt idx="4652">
                  <c:v>0.13377775488452365</c:v>
                </c:pt>
                <c:pt idx="4653">
                  <c:v>0.17057785407554871</c:v>
                </c:pt>
                <c:pt idx="4654">
                  <c:v>0.1754229190509683</c:v>
                </c:pt>
                <c:pt idx="4655">
                  <c:v>0.17699688882873621</c:v>
                </c:pt>
                <c:pt idx="4656">
                  <c:v>0.15093223125047006</c:v>
                </c:pt>
                <c:pt idx="4657">
                  <c:v>0.14217669110559919</c:v>
                </c:pt>
                <c:pt idx="4658">
                  <c:v>0.14640666015667572</c:v>
                </c:pt>
                <c:pt idx="4659">
                  <c:v>0.15107885264420315</c:v>
                </c:pt>
                <c:pt idx="4660">
                  <c:v>0.13813448525287966</c:v>
                </c:pt>
                <c:pt idx="4661">
                  <c:v>0.14307497409887029</c:v>
                </c:pt>
                <c:pt idx="4662">
                  <c:v>0.15762166833047478</c:v>
                </c:pt>
                <c:pt idx="4663">
                  <c:v>0.19384738080971733</c:v>
                </c:pt>
                <c:pt idx="4664">
                  <c:v>0.21420373717703078</c:v>
                </c:pt>
                <c:pt idx="4665">
                  <c:v>0.20092099680587741</c:v>
                </c:pt>
                <c:pt idx="4666">
                  <c:v>0.17613370005600296</c:v>
                </c:pt>
                <c:pt idx="4667">
                  <c:v>0.17505344407804829</c:v>
                </c:pt>
                <c:pt idx="4668">
                  <c:v>0.18161503377376789</c:v>
                </c:pt>
                <c:pt idx="4669">
                  <c:v>0.20311134229678385</c:v>
                </c:pt>
                <c:pt idx="4670">
                  <c:v>0.23362065396683901</c:v>
                </c:pt>
                <c:pt idx="4671">
                  <c:v>0.26943250905775495</c:v>
                </c:pt>
                <c:pt idx="4672">
                  <c:v>0.30688727162477558</c:v>
                </c:pt>
                <c:pt idx="4673">
                  <c:v>0.30388542099716603</c:v>
                </c:pt>
                <c:pt idx="4674">
                  <c:v>0.26262274531331509</c:v>
                </c:pt>
                <c:pt idx="4675">
                  <c:v>0.24266780313104497</c:v>
                </c:pt>
                <c:pt idx="4676">
                  <c:v>0.25424103795733399</c:v>
                </c:pt>
                <c:pt idx="4677">
                  <c:v>0.25813828852623549</c:v>
                </c:pt>
                <c:pt idx="4678">
                  <c:v>0.23204897294977841</c:v>
                </c:pt>
                <c:pt idx="4679">
                  <c:v>0.19169557698512646</c:v>
                </c:pt>
                <c:pt idx="4680">
                  <c:v>0.15411072026776576</c:v>
                </c:pt>
                <c:pt idx="4681">
                  <c:v>0.13241299860550726</c:v>
                </c:pt>
                <c:pt idx="4682">
                  <c:v>0.14090488762123529</c:v>
                </c:pt>
                <c:pt idx="4683">
                  <c:v>0.12982087712313914</c:v>
                </c:pt>
                <c:pt idx="4684">
                  <c:v>0.13051568292221025</c:v>
                </c:pt>
                <c:pt idx="4685">
                  <c:v>0.1088290483888089</c:v>
                </c:pt>
                <c:pt idx="4686">
                  <c:v>0.12303205084581324</c:v>
                </c:pt>
                <c:pt idx="4687">
                  <c:v>0.18242517470886382</c:v>
                </c:pt>
                <c:pt idx="4688">
                  <c:v>0.20841438520720587</c:v>
                </c:pt>
                <c:pt idx="4689">
                  <c:v>0.20692680590332971</c:v>
                </c:pt>
                <c:pt idx="4690">
                  <c:v>0.19589533656552102</c:v>
                </c:pt>
                <c:pt idx="4691">
                  <c:v>0.18966193531018796</c:v>
                </c:pt>
                <c:pt idx="4692">
                  <c:v>0.1832816912399165</c:v>
                </c:pt>
                <c:pt idx="4693">
                  <c:v>0.18662269695017891</c:v>
                </c:pt>
                <c:pt idx="4694">
                  <c:v>0.18603441685284153</c:v>
                </c:pt>
                <c:pt idx="4695">
                  <c:v>0.18617815619635211</c:v>
                </c:pt>
                <c:pt idx="4696">
                  <c:v>0.19183350699526416</c:v>
                </c:pt>
                <c:pt idx="4697">
                  <c:v>0.20493190170505426</c:v>
                </c:pt>
                <c:pt idx="4698">
                  <c:v>0.19182782780083815</c:v>
                </c:pt>
                <c:pt idx="4699">
                  <c:v>0.16019711063376621</c:v>
                </c:pt>
                <c:pt idx="4700">
                  <c:v>0.19407547797204555</c:v>
                </c:pt>
                <c:pt idx="4701">
                  <c:v>0.26086519570225397</c:v>
                </c:pt>
                <c:pt idx="4702">
                  <c:v>0.30579626492142881</c:v>
                </c:pt>
                <c:pt idx="4703">
                  <c:v>0.33172935535121689</c:v>
                </c:pt>
                <c:pt idx="4704">
                  <c:v>0.33951153982625626</c:v>
                </c:pt>
                <c:pt idx="4705">
                  <c:v>0.3407559009169901</c:v>
                </c:pt>
                <c:pt idx="4706">
                  <c:v>0.32676056469035009</c:v>
                </c:pt>
                <c:pt idx="4707">
                  <c:v>0.29682404881716917</c:v>
                </c:pt>
                <c:pt idx="4708">
                  <c:v>0.26602297395291435</c:v>
                </c:pt>
                <c:pt idx="4709">
                  <c:v>0.23868440786976958</c:v>
                </c:pt>
                <c:pt idx="4710">
                  <c:v>0.23898748381726578</c:v>
                </c:pt>
                <c:pt idx="4711">
                  <c:v>0.26392229834720982</c:v>
                </c:pt>
                <c:pt idx="4712">
                  <c:v>0.28421892067820365</c:v>
                </c:pt>
                <c:pt idx="4713">
                  <c:v>0.25784465245622684</c:v>
                </c:pt>
                <c:pt idx="4714">
                  <c:v>0.21750989200825607</c:v>
                </c:pt>
                <c:pt idx="4715">
                  <c:v>0.20147107150558119</c:v>
                </c:pt>
                <c:pt idx="4716">
                  <c:v>0.21257200468062434</c:v>
                </c:pt>
                <c:pt idx="4717">
                  <c:v>0.22022950619107767</c:v>
                </c:pt>
                <c:pt idx="4718">
                  <c:v>0.22852557810962548</c:v>
                </c:pt>
                <c:pt idx="4719">
                  <c:v>0.2339504835496396</c:v>
                </c:pt>
                <c:pt idx="4720">
                  <c:v>0.23537095345296694</c:v>
                </c:pt>
                <c:pt idx="4721">
                  <c:v>0.2271876703821793</c:v>
                </c:pt>
                <c:pt idx="4722">
                  <c:v>0.19878091336378642</c:v>
                </c:pt>
                <c:pt idx="4723">
                  <c:v>0.15167293696209175</c:v>
                </c:pt>
                <c:pt idx="4724">
                  <c:v>0.17896775781927668</c:v>
                </c:pt>
                <c:pt idx="4725">
                  <c:v>0.22762795245361298</c:v>
                </c:pt>
                <c:pt idx="4726">
                  <c:v>0.26815719042349662</c:v>
                </c:pt>
                <c:pt idx="4727">
                  <c:v>0.29921756768288044</c:v>
                </c:pt>
                <c:pt idx="4728">
                  <c:v>0.32465063372321418</c:v>
                </c:pt>
                <c:pt idx="4729">
                  <c:v>0.32311723867223302</c:v>
                </c:pt>
                <c:pt idx="4730">
                  <c:v>0.32500842397127522</c:v>
                </c:pt>
                <c:pt idx="4731">
                  <c:v>0.33977744357405698</c:v>
                </c:pt>
                <c:pt idx="4732">
                  <c:v>0.32864206938439422</c:v>
                </c:pt>
                <c:pt idx="4733">
                  <c:v>0.31439111781033907</c:v>
                </c:pt>
                <c:pt idx="4734">
                  <c:v>0.29832221314537583</c:v>
                </c:pt>
                <c:pt idx="4735">
                  <c:v>0.32468612782789608</c:v>
                </c:pt>
                <c:pt idx="4736">
                  <c:v>0.35722907025099332</c:v>
                </c:pt>
                <c:pt idx="4737">
                  <c:v>0.32699085283636381</c:v>
                </c:pt>
                <c:pt idx="4738">
                  <c:v>0.27665167919055</c:v>
                </c:pt>
                <c:pt idx="4739">
                  <c:v>0.23083440344343109</c:v>
                </c:pt>
                <c:pt idx="4740">
                  <c:v>0.20300997634070991</c:v>
                </c:pt>
                <c:pt idx="4741">
                  <c:v>0.19579692408456845</c:v>
                </c:pt>
                <c:pt idx="4742">
                  <c:v>0.19516051861307704</c:v>
                </c:pt>
                <c:pt idx="4743">
                  <c:v>0.19161758170224519</c:v>
                </c:pt>
                <c:pt idx="4744">
                  <c:v>0.17799443244176602</c:v>
                </c:pt>
                <c:pt idx="4745">
                  <c:v>0.15826018551432594</c:v>
                </c:pt>
                <c:pt idx="4746">
                  <c:v>0.13685492367888233</c:v>
                </c:pt>
                <c:pt idx="4747">
                  <c:v>0.13621838295701869</c:v>
                </c:pt>
                <c:pt idx="4748">
                  <c:v>0.17710050770831523</c:v>
                </c:pt>
                <c:pt idx="4749">
                  <c:v>0.23991607853878649</c:v>
                </c:pt>
                <c:pt idx="4750">
                  <c:v>0.28839703807697631</c:v>
                </c:pt>
                <c:pt idx="4751">
                  <c:v>0.31955014170782425</c:v>
                </c:pt>
                <c:pt idx="4752">
                  <c:v>0.33729900377383465</c:v>
                </c:pt>
                <c:pt idx="4753">
                  <c:v>0.33617588636715945</c:v>
                </c:pt>
                <c:pt idx="4754">
                  <c:v>0.3189763766033214</c:v>
                </c:pt>
                <c:pt idx="4755">
                  <c:v>0.2947852804550859</c:v>
                </c:pt>
                <c:pt idx="4756">
                  <c:v>0.27665232215028152</c:v>
                </c:pt>
                <c:pt idx="4757">
                  <c:v>0.25041018892777528</c:v>
                </c:pt>
                <c:pt idx="4758">
                  <c:v>0.2442367270629246</c:v>
                </c:pt>
                <c:pt idx="4759">
                  <c:v>0.26559412744221522</c:v>
                </c:pt>
                <c:pt idx="4760">
                  <c:v>0.28139816153400826</c:v>
                </c:pt>
                <c:pt idx="4761">
                  <c:v>0.26243543177079687</c:v>
                </c:pt>
                <c:pt idx="4762">
                  <c:v>0.22489090321907357</c:v>
                </c:pt>
                <c:pt idx="4763">
                  <c:v>0.19159545873861589</c:v>
                </c:pt>
                <c:pt idx="4764">
                  <c:v>0.18183443419570447</c:v>
                </c:pt>
                <c:pt idx="4765">
                  <c:v>0.18188563871676719</c:v>
                </c:pt>
                <c:pt idx="4766">
                  <c:v>0.18169919032682083</c:v>
                </c:pt>
                <c:pt idx="4767">
                  <c:v>0.18287937105115876</c:v>
                </c:pt>
                <c:pt idx="4768">
                  <c:v>0.1830008759449045</c:v>
                </c:pt>
                <c:pt idx="4769">
                  <c:v>0.17318043479451958</c:v>
                </c:pt>
                <c:pt idx="4770">
                  <c:v>0.14543597622954596</c:v>
                </c:pt>
                <c:pt idx="4771">
                  <c:v>0.13633973983602724</c:v>
                </c:pt>
                <c:pt idx="4772">
                  <c:v>0.18627556407521556</c:v>
                </c:pt>
                <c:pt idx="4773">
                  <c:v>0.24480150172944121</c:v>
                </c:pt>
                <c:pt idx="4774">
                  <c:v>0.29340514458637534</c:v>
                </c:pt>
                <c:pt idx="4775">
                  <c:v>0.33201617150916946</c:v>
                </c:pt>
                <c:pt idx="4776">
                  <c:v>0.36105490242914612</c:v>
                </c:pt>
                <c:pt idx="4777">
                  <c:v>0.3726848898515514</c:v>
                </c:pt>
                <c:pt idx="4778">
                  <c:v>0.37054738578408303</c:v>
                </c:pt>
                <c:pt idx="4779">
                  <c:v>0.38086008810989053</c:v>
                </c:pt>
                <c:pt idx="4780">
                  <c:v>0.38006667192410531</c:v>
                </c:pt>
                <c:pt idx="4781">
                  <c:v>0.37327787691419079</c:v>
                </c:pt>
                <c:pt idx="4782">
                  <c:v>0.37983517362187491</c:v>
                </c:pt>
                <c:pt idx="4783">
                  <c:v>0.4049977672055331</c:v>
                </c:pt>
                <c:pt idx="4784">
                  <c:v>0.43454875313843316</c:v>
                </c:pt>
                <c:pt idx="4785">
                  <c:v>0.39476953971972861</c:v>
                </c:pt>
                <c:pt idx="4786">
                  <c:v>0.34231408854108381</c:v>
                </c:pt>
                <c:pt idx="4787">
                  <c:v>0.32216560888925749</c:v>
                </c:pt>
                <c:pt idx="4788">
                  <c:v>0.29846741104773594</c:v>
                </c:pt>
                <c:pt idx="4789">
                  <c:v>0.27844238175167968</c:v>
                </c:pt>
                <c:pt idx="4790">
                  <c:v>0.26653155722034277</c:v>
                </c:pt>
                <c:pt idx="4791">
                  <c:v>0.25434389038888755</c:v>
                </c:pt>
                <c:pt idx="4792">
                  <c:v>0.24548858298859327</c:v>
                </c:pt>
                <c:pt idx="4793">
                  <c:v>0.22643250554037811</c:v>
                </c:pt>
                <c:pt idx="4794">
                  <c:v>0.20269859166836304</c:v>
                </c:pt>
                <c:pt idx="4795">
                  <c:v>0.20272738959569619</c:v>
                </c:pt>
                <c:pt idx="4796">
                  <c:v>0.26394920195251831</c:v>
                </c:pt>
                <c:pt idx="4797">
                  <c:v>0.31874990677926152</c:v>
                </c:pt>
                <c:pt idx="4798">
                  <c:v>0.35420782386801603</c:v>
                </c:pt>
                <c:pt idx="4799">
                  <c:v>0.38572788169383782</c:v>
                </c:pt>
                <c:pt idx="4800">
                  <c:v>0.40737008204563785</c:v>
                </c:pt>
                <c:pt idx="4801">
                  <c:v>0.42420565931851112</c:v>
                </c:pt>
                <c:pt idx="4802">
                  <c:v>0.42143703861336068</c:v>
                </c:pt>
                <c:pt idx="4803">
                  <c:v>0.39541330327910734</c:v>
                </c:pt>
                <c:pt idx="4804">
                  <c:v>0.34671952456508676</c:v>
                </c:pt>
                <c:pt idx="4805">
                  <c:v>0.30196123672030212</c:v>
                </c:pt>
                <c:pt idx="4806">
                  <c:v>0.27607317499905637</c:v>
                </c:pt>
                <c:pt idx="4807">
                  <c:v>0.293099230601855</c:v>
                </c:pt>
                <c:pt idx="4808">
                  <c:v>0.27766594734528655</c:v>
                </c:pt>
                <c:pt idx="4809">
                  <c:v>0.25715154539492335</c:v>
                </c:pt>
                <c:pt idx="4810">
                  <c:v>0.24432147124611314</c:v>
                </c:pt>
                <c:pt idx="4811">
                  <c:v>0.23223292947308793</c:v>
                </c:pt>
                <c:pt idx="4812">
                  <c:v>0.21181007423120515</c:v>
                </c:pt>
                <c:pt idx="4813">
                  <c:v>0.19916408942755714</c:v>
                </c:pt>
                <c:pt idx="4814">
                  <c:v>0.18804645892992899</c:v>
                </c:pt>
                <c:pt idx="4815">
                  <c:v>0.19353132379671265</c:v>
                </c:pt>
                <c:pt idx="4816">
                  <c:v>0.19829636721783539</c:v>
                </c:pt>
                <c:pt idx="4817">
                  <c:v>0.21237390815845331</c:v>
                </c:pt>
                <c:pt idx="4818">
                  <c:v>0.19179585388223419</c:v>
                </c:pt>
                <c:pt idx="4819">
                  <c:v>0.1591999906783596</c:v>
                </c:pt>
                <c:pt idx="4820">
                  <c:v>0.16731550961623651</c:v>
                </c:pt>
                <c:pt idx="4821">
                  <c:v>0.19774699957014186</c:v>
                </c:pt>
                <c:pt idx="4822">
                  <c:v>0.25437949188737424</c:v>
                </c:pt>
                <c:pt idx="4823">
                  <c:v>0.28112487506791356</c:v>
                </c:pt>
                <c:pt idx="4824">
                  <c:v>0.29929369934085748</c:v>
                </c:pt>
                <c:pt idx="4825">
                  <c:v>0.27749148531706502</c:v>
                </c:pt>
                <c:pt idx="4826">
                  <c:v>0.2349181549254987</c:v>
                </c:pt>
                <c:pt idx="4827">
                  <c:v>0.21318108642845479</c:v>
                </c:pt>
                <c:pt idx="4828">
                  <c:v>0.17860606997446637</c:v>
                </c:pt>
                <c:pt idx="4829">
                  <c:v>0.17343801964380992</c:v>
                </c:pt>
                <c:pt idx="4830">
                  <c:v>0.17571168610923751</c:v>
                </c:pt>
                <c:pt idx="4831">
                  <c:v>0.20333225981629796</c:v>
                </c:pt>
                <c:pt idx="4832">
                  <c:v>0.20883319449567922</c:v>
                </c:pt>
                <c:pt idx="4833">
                  <c:v>0.19137105600035292</c:v>
                </c:pt>
                <c:pt idx="4834">
                  <c:v>0.19033610710644622</c:v>
                </c:pt>
                <c:pt idx="4835">
                  <c:v>0.19295651032145128</c:v>
                </c:pt>
                <c:pt idx="4836">
                  <c:v>0.19879244428516926</c:v>
                </c:pt>
                <c:pt idx="4837">
                  <c:v>0.20591891057064721</c:v>
                </c:pt>
                <c:pt idx="4838">
                  <c:v>0.22487821125355922</c:v>
                </c:pt>
                <c:pt idx="4839">
                  <c:v>0.25571332901668359</c:v>
                </c:pt>
                <c:pt idx="4840">
                  <c:v>0.26982591331397726</c:v>
                </c:pt>
                <c:pt idx="4841">
                  <c:v>0.26933862018721139</c:v>
                </c:pt>
                <c:pt idx="4842">
                  <c:v>0.26259856817943789</c:v>
                </c:pt>
                <c:pt idx="4843">
                  <c:v>0.20323218646667046</c:v>
                </c:pt>
                <c:pt idx="4844">
                  <c:v>0.1830640197390784</c:v>
                </c:pt>
                <c:pt idx="4845">
                  <c:v>0.20153546227018998</c:v>
                </c:pt>
                <c:pt idx="4846">
                  <c:v>0.22935205043644163</c:v>
                </c:pt>
                <c:pt idx="4847">
                  <c:v>0.24759561933251367</c:v>
                </c:pt>
                <c:pt idx="4848">
                  <c:v>0.26132812233263214</c:v>
                </c:pt>
                <c:pt idx="4849">
                  <c:v>0.2701530516100068</c:v>
                </c:pt>
                <c:pt idx="4850">
                  <c:v>0.27649012067727274</c:v>
                </c:pt>
                <c:pt idx="4851">
                  <c:v>0.25732925579896254</c:v>
                </c:pt>
                <c:pt idx="4852">
                  <c:v>0.23576554858779539</c:v>
                </c:pt>
                <c:pt idx="4853">
                  <c:v>0.23892582113763269</c:v>
                </c:pt>
                <c:pt idx="4854">
                  <c:v>0.25081001316395357</c:v>
                </c:pt>
                <c:pt idx="4855">
                  <c:v>0.26008005202583412</c:v>
                </c:pt>
                <c:pt idx="4856">
                  <c:v>0.29912603465444115</c:v>
                </c:pt>
                <c:pt idx="4857">
                  <c:v>0.30577961435920831</c:v>
                </c:pt>
                <c:pt idx="4858">
                  <c:v>0.28003148473617268</c:v>
                </c:pt>
                <c:pt idx="4859">
                  <c:v>0.25869043817748055</c:v>
                </c:pt>
                <c:pt idx="4860">
                  <c:v>0.24976925683695803</c:v>
                </c:pt>
                <c:pt idx="4861">
                  <c:v>0.25603914049511545</c:v>
                </c:pt>
                <c:pt idx="4862">
                  <c:v>0.27385698372316924</c:v>
                </c:pt>
                <c:pt idx="4863">
                  <c:v>0.28472705626642431</c:v>
                </c:pt>
                <c:pt idx="4864">
                  <c:v>0.29142357878587638</c:v>
                </c:pt>
                <c:pt idx="4865">
                  <c:v>0.29514059588725428</c:v>
                </c:pt>
                <c:pt idx="4866">
                  <c:v>0.27353862173876958</c:v>
                </c:pt>
                <c:pt idx="4867">
                  <c:v>0.23511971008965438</c:v>
                </c:pt>
                <c:pt idx="4868">
                  <c:v>0.24138828685509423</c:v>
                </c:pt>
                <c:pt idx="4869">
                  <c:v>0.28296586269681029</c:v>
                </c:pt>
                <c:pt idx="4870">
                  <c:v>0.31444553242003742</c:v>
                </c:pt>
                <c:pt idx="4871">
                  <c:v>0.34369699129618919</c:v>
                </c:pt>
                <c:pt idx="4872">
                  <c:v>0.35900089874280844</c:v>
                </c:pt>
                <c:pt idx="4873">
                  <c:v>0.37827295223680407</c:v>
                </c:pt>
                <c:pt idx="4874">
                  <c:v>0.39150035216589701</c:v>
                </c:pt>
                <c:pt idx="4875">
                  <c:v>0.38149114497240388</c:v>
                </c:pt>
                <c:pt idx="4876">
                  <c:v>0.36909980826355759</c:v>
                </c:pt>
                <c:pt idx="4877">
                  <c:v>0.35637755186709996</c:v>
                </c:pt>
                <c:pt idx="4878">
                  <c:v>0.34649880513071962</c:v>
                </c:pt>
                <c:pt idx="4879">
                  <c:v>0.3875794542910615</c:v>
                </c:pt>
                <c:pt idx="4880">
                  <c:v>0.45792044256020137</c:v>
                </c:pt>
                <c:pt idx="4881">
                  <c:v>0.42999941448411455</c:v>
                </c:pt>
                <c:pt idx="4882">
                  <c:v>0.37963389008572118</c:v>
                </c:pt>
                <c:pt idx="4883">
                  <c:v>0.33507426768304821</c:v>
                </c:pt>
                <c:pt idx="4884">
                  <c:v>0.31238093734485811</c:v>
                </c:pt>
                <c:pt idx="4885">
                  <c:v>0.30841312947182697</c:v>
                </c:pt>
                <c:pt idx="4886">
                  <c:v>0.30859785585017768</c:v>
                </c:pt>
                <c:pt idx="4887">
                  <c:v>0.30911788564736281</c:v>
                </c:pt>
                <c:pt idx="4888">
                  <c:v>0.31344555216998432</c:v>
                </c:pt>
                <c:pt idx="4889">
                  <c:v>0.31678389938396229</c:v>
                </c:pt>
                <c:pt idx="4890">
                  <c:v>0.30197268051008569</c:v>
                </c:pt>
                <c:pt idx="4891">
                  <c:v>0.26310958367192416</c:v>
                </c:pt>
                <c:pt idx="4892">
                  <c:v>0.27284696465034736</c:v>
                </c:pt>
                <c:pt idx="4893">
                  <c:v>0.32051794379051329</c:v>
                </c:pt>
                <c:pt idx="4894">
                  <c:v>0.37480168482474197</c:v>
                </c:pt>
                <c:pt idx="4895">
                  <c:v>0.40459656111163167</c:v>
                </c:pt>
                <c:pt idx="4896">
                  <c:v>0.41043616805511213</c:v>
                </c:pt>
                <c:pt idx="4897">
                  <c:v>0.41511728985166391</c:v>
                </c:pt>
                <c:pt idx="4898">
                  <c:v>0.41215003147628954</c:v>
                </c:pt>
                <c:pt idx="4899">
                  <c:v>0.39871972499836106</c:v>
                </c:pt>
                <c:pt idx="4900">
                  <c:v>0.37869366277438565</c:v>
                </c:pt>
                <c:pt idx="4901">
                  <c:v>0.35529097427511119</c:v>
                </c:pt>
                <c:pt idx="4902">
                  <c:v>0.35774666765944579</c:v>
                </c:pt>
                <c:pt idx="4903">
                  <c:v>0.42079618724460227</c:v>
                </c:pt>
                <c:pt idx="4904">
                  <c:v>0.45912276013132269</c:v>
                </c:pt>
                <c:pt idx="4905">
                  <c:v>0.39092594835954481</c:v>
                </c:pt>
                <c:pt idx="4906">
                  <c:v>0.33329687615780046</c:v>
                </c:pt>
                <c:pt idx="4907">
                  <c:v>0.28704156766140754</c:v>
                </c:pt>
                <c:pt idx="4908">
                  <c:v>0.25153710507387189</c:v>
                </c:pt>
                <c:pt idx="4909">
                  <c:v>0.24675045909192289</c:v>
                </c:pt>
                <c:pt idx="4910">
                  <c:v>0.24223272812366892</c:v>
                </c:pt>
                <c:pt idx="4911">
                  <c:v>0.24874177979054787</c:v>
                </c:pt>
                <c:pt idx="4912">
                  <c:v>0.25584025102601365</c:v>
                </c:pt>
                <c:pt idx="4913">
                  <c:v>0.26040640404241583</c:v>
                </c:pt>
                <c:pt idx="4914">
                  <c:v>0.24809406960611524</c:v>
                </c:pt>
                <c:pt idx="4915">
                  <c:v>0.22378355601181529</c:v>
                </c:pt>
                <c:pt idx="4916">
                  <c:v>0.24465536879224969</c:v>
                </c:pt>
                <c:pt idx="4917">
                  <c:v>0.29721590164683848</c:v>
                </c:pt>
                <c:pt idx="4918">
                  <c:v>0.33613470260816491</c:v>
                </c:pt>
                <c:pt idx="4919">
                  <c:v>0.36432201758887073</c:v>
                </c:pt>
                <c:pt idx="4920">
                  <c:v>0.37678754875901604</c:v>
                </c:pt>
                <c:pt idx="4921">
                  <c:v>0.3770589141451044</c:v>
                </c:pt>
                <c:pt idx="4922">
                  <c:v>0.36996798756854615</c:v>
                </c:pt>
                <c:pt idx="4923">
                  <c:v>0.36339819923863875</c:v>
                </c:pt>
                <c:pt idx="4924">
                  <c:v>0.35092739710737358</c:v>
                </c:pt>
                <c:pt idx="4925">
                  <c:v>0.32393923275535202</c:v>
                </c:pt>
                <c:pt idx="4926">
                  <c:v>0.30524051876262437</c:v>
                </c:pt>
                <c:pt idx="4927">
                  <c:v>0.35540641260545214</c:v>
                </c:pt>
                <c:pt idx="4928">
                  <c:v>0.41775661493796995</c:v>
                </c:pt>
                <c:pt idx="4929">
                  <c:v>0.38404906692578827</c:v>
                </c:pt>
                <c:pt idx="4930">
                  <c:v>0.32820905599700184</c:v>
                </c:pt>
                <c:pt idx="4931">
                  <c:v>0.2850961636892107</c:v>
                </c:pt>
                <c:pt idx="4932">
                  <c:v>0.27699504216177595</c:v>
                </c:pt>
                <c:pt idx="4933">
                  <c:v>0.278378544021125</c:v>
                </c:pt>
                <c:pt idx="4934">
                  <c:v>0.27741594000483022</c:v>
                </c:pt>
                <c:pt idx="4935">
                  <c:v>0.27574410140391142</c:v>
                </c:pt>
                <c:pt idx="4936">
                  <c:v>0.27762937878879895</c:v>
                </c:pt>
                <c:pt idx="4937">
                  <c:v>0.27984228577105946</c:v>
                </c:pt>
                <c:pt idx="4938">
                  <c:v>0.25859599856925025</c:v>
                </c:pt>
                <c:pt idx="4939">
                  <c:v>0.23005290369246326</c:v>
                </c:pt>
                <c:pt idx="4940">
                  <c:v>0.24862734142759443</c:v>
                </c:pt>
                <c:pt idx="4941">
                  <c:v>0.30215207487406948</c:v>
                </c:pt>
                <c:pt idx="4942">
                  <c:v>0.34833945888250034</c:v>
                </c:pt>
                <c:pt idx="4943">
                  <c:v>0.37502494172428513</c:v>
                </c:pt>
                <c:pt idx="4944">
                  <c:v>0.38495220492214482</c:v>
                </c:pt>
                <c:pt idx="4945">
                  <c:v>0.39169928604017812</c:v>
                </c:pt>
                <c:pt idx="4946">
                  <c:v>0.39541497481193122</c:v>
                </c:pt>
                <c:pt idx="4947">
                  <c:v>0.38464917124865478</c:v>
                </c:pt>
                <c:pt idx="4948">
                  <c:v>0.3562980752800155</c:v>
                </c:pt>
                <c:pt idx="4949">
                  <c:v>0.32648563064074965</c:v>
                </c:pt>
                <c:pt idx="4950">
                  <c:v>0.3234351670343667</c:v>
                </c:pt>
                <c:pt idx="4951">
                  <c:v>0.37493650099371967</c:v>
                </c:pt>
                <c:pt idx="4952">
                  <c:v>0.41144844813090675</c:v>
                </c:pt>
                <c:pt idx="4953">
                  <c:v>0.38880657615883607</c:v>
                </c:pt>
                <c:pt idx="4954">
                  <c:v>0.34044756882902522</c:v>
                </c:pt>
                <c:pt idx="4955">
                  <c:v>0.29286064177058374</c:v>
                </c:pt>
                <c:pt idx="4956">
                  <c:v>0.27059387780018873</c:v>
                </c:pt>
                <c:pt idx="4957">
                  <c:v>0.2576462220382354</c:v>
                </c:pt>
                <c:pt idx="4958">
                  <c:v>0.2553240619035923</c:v>
                </c:pt>
                <c:pt idx="4959">
                  <c:v>0.2573285974214119</c:v>
                </c:pt>
                <c:pt idx="4960">
                  <c:v>0.26339060563539224</c:v>
                </c:pt>
                <c:pt idx="4961">
                  <c:v>0.26317766071813858</c:v>
                </c:pt>
                <c:pt idx="4962">
                  <c:v>0.23650003468645595</c:v>
                </c:pt>
                <c:pt idx="4963">
                  <c:v>0.2049834271932241</c:v>
                </c:pt>
                <c:pt idx="4964">
                  <c:v>0.22146608838207738</c:v>
                </c:pt>
                <c:pt idx="4965">
                  <c:v>0.27442448614413545</c:v>
                </c:pt>
                <c:pt idx="4966">
                  <c:v>0.31990459269685961</c:v>
                </c:pt>
                <c:pt idx="4967">
                  <c:v>0.35226348020024489</c:v>
                </c:pt>
                <c:pt idx="4968">
                  <c:v>0.3613647237816412</c:v>
                </c:pt>
                <c:pt idx="4969">
                  <c:v>0.36300855030840568</c:v>
                </c:pt>
                <c:pt idx="4970">
                  <c:v>0.35580607665695824</c:v>
                </c:pt>
                <c:pt idx="4971">
                  <c:v>0.35457624810983068</c:v>
                </c:pt>
                <c:pt idx="4972">
                  <c:v>0.3375604058641094</c:v>
                </c:pt>
                <c:pt idx="4973">
                  <c:v>0.30916026895109094</c:v>
                </c:pt>
                <c:pt idx="4974">
                  <c:v>0.29444093473077915</c:v>
                </c:pt>
                <c:pt idx="4975">
                  <c:v>0.32891810901821078</c:v>
                </c:pt>
                <c:pt idx="4976">
                  <c:v>0.35960461047123188</c:v>
                </c:pt>
                <c:pt idx="4977">
                  <c:v>0.31545257936209514</c:v>
                </c:pt>
                <c:pt idx="4978">
                  <c:v>0.25162440171442718</c:v>
                </c:pt>
                <c:pt idx="4979">
                  <c:v>0.2319677578221799</c:v>
                </c:pt>
                <c:pt idx="4980">
                  <c:v>0.21929170976989992</c:v>
                </c:pt>
                <c:pt idx="4981">
                  <c:v>0.22970611731536672</c:v>
                </c:pt>
                <c:pt idx="4982">
                  <c:v>0.22405814704691612</c:v>
                </c:pt>
                <c:pt idx="4983">
                  <c:v>0.23168341937556086</c:v>
                </c:pt>
                <c:pt idx="4984">
                  <c:v>0.24690510783719144</c:v>
                </c:pt>
                <c:pt idx="4985">
                  <c:v>0.25901492829061745</c:v>
                </c:pt>
                <c:pt idx="4986">
                  <c:v>0.23323392029771869</c:v>
                </c:pt>
                <c:pt idx="4987">
                  <c:v>0.2052054882162421</c:v>
                </c:pt>
                <c:pt idx="4988">
                  <c:v>0.22991085143031217</c:v>
                </c:pt>
                <c:pt idx="4989">
                  <c:v>0.27163282964447877</c:v>
                </c:pt>
                <c:pt idx="4990">
                  <c:v>0.31282274068065247</c:v>
                </c:pt>
                <c:pt idx="4991">
                  <c:v>0.33558076483846278</c:v>
                </c:pt>
                <c:pt idx="4992">
                  <c:v>0.33924426264622815</c:v>
                </c:pt>
                <c:pt idx="4993">
                  <c:v>0.34142581232926172</c:v>
                </c:pt>
                <c:pt idx="4994">
                  <c:v>0.33672618516728703</c:v>
                </c:pt>
                <c:pt idx="4995">
                  <c:v>0.31961990940307522</c:v>
                </c:pt>
                <c:pt idx="4996">
                  <c:v>0.27777293092346578</c:v>
                </c:pt>
                <c:pt idx="4997">
                  <c:v>0.24750053840633246</c:v>
                </c:pt>
                <c:pt idx="4998">
                  <c:v>0.25070057799719164</c:v>
                </c:pt>
                <c:pt idx="4999">
                  <c:v>0.30339234757298489</c:v>
                </c:pt>
                <c:pt idx="5000">
                  <c:v>0.35503463469302038</c:v>
                </c:pt>
                <c:pt idx="5001">
                  <c:v>0.31351401592501837</c:v>
                </c:pt>
                <c:pt idx="5002">
                  <c:v>0.26280321196042611</c:v>
                </c:pt>
                <c:pt idx="5003">
                  <c:v>0.22186140670799909</c:v>
                </c:pt>
                <c:pt idx="5004">
                  <c:v>0.2087495892285702</c:v>
                </c:pt>
                <c:pt idx="5005">
                  <c:v>0.21251438617842311</c:v>
                </c:pt>
                <c:pt idx="5006">
                  <c:v>0.2191123975908269</c:v>
                </c:pt>
                <c:pt idx="5007">
                  <c:v>0.23419667208882672</c:v>
                </c:pt>
                <c:pt idx="5008">
                  <c:v>0.2546192081066927</c:v>
                </c:pt>
                <c:pt idx="5009">
                  <c:v>0.26631815339467557</c:v>
                </c:pt>
                <c:pt idx="5010">
                  <c:v>0.25458100568616926</c:v>
                </c:pt>
                <c:pt idx="5011">
                  <c:v>0.21839906678352869</c:v>
                </c:pt>
                <c:pt idx="5012">
                  <c:v>0.20985469826921893</c:v>
                </c:pt>
                <c:pt idx="5013">
                  <c:v>0.24289355973581034</c:v>
                </c:pt>
                <c:pt idx="5014">
                  <c:v>0.29117364234063331</c:v>
                </c:pt>
                <c:pt idx="5015">
                  <c:v>0.32034259782160801</c:v>
                </c:pt>
                <c:pt idx="5016">
                  <c:v>0.31934085049142075</c:v>
                </c:pt>
                <c:pt idx="5017">
                  <c:v>0.30037870694718238</c:v>
                </c:pt>
                <c:pt idx="5018">
                  <c:v>0.27806756469116645</c:v>
                </c:pt>
                <c:pt idx="5019">
                  <c:v>0.26979266045106104</c:v>
                </c:pt>
                <c:pt idx="5020">
                  <c:v>0.24303708546528188</c:v>
                </c:pt>
                <c:pt idx="5021">
                  <c:v>0.20143445260199139</c:v>
                </c:pt>
                <c:pt idx="5022">
                  <c:v>0.19871704301869803</c:v>
                </c:pt>
                <c:pt idx="5023">
                  <c:v>0.26040432270562186</c:v>
                </c:pt>
                <c:pt idx="5024">
                  <c:v>0.29109161669330991</c:v>
                </c:pt>
                <c:pt idx="5025">
                  <c:v>0.26232191586082221</c:v>
                </c:pt>
                <c:pt idx="5026">
                  <c:v>0.22844863681396047</c:v>
                </c:pt>
                <c:pt idx="5027">
                  <c:v>0.21453246669114454</c:v>
                </c:pt>
                <c:pt idx="5028">
                  <c:v>0.2184749365019143</c:v>
                </c:pt>
                <c:pt idx="5029">
                  <c:v>0.22899350835052915</c:v>
                </c:pt>
                <c:pt idx="5030">
                  <c:v>0.2420283349983583</c:v>
                </c:pt>
                <c:pt idx="5031">
                  <c:v>0.25607641767460337</c:v>
                </c:pt>
                <c:pt idx="5032">
                  <c:v>0.26993194494983663</c:v>
                </c:pt>
                <c:pt idx="5033">
                  <c:v>0.30088231761862227</c:v>
                </c:pt>
                <c:pt idx="5034">
                  <c:v>0.26813727541331817</c:v>
                </c:pt>
                <c:pt idx="5035">
                  <c:v>0.20116758385650782</c:v>
                </c:pt>
                <c:pt idx="5036">
                  <c:v>0.20865574107776308</c:v>
                </c:pt>
                <c:pt idx="5037">
                  <c:v>0.210326420687375</c:v>
                </c:pt>
                <c:pt idx="5038">
                  <c:v>0.22527684792544286</c:v>
                </c:pt>
                <c:pt idx="5039">
                  <c:v>0.23960578489357479</c:v>
                </c:pt>
                <c:pt idx="5040">
                  <c:v>0.24765279270512197</c:v>
                </c:pt>
                <c:pt idx="5041">
                  <c:v>0.25891398767208207</c:v>
                </c:pt>
                <c:pt idx="5042">
                  <c:v>0.25623891828046991</c:v>
                </c:pt>
                <c:pt idx="5043">
                  <c:v>0.26521755242350309</c:v>
                </c:pt>
                <c:pt idx="5044">
                  <c:v>0.24579718087570943</c:v>
                </c:pt>
                <c:pt idx="5045">
                  <c:v>0.2125238641818335</c:v>
                </c:pt>
                <c:pt idx="5046">
                  <c:v>0.19827498873897892</c:v>
                </c:pt>
                <c:pt idx="5047">
                  <c:v>0.2494439305569475</c:v>
                </c:pt>
                <c:pt idx="5048">
                  <c:v>0.28704161002069944</c:v>
                </c:pt>
                <c:pt idx="5049">
                  <c:v>0.27611882138227684</c:v>
                </c:pt>
                <c:pt idx="5050">
                  <c:v>0.25632245046527596</c:v>
                </c:pt>
                <c:pt idx="5051">
                  <c:v>0.23043745757461431</c:v>
                </c:pt>
                <c:pt idx="5052">
                  <c:v>0.22824611583450585</c:v>
                </c:pt>
                <c:pt idx="5053">
                  <c:v>0.22905573431560408</c:v>
                </c:pt>
                <c:pt idx="5054">
                  <c:v>0.23619105764679757</c:v>
                </c:pt>
                <c:pt idx="5055">
                  <c:v>0.23882940034553746</c:v>
                </c:pt>
                <c:pt idx="5056">
                  <c:v>0.24632417548424768</c:v>
                </c:pt>
                <c:pt idx="5057">
                  <c:v>0.24009111929282778</c:v>
                </c:pt>
                <c:pt idx="5058">
                  <c:v>0.20334252563584629</c:v>
                </c:pt>
                <c:pt idx="5059">
                  <c:v>0.17416589133818888</c:v>
                </c:pt>
                <c:pt idx="5060">
                  <c:v>0.19854060481066088</c:v>
                </c:pt>
                <c:pt idx="5061">
                  <c:v>0.24914956195908675</c:v>
                </c:pt>
                <c:pt idx="5062">
                  <c:v>0.28707234914125007</c:v>
                </c:pt>
                <c:pt idx="5063">
                  <c:v>0.32120320342581554</c:v>
                </c:pt>
                <c:pt idx="5064">
                  <c:v>0.34677647307047738</c:v>
                </c:pt>
                <c:pt idx="5065">
                  <c:v>0.36738109168288829</c:v>
                </c:pt>
                <c:pt idx="5066">
                  <c:v>0.38048010918733655</c:v>
                </c:pt>
                <c:pt idx="5067">
                  <c:v>0.38748358304147856</c:v>
                </c:pt>
                <c:pt idx="5068">
                  <c:v>0.38079334594108599</c:v>
                </c:pt>
                <c:pt idx="5069">
                  <c:v>0.37475992429808941</c:v>
                </c:pt>
                <c:pt idx="5070">
                  <c:v>0.37646671523269531</c:v>
                </c:pt>
                <c:pt idx="5071">
                  <c:v>0.40071919124186767</c:v>
                </c:pt>
                <c:pt idx="5072">
                  <c:v>0.412143014460843</c:v>
                </c:pt>
                <c:pt idx="5073">
                  <c:v>0.38513299130446155</c:v>
                </c:pt>
                <c:pt idx="5074">
                  <c:v>0.33716051753493148</c:v>
                </c:pt>
                <c:pt idx="5075">
                  <c:v>0.30222322654255285</c:v>
                </c:pt>
                <c:pt idx="5076">
                  <c:v>0.28218178110606168</c:v>
                </c:pt>
                <c:pt idx="5077">
                  <c:v>0.26749059709644962</c:v>
                </c:pt>
                <c:pt idx="5078">
                  <c:v>0.24922723030169491</c:v>
                </c:pt>
                <c:pt idx="5079">
                  <c:v>0.24047385084832804</c:v>
                </c:pt>
                <c:pt idx="5080">
                  <c:v>0.23465455172385488</c:v>
                </c:pt>
                <c:pt idx="5081">
                  <c:v>0.23091492157733234</c:v>
                </c:pt>
                <c:pt idx="5082">
                  <c:v>0.20558537367938384</c:v>
                </c:pt>
                <c:pt idx="5083">
                  <c:v>0.18572951803796434</c:v>
                </c:pt>
                <c:pt idx="5084">
                  <c:v>0.22048524908646824</c:v>
                </c:pt>
                <c:pt idx="5085">
                  <c:v>0.27475122415502767</c:v>
                </c:pt>
                <c:pt idx="5086">
                  <c:v>0.31656827542752214</c:v>
                </c:pt>
                <c:pt idx="5087">
                  <c:v>0.34302244315346153</c:v>
                </c:pt>
                <c:pt idx="5088">
                  <c:v>0.36222749767531554</c:v>
                </c:pt>
                <c:pt idx="5089">
                  <c:v>0.37474328446721084</c:v>
                </c:pt>
                <c:pt idx="5090">
                  <c:v>0.38443274477931627</c:v>
                </c:pt>
                <c:pt idx="5091">
                  <c:v>0.37798331814110425</c:v>
                </c:pt>
                <c:pt idx="5092">
                  <c:v>0.36793826137552915</c:v>
                </c:pt>
                <c:pt idx="5093">
                  <c:v>0.34277810587435481</c:v>
                </c:pt>
                <c:pt idx="5094">
                  <c:v>0.31525293777126101</c:v>
                </c:pt>
                <c:pt idx="5095">
                  <c:v>0.34598341745344557</c:v>
                </c:pt>
                <c:pt idx="5096">
                  <c:v>0.37420481418302831</c:v>
                </c:pt>
                <c:pt idx="5097">
                  <c:v>0.34245958957294864</c:v>
                </c:pt>
                <c:pt idx="5098">
                  <c:v>0.26890314688906353</c:v>
                </c:pt>
                <c:pt idx="5099">
                  <c:v>0.23655484698926751</c:v>
                </c:pt>
                <c:pt idx="5100">
                  <c:v>0.2255676763237949</c:v>
                </c:pt>
                <c:pt idx="5101">
                  <c:v>0.22618711382064027</c:v>
                </c:pt>
                <c:pt idx="5102">
                  <c:v>0.24403821839391895</c:v>
                </c:pt>
                <c:pt idx="5103">
                  <c:v>0.25803316503396273</c:v>
                </c:pt>
                <c:pt idx="5104">
                  <c:v>0.26626145205372814</c:v>
                </c:pt>
                <c:pt idx="5105">
                  <c:v>0.27167758454618135</c:v>
                </c:pt>
                <c:pt idx="5106">
                  <c:v>0.25170932953060693</c:v>
                </c:pt>
                <c:pt idx="5107">
                  <c:v>0.22608372340573996</c:v>
                </c:pt>
                <c:pt idx="5108">
                  <c:v>0.25256839745297643</c:v>
                </c:pt>
                <c:pt idx="5109">
                  <c:v>0.29140245202614617</c:v>
                </c:pt>
                <c:pt idx="5110">
                  <c:v>0.31849865775815578</c:v>
                </c:pt>
                <c:pt idx="5111">
                  <c:v>0.35164633221382047</c:v>
                </c:pt>
                <c:pt idx="5112">
                  <c:v>0.37475360074838154</c:v>
                </c:pt>
                <c:pt idx="5113">
                  <c:v>0.38999555397437785</c:v>
                </c:pt>
                <c:pt idx="5114">
                  <c:v>0.39773391454962309</c:v>
                </c:pt>
                <c:pt idx="5115">
                  <c:v>0.39338176302093214</c:v>
                </c:pt>
                <c:pt idx="5116">
                  <c:v>0.36615499424810627</c:v>
                </c:pt>
                <c:pt idx="5117">
                  <c:v>0.35455792681775439</c:v>
                </c:pt>
                <c:pt idx="5118">
                  <c:v>0.35055400380220059</c:v>
                </c:pt>
                <c:pt idx="5119">
                  <c:v>0.40409571270371425</c:v>
                </c:pt>
                <c:pt idx="5120">
                  <c:v>0.45353827847413802</c:v>
                </c:pt>
                <c:pt idx="5121">
                  <c:v>0.43673236124278209</c:v>
                </c:pt>
                <c:pt idx="5122">
                  <c:v>0.41052361047732677</c:v>
                </c:pt>
                <c:pt idx="5123">
                  <c:v>0.37460508772517931</c:v>
                </c:pt>
                <c:pt idx="5124">
                  <c:v>0.34291030827696106</c:v>
                </c:pt>
                <c:pt idx="5125">
                  <c:v>0.33167964161196106</c:v>
                </c:pt>
                <c:pt idx="5126">
                  <c:v>0.32086692942059625</c:v>
                </c:pt>
                <c:pt idx="5127">
                  <c:v>0.31547361117081885</c:v>
                </c:pt>
                <c:pt idx="5128">
                  <c:v>0.3096331857985381</c:v>
                </c:pt>
                <c:pt idx="5129">
                  <c:v>0.29791948084933723</c:v>
                </c:pt>
                <c:pt idx="5130">
                  <c:v>0.26963832257657555</c:v>
                </c:pt>
                <c:pt idx="5131">
                  <c:v>0.23914407704898427</c:v>
                </c:pt>
                <c:pt idx="5132">
                  <c:v>0.26910254640326353</c:v>
                </c:pt>
                <c:pt idx="5133">
                  <c:v>0.32317932863331061</c:v>
                </c:pt>
                <c:pt idx="5134">
                  <c:v>0.37242837845120824</c:v>
                </c:pt>
                <c:pt idx="5135">
                  <c:v>0.41653657069565536</c:v>
                </c:pt>
                <c:pt idx="5136">
                  <c:v>0.4431716320896727</c:v>
                </c:pt>
                <c:pt idx="5137">
                  <c:v>0.46444682998365971</c:v>
                </c:pt>
                <c:pt idx="5138">
                  <c:v>0.46855620271533427</c:v>
                </c:pt>
                <c:pt idx="5139">
                  <c:v>0.46682872223222943</c:v>
                </c:pt>
                <c:pt idx="5140">
                  <c:v>0.45464982479266924</c:v>
                </c:pt>
                <c:pt idx="5141">
                  <c:v>0.43408295624661225</c:v>
                </c:pt>
                <c:pt idx="5142">
                  <c:v>0.43307162132738825</c:v>
                </c:pt>
                <c:pt idx="5143">
                  <c:v>0.47413292092966453</c:v>
                </c:pt>
                <c:pt idx="5144">
                  <c:v>0.47717938765468543</c:v>
                </c:pt>
                <c:pt idx="5145">
                  <c:v>0.45217775728324999</c:v>
                </c:pt>
                <c:pt idx="5146">
                  <c:v>0.41039553429735953</c:v>
                </c:pt>
                <c:pt idx="5147">
                  <c:v>0.35992960334124946</c:v>
                </c:pt>
                <c:pt idx="5148">
                  <c:v>0.30641415960714147</c:v>
                </c:pt>
                <c:pt idx="5149">
                  <c:v>0.2824997670433993</c:v>
                </c:pt>
                <c:pt idx="5150">
                  <c:v>0.26332276088383005</c:v>
                </c:pt>
                <c:pt idx="5151">
                  <c:v>0.25326540069301978</c:v>
                </c:pt>
                <c:pt idx="5152">
                  <c:v>0.24121852894990078</c:v>
                </c:pt>
                <c:pt idx="5153">
                  <c:v>0.22728106956635707</c:v>
                </c:pt>
                <c:pt idx="5154">
                  <c:v>0.19865644204355298</c:v>
                </c:pt>
                <c:pt idx="5155">
                  <c:v>0.18315061387635539</c:v>
                </c:pt>
                <c:pt idx="5156">
                  <c:v>0.22695897297290901</c:v>
                </c:pt>
                <c:pt idx="5157">
                  <c:v>0.28889157281044164</c:v>
                </c:pt>
                <c:pt idx="5158">
                  <c:v>0.33636255079296351</c:v>
                </c:pt>
                <c:pt idx="5159">
                  <c:v>0.36433751577534573</c:v>
                </c:pt>
                <c:pt idx="5160">
                  <c:v>0.37708223575195704</c:v>
                </c:pt>
                <c:pt idx="5161">
                  <c:v>0.37795353518849373</c:v>
                </c:pt>
                <c:pt idx="5162">
                  <c:v>0.37185096444296256</c:v>
                </c:pt>
                <c:pt idx="5163">
                  <c:v>0.37664842212519306</c:v>
                </c:pt>
                <c:pt idx="5164">
                  <c:v>0.35352503176572186</c:v>
                </c:pt>
                <c:pt idx="5165">
                  <c:v>0.31331590402208681</c:v>
                </c:pt>
                <c:pt idx="5166">
                  <c:v>0.28871711097375452</c:v>
                </c:pt>
                <c:pt idx="5167">
                  <c:v>0.33039505261719182</c:v>
                </c:pt>
                <c:pt idx="5168">
                  <c:v>0.36174049389501245</c:v>
                </c:pt>
                <c:pt idx="5169">
                  <c:v>0.31915539598137266</c:v>
                </c:pt>
                <c:pt idx="5170">
                  <c:v>0.27704497578485421</c:v>
                </c:pt>
                <c:pt idx="5171">
                  <c:v>0.24141129256421032</c:v>
                </c:pt>
                <c:pt idx="5172">
                  <c:v>0.22382324255804847</c:v>
                </c:pt>
                <c:pt idx="5173">
                  <c:v>0.21450171917333183</c:v>
                </c:pt>
                <c:pt idx="5174">
                  <c:v>0.21004644693534483</c:v>
                </c:pt>
                <c:pt idx="5175">
                  <c:v>0.21701534876137338</c:v>
                </c:pt>
                <c:pt idx="5176">
                  <c:v>0.24305018186567512</c:v>
                </c:pt>
                <c:pt idx="5177">
                  <c:v>0.24722732550181337</c:v>
                </c:pt>
                <c:pt idx="5178">
                  <c:v>0.217268265663492</c:v>
                </c:pt>
                <c:pt idx="5179">
                  <c:v>0.18370959007774124</c:v>
                </c:pt>
                <c:pt idx="5180">
                  <c:v>0.20552973399053814</c:v>
                </c:pt>
                <c:pt idx="5181">
                  <c:v>0.23201733379943504</c:v>
                </c:pt>
                <c:pt idx="5182">
                  <c:v>0.26523582046817945</c:v>
                </c:pt>
                <c:pt idx="5183">
                  <c:v>0.26567039437549311</c:v>
                </c:pt>
                <c:pt idx="5184">
                  <c:v>0.25043626043753892</c:v>
                </c:pt>
                <c:pt idx="5185">
                  <c:v>0.24561412538326166</c:v>
                </c:pt>
                <c:pt idx="5186">
                  <c:v>0.25246238240709801</c:v>
                </c:pt>
                <c:pt idx="5187">
                  <c:v>0.25734608407085557</c:v>
                </c:pt>
                <c:pt idx="5188">
                  <c:v>0.24458962127215217</c:v>
                </c:pt>
                <c:pt idx="5189">
                  <c:v>0.22704459492026344</c:v>
                </c:pt>
                <c:pt idx="5190">
                  <c:v>0.22033003496349052</c:v>
                </c:pt>
                <c:pt idx="5191">
                  <c:v>0.24634249859465543</c:v>
                </c:pt>
                <c:pt idx="5192">
                  <c:v>0.30105206043420951</c:v>
                </c:pt>
                <c:pt idx="5193">
                  <c:v>0.28276966736148057</c:v>
                </c:pt>
                <c:pt idx="5194">
                  <c:v>0.22526253137546598</c:v>
                </c:pt>
                <c:pt idx="5195">
                  <c:v>0.1813843033779084</c:v>
                </c:pt>
                <c:pt idx="5196">
                  <c:v>0.1774017119364176</c:v>
                </c:pt>
                <c:pt idx="5197">
                  <c:v>0.19268752788018204</c:v>
                </c:pt>
                <c:pt idx="5198">
                  <c:v>0.20663714279283177</c:v>
                </c:pt>
                <c:pt idx="5199">
                  <c:v>0.2215562192623774</c:v>
                </c:pt>
                <c:pt idx="5200">
                  <c:v>0.23286539021520725</c:v>
                </c:pt>
                <c:pt idx="5201">
                  <c:v>0.25247193289198239</c:v>
                </c:pt>
                <c:pt idx="5202">
                  <c:v>0.24205502693317049</c:v>
                </c:pt>
                <c:pt idx="5203">
                  <c:v>0.22310903392809045</c:v>
                </c:pt>
                <c:pt idx="5204">
                  <c:v>0.24115570362768773</c:v>
                </c:pt>
                <c:pt idx="5205">
                  <c:v>0.28280933003099062</c:v>
                </c:pt>
                <c:pt idx="5206">
                  <c:v>0.33972871607291394</c:v>
                </c:pt>
                <c:pt idx="5207">
                  <c:v>0.36069303185651352</c:v>
                </c:pt>
                <c:pt idx="5208">
                  <c:v>0.36304300487141816</c:v>
                </c:pt>
                <c:pt idx="5209">
                  <c:v>0.35458723927598634</c:v>
                </c:pt>
                <c:pt idx="5210">
                  <c:v>0.35940978845557947</c:v>
                </c:pt>
                <c:pt idx="5211">
                  <c:v>0.35638230939128351</c:v>
                </c:pt>
                <c:pt idx="5212">
                  <c:v>0.33685030009888184</c:v>
                </c:pt>
                <c:pt idx="5213">
                  <c:v>0.31429612595037143</c:v>
                </c:pt>
                <c:pt idx="5214">
                  <c:v>0.30053965384862341</c:v>
                </c:pt>
                <c:pt idx="5215">
                  <c:v>0.30344355037681159</c:v>
                </c:pt>
                <c:pt idx="5216">
                  <c:v>0.34033053471576047</c:v>
                </c:pt>
                <c:pt idx="5217">
                  <c:v>0.32853368098905872</c:v>
                </c:pt>
                <c:pt idx="5218">
                  <c:v>0.27626398499224991</c:v>
                </c:pt>
                <c:pt idx="5219">
                  <c:v>0.25884599235253447</c:v>
                </c:pt>
                <c:pt idx="5220">
                  <c:v>0.26312921236372094</c:v>
                </c:pt>
                <c:pt idx="5221">
                  <c:v>0.24912114980459821</c:v>
                </c:pt>
                <c:pt idx="5222">
                  <c:v>0.23760273286483341</c:v>
                </c:pt>
                <c:pt idx="5223">
                  <c:v>0.24226371318201623</c:v>
                </c:pt>
                <c:pt idx="5224">
                  <c:v>0.25934239149567917</c:v>
                </c:pt>
                <c:pt idx="5225">
                  <c:v>0.27941218879914287</c:v>
                </c:pt>
                <c:pt idx="5226">
                  <c:v>0.27493861011421322</c:v>
                </c:pt>
                <c:pt idx="5227">
                  <c:v>0.26983319564586733</c:v>
                </c:pt>
                <c:pt idx="5228">
                  <c:v>0.28492491731608566</c:v>
                </c:pt>
                <c:pt idx="5229">
                  <c:v>0.30422649061425183</c:v>
                </c:pt>
                <c:pt idx="5230">
                  <c:v>0.31313682416058475</c:v>
                </c:pt>
                <c:pt idx="5231">
                  <c:v>0.31263822366792104</c:v>
                </c:pt>
                <c:pt idx="5232">
                  <c:v>0.32200466853849613</c:v>
                </c:pt>
                <c:pt idx="5233">
                  <c:v>0.33659818503292316</c:v>
                </c:pt>
                <c:pt idx="5234">
                  <c:v>0.33307355442506931</c:v>
                </c:pt>
                <c:pt idx="5235">
                  <c:v>0.31605249837412314</c:v>
                </c:pt>
                <c:pt idx="5236">
                  <c:v>0.29760617628698144</c:v>
                </c:pt>
                <c:pt idx="5237">
                  <c:v>0.28032901510787139</c:v>
                </c:pt>
                <c:pt idx="5238">
                  <c:v>0.27516847732577537</c:v>
                </c:pt>
                <c:pt idx="5239">
                  <c:v>0.32595888243395793</c:v>
                </c:pt>
                <c:pt idx="5240">
                  <c:v>0.40138221682333614</c:v>
                </c:pt>
                <c:pt idx="5241">
                  <c:v>0.37174699687039781</c:v>
                </c:pt>
                <c:pt idx="5242">
                  <c:v>0.32138901013349119</c:v>
                </c:pt>
                <c:pt idx="5243">
                  <c:v>0.28052950356326894</c:v>
                </c:pt>
                <c:pt idx="5244">
                  <c:v>0.25963423096596472</c:v>
                </c:pt>
                <c:pt idx="5245">
                  <c:v>0.25439892147289933</c:v>
                </c:pt>
                <c:pt idx="5246">
                  <c:v>0.25509605490595461</c:v>
                </c:pt>
                <c:pt idx="5247">
                  <c:v>0.26336676700910366</c:v>
                </c:pt>
                <c:pt idx="5248">
                  <c:v>0.26857785236941267</c:v>
                </c:pt>
                <c:pt idx="5249">
                  <c:v>0.26634446160738223</c:v>
                </c:pt>
                <c:pt idx="5250">
                  <c:v>0.23471776413724524</c:v>
                </c:pt>
                <c:pt idx="5251">
                  <c:v>0.18926611664174298</c:v>
                </c:pt>
                <c:pt idx="5252">
                  <c:v>0.18922904751014813</c:v>
                </c:pt>
                <c:pt idx="5253">
                  <c:v>0.21745056267523502</c:v>
                </c:pt>
                <c:pt idx="5254">
                  <c:v>0.24851258415646635</c:v>
                </c:pt>
                <c:pt idx="5255">
                  <c:v>0.27897286039309255</c:v>
                </c:pt>
                <c:pt idx="5256">
                  <c:v>0.29620049991384145</c:v>
                </c:pt>
                <c:pt idx="5257">
                  <c:v>0.30733158655858156</c:v>
                </c:pt>
                <c:pt idx="5258">
                  <c:v>0.29654675611604853</c:v>
                </c:pt>
                <c:pt idx="5259">
                  <c:v>0.26824997555800834</c:v>
                </c:pt>
                <c:pt idx="5260">
                  <c:v>0.23931950743991959</c:v>
                </c:pt>
                <c:pt idx="5261">
                  <c:v>0.21299148839554335</c:v>
                </c:pt>
                <c:pt idx="5262">
                  <c:v>0.20931113057834938</c:v>
                </c:pt>
                <c:pt idx="5263">
                  <c:v>0.25830425496958842</c:v>
                </c:pt>
                <c:pt idx="5264">
                  <c:v>0.31145182479162636</c:v>
                </c:pt>
                <c:pt idx="5265">
                  <c:v>0.26451929510224681</c:v>
                </c:pt>
                <c:pt idx="5266">
                  <c:v>0.21476805801149668</c:v>
                </c:pt>
                <c:pt idx="5267">
                  <c:v>0.1884234273331678</c:v>
                </c:pt>
                <c:pt idx="5268">
                  <c:v>0.17913633145955524</c:v>
                </c:pt>
                <c:pt idx="5269">
                  <c:v>0.1753702864808396</c:v>
                </c:pt>
                <c:pt idx="5270">
                  <c:v>0.1841020848481553</c:v>
                </c:pt>
                <c:pt idx="5271">
                  <c:v>0.19817050113589066</c:v>
                </c:pt>
                <c:pt idx="5272">
                  <c:v>0.19237577123174507</c:v>
                </c:pt>
                <c:pt idx="5273">
                  <c:v>0.1765633474274016</c:v>
                </c:pt>
                <c:pt idx="5274">
                  <c:v>0.13031184397159509</c:v>
                </c:pt>
                <c:pt idx="5275">
                  <c:v>0.10311333495435936</c:v>
                </c:pt>
                <c:pt idx="5276">
                  <c:v>0.12086124972103938</c:v>
                </c:pt>
                <c:pt idx="5277">
                  <c:v>0.14437626894545097</c:v>
                </c:pt>
                <c:pt idx="5278">
                  <c:v>0.1711820702950391</c:v>
                </c:pt>
                <c:pt idx="5279">
                  <c:v>0.20021158919568779</c:v>
                </c:pt>
                <c:pt idx="5280">
                  <c:v>0.21902960841874686</c:v>
                </c:pt>
                <c:pt idx="5281">
                  <c:v>0.21945168582150157</c:v>
                </c:pt>
                <c:pt idx="5282">
                  <c:v>0.21713847146258425</c:v>
                </c:pt>
                <c:pt idx="5283">
                  <c:v>0.21117051601562406</c:v>
                </c:pt>
                <c:pt idx="5284">
                  <c:v>0.17409118949014546</c:v>
                </c:pt>
                <c:pt idx="5285">
                  <c:v>0.15102377344480475</c:v>
                </c:pt>
                <c:pt idx="5286">
                  <c:v>0.12256624223877893</c:v>
                </c:pt>
                <c:pt idx="5287">
                  <c:v>0.16099256100563325</c:v>
                </c:pt>
                <c:pt idx="5288">
                  <c:v>0.18605676900750681</c:v>
                </c:pt>
                <c:pt idx="5289">
                  <c:v>0.16967788898505995</c:v>
                </c:pt>
                <c:pt idx="5290">
                  <c:v>0.15286575955296328</c:v>
                </c:pt>
                <c:pt idx="5291">
                  <c:v>0.14099353674419296</c:v>
                </c:pt>
                <c:pt idx="5292">
                  <c:v>0.1425203395529393</c:v>
                </c:pt>
                <c:pt idx="5293">
                  <c:v>0.14314761919505312</c:v>
                </c:pt>
                <c:pt idx="5294">
                  <c:v>0.15542266053154263</c:v>
                </c:pt>
                <c:pt idx="5295">
                  <c:v>0.17098942952396606</c:v>
                </c:pt>
                <c:pt idx="5296">
                  <c:v>0.18401991406867552</c:v>
                </c:pt>
                <c:pt idx="5297">
                  <c:v>0.19366971468031852</c:v>
                </c:pt>
                <c:pt idx="5298">
                  <c:v>0.17971181267506156</c:v>
                </c:pt>
                <c:pt idx="5299">
                  <c:v>0.13211082320597534</c:v>
                </c:pt>
                <c:pt idx="5300">
                  <c:v>0.12793004336077246</c:v>
                </c:pt>
                <c:pt idx="5301">
                  <c:v>0.12759534398999603</c:v>
                </c:pt>
                <c:pt idx="5302">
                  <c:v>0.12080563236285477</c:v>
                </c:pt>
                <c:pt idx="5303">
                  <c:v>0.12299623076343454</c:v>
                </c:pt>
                <c:pt idx="5304">
                  <c:v>0.12272937789634687</c:v>
                </c:pt>
                <c:pt idx="5305">
                  <c:v>0.12530403707599377</c:v>
                </c:pt>
                <c:pt idx="5306">
                  <c:v>0.13019439527984442</c:v>
                </c:pt>
                <c:pt idx="5307">
                  <c:v>0.12519857281721486</c:v>
                </c:pt>
                <c:pt idx="5308">
                  <c:v>0.11043918221595643</c:v>
                </c:pt>
                <c:pt idx="5309">
                  <c:v>0.10020092772572729</c:v>
                </c:pt>
                <c:pt idx="5310">
                  <c:v>0.10105602752178909</c:v>
                </c:pt>
                <c:pt idx="5311">
                  <c:v>0.13565146225001221</c:v>
                </c:pt>
                <c:pt idx="5312">
                  <c:v>0.16499857603464302</c:v>
                </c:pt>
                <c:pt idx="5313">
                  <c:v>0.15884841455197657</c:v>
                </c:pt>
                <c:pt idx="5314">
                  <c:v>0.14640746844886657</c:v>
                </c:pt>
                <c:pt idx="5315">
                  <c:v>0.1536343227365573</c:v>
                </c:pt>
                <c:pt idx="5316">
                  <c:v>0.16370128691708738</c:v>
                </c:pt>
                <c:pt idx="5317">
                  <c:v>0.16532198934558645</c:v>
                </c:pt>
                <c:pt idx="5318">
                  <c:v>0.17880465235355519</c:v>
                </c:pt>
                <c:pt idx="5319">
                  <c:v>0.17155827715083777</c:v>
                </c:pt>
                <c:pt idx="5320">
                  <c:v>0.1647533334355028</c:v>
                </c:pt>
                <c:pt idx="5321">
                  <c:v>0.15789427725886362</c:v>
                </c:pt>
                <c:pt idx="5322">
                  <c:v>0.14013693562794219</c:v>
                </c:pt>
                <c:pt idx="5323">
                  <c:v>0.10801671361391618</c:v>
                </c:pt>
                <c:pt idx="5324">
                  <c:v>9.5879353197625111E-2</c:v>
                </c:pt>
                <c:pt idx="5325">
                  <c:v>9.2797779041111542E-2</c:v>
                </c:pt>
                <c:pt idx="5326">
                  <c:v>9.1439629803798897E-2</c:v>
                </c:pt>
                <c:pt idx="5327">
                  <c:v>9.0441647121612359E-2</c:v>
                </c:pt>
                <c:pt idx="5328">
                  <c:v>7.5856604828006574E-2</c:v>
                </c:pt>
                <c:pt idx="5329">
                  <c:v>7.1461918598187554E-2</c:v>
                </c:pt>
                <c:pt idx="5330">
                  <c:v>5.6169215732657173E-2</c:v>
                </c:pt>
                <c:pt idx="5331">
                  <c:v>5.0785444530743323E-2</c:v>
                </c:pt>
                <c:pt idx="5332">
                  <c:v>3.4462664736847677E-2</c:v>
                </c:pt>
                <c:pt idx="5333">
                  <c:v>2.295850105525532E-2</c:v>
                </c:pt>
                <c:pt idx="5334">
                  <c:v>3.1081358511559885E-2</c:v>
                </c:pt>
                <c:pt idx="5335">
                  <c:v>9.9335710044419642E-2</c:v>
                </c:pt>
                <c:pt idx="5336">
                  <c:v>0.13407488313484656</c:v>
                </c:pt>
                <c:pt idx="5337">
                  <c:v>0.13631116147804376</c:v>
                </c:pt>
                <c:pt idx="5338">
                  <c:v>0.13633086106299885</c:v>
                </c:pt>
                <c:pt idx="5339">
                  <c:v>0.13236503243353367</c:v>
                </c:pt>
                <c:pt idx="5340">
                  <c:v>0.14273680775252387</c:v>
                </c:pt>
                <c:pt idx="5341">
                  <c:v>0.15510693366407674</c:v>
                </c:pt>
                <c:pt idx="5342">
                  <c:v>0.16857082826435019</c:v>
                </c:pt>
                <c:pt idx="5343">
                  <c:v>0.17164928578800784</c:v>
                </c:pt>
                <c:pt idx="5344">
                  <c:v>0.17265037105747724</c:v>
                </c:pt>
                <c:pt idx="5345">
                  <c:v>0.1574639136778942</c:v>
                </c:pt>
                <c:pt idx="5346">
                  <c:v>0.13760314405827076</c:v>
                </c:pt>
                <c:pt idx="5347">
                  <c:v>0.11886161130095035</c:v>
                </c:pt>
                <c:pt idx="5348">
                  <c:v>0.13016478544329696</c:v>
                </c:pt>
                <c:pt idx="5349">
                  <c:v>0.14601910170234914</c:v>
                </c:pt>
                <c:pt idx="5350">
                  <c:v>0.16395383189266408</c:v>
                </c:pt>
                <c:pt idx="5351">
                  <c:v>0.16212303353283852</c:v>
                </c:pt>
                <c:pt idx="5352">
                  <c:v>0.15921117122077824</c:v>
                </c:pt>
                <c:pt idx="5353">
                  <c:v>0.142365542121837</c:v>
                </c:pt>
                <c:pt idx="5354">
                  <c:v>0.116483241210577</c:v>
                </c:pt>
                <c:pt idx="5355">
                  <c:v>9.5398954608115094E-2</c:v>
                </c:pt>
                <c:pt idx="5356">
                  <c:v>8.1395303176565292E-2</c:v>
                </c:pt>
                <c:pt idx="5357">
                  <c:v>6.0991717422781415E-2</c:v>
                </c:pt>
                <c:pt idx="5358">
                  <c:v>5.7241685884766226E-2</c:v>
                </c:pt>
                <c:pt idx="5359">
                  <c:v>0.11901351973274665</c:v>
                </c:pt>
                <c:pt idx="5360">
                  <c:v>0.16142171291352872</c:v>
                </c:pt>
                <c:pt idx="5361">
                  <c:v>0.17669342487881856</c:v>
                </c:pt>
                <c:pt idx="5362">
                  <c:v>0.17429285755476387</c:v>
                </c:pt>
                <c:pt idx="5363">
                  <c:v>0.15513003824061089</c:v>
                </c:pt>
                <c:pt idx="5364">
                  <c:v>0.15499232892532047</c:v>
                </c:pt>
                <c:pt idx="5365">
                  <c:v>0.16203674299252316</c:v>
                </c:pt>
                <c:pt idx="5366">
                  <c:v>0.17492727172595801</c:v>
                </c:pt>
                <c:pt idx="5367">
                  <c:v>0.19383912211219931</c:v>
                </c:pt>
                <c:pt idx="5368">
                  <c:v>0.19389732741892535</c:v>
                </c:pt>
                <c:pt idx="5369">
                  <c:v>0.18032599714172975</c:v>
                </c:pt>
                <c:pt idx="5370">
                  <c:v>0.13892237604698454</c:v>
                </c:pt>
                <c:pt idx="5371">
                  <c:v>9.8713684400755869E-2</c:v>
                </c:pt>
                <c:pt idx="5372">
                  <c:v>0.11715972111567055</c:v>
                </c:pt>
                <c:pt idx="5373">
                  <c:v>0.14514962752508948</c:v>
                </c:pt>
                <c:pt idx="5374">
                  <c:v>0.16128933800352566</c:v>
                </c:pt>
                <c:pt idx="5375">
                  <c:v>0.17262901782980189</c:v>
                </c:pt>
                <c:pt idx="5376">
                  <c:v>0.16476022574659693</c:v>
                </c:pt>
                <c:pt idx="5377">
                  <c:v>0.15285204041121472</c:v>
                </c:pt>
                <c:pt idx="5378">
                  <c:v>0.13936827676640623</c:v>
                </c:pt>
                <c:pt idx="5379">
                  <c:v>0.1247821547771811</c:v>
                </c:pt>
                <c:pt idx="5380">
                  <c:v>0.10581056536801851</c:v>
                </c:pt>
                <c:pt idx="5381">
                  <c:v>9.3474209160888791E-2</c:v>
                </c:pt>
                <c:pt idx="5382">
                  <c:v>0.10387534708930793</c:v>
                </c:pt>
                <c:pt idx="5383">
                  <c:v>0.16163834164504701</c:v>
                </c:pt>
                <c:pt idx="5384">
                  <c:v>0.18834070036210596</c:v>
                </c:pt>
                <c:pt idx="5385">
                  <c:v>0.18633176054562145</c:v>
                </c:pt>
                <c:pt idx="5386">
                  <c:v>0.15640039435391065</c:v>
                </c:pt>
                <c:pt idx="5387">
                  <c:v>0.14008344015132829</c:v>
                </c:pt>
                <c:pt idx="5388">
                  <c:v>0.14355872706252265</c:v>
                </c:pt>
                <c:pt idx="5389">
                  <c:v>0.13927794559380327</c:v>
                </c:pt>
                <c:pt idx="5390">
                  <c:v>0.1372830786300733</c:v>
                </c:pt>
                <c:pt idx="5391">
                  <c:v>0.14558079303161012</c:v>
                </c:pt>
                <c:pt idx="5392">
                  <c:v>0.14505867243398193</c:v>
                </c:pt>
                <c:pt idx="5393">
                  <c:v>0.13923648505875877</c:v>
                </c:pt>
                <c:pt idx="5394">
                  <c:v>0.10135427228619548</c:v>
                </c:pt>
                <c:pt idx="5395">
                  <c:v>8.8560853250364044E-2</c:v>
                </c:pt>
                <c:pt idx="5396">
                  <c:v>0.11416475866215067</c:v>
                </c:pt>
                <c:pt idx="5397">
                  <c:v>0.14942865792842649</c:v>
                </c:pt>
                <c:pt idx="5398">
                  <c:v>0.17014444069860751</c:v>
                </c:pt>
                <c:pt idx="5399">
                  <c:v>0.1900515051546679</c:v>
                </c:pt>
                <c:pt idx="5400">
                  <c:v>0.19987168269358704</c:v>
                </c:pt>
                <c:pt idx="5401">
                  <c:v>0.20708798948697851</c:v>
                </c:pt>
                <c:pt idx="5402">
                  <c:v>0.20528895436460778</c:v>
                </c:pt>
                <c:pt idx="5403">
                  <c:v>0.20072246639980559</c:v>
                </c:pt>
                <c:pt idx="5404">
                  <c:v>0.19994165678438003</c:v>
                </c:pt>
                <c:pt idx="5405">
                  <c:v>0.17840521254115621</c:v>
                </c:pt>
                <c:pt idx="5406">
                  <c:v>0.17062240171720608</c:v>
                </c:pt>
                <c:pt idx="5407">
                  <c:v>0.21211537066267303</c:v>
                </c:pt>
                <c:pt idx="5408">
                  <c:v>0.23508388025748633</c:v>
                </c:pt>
                <c:pt idx="5409">
                  <c:v>0.22884456065827807</c:v>
                </c:pt>
                <c:pt idx="5410">
                  <c:v>0.20435192370883354</c:v>
                </c:pt>
                <c:pt idx="5411">
                  <c:v>0.19585868543371768</c:v>
                </c:pt>
                <c:pt idx="5412">
                  <c:v>0.20050049519660507</c:v>
                </c:pt>
                <c:pt idx="5413">
                  <c:v>0.19987385192541612</c:v>
                </c:pt>
                <c:pt idx="5414">
                  <c:v>0.19787291766831192</c:v>
                </c:pt>
                <c:pt idx="5415">
                  <c:v>0.19129395901800947</c:v>
                </c:pt>
                <c:pt idx="5416">
                  <c:v>0.1940584553201081</c:v>
                </c:pt>
                <c:pt idx="5417">
                  <c:v>0.18699041449629994</c:v>
                </c:pt>
                <c:pt idx="5418">
                  <c:v>0.15876641458789378</c:v>
                </c:pt>
                <c:pt idx="5419">
                  <c:v>0.16421161252133035</c:v>
                </c:pt>
                <c:pt idx="5420">
                  <c:v>0.21296420985213146</c:v>
                </c:pt>
                <c:pt idx="5421">
                  <c:v>0.26557724937196386</c:v>
                </c:pt>
                <c:pt idx="5422">
                  <c:v>0.3119872597490404</c:v>
                </c:pt>
                <c:pt idx="5423">
                  <c:v>0.31881480432127934</c:v>
                </c:pt>
                <c:pt idx="5424">
                  <c:v>0.31767273110625965</c:v>
                </c:pt>
                <c:pt idx="5425">
                  <c:v>0.29538621937384374</c:v>
                </c:pt>
                <c:pt idx="5426">
                  <c:v>0.26844256955323842</c:v>
                </c:pt>
                <c:pt idx="5427">
                  <c:v>0.25098330139741565</c:v>
                </c:pt>
                <c:pt idx="5428">
                  <c:v>0.2294348176463874</c:v>
                </c:pt>
                <c:pt idx="5429">
                  <c:v>0.22578816555603964</c:v>
                </c:pt>
                <c:pt idx="5430">
                  <c:v>0.231933385090796</c:v>
                </c:pt>
                <c:pt idx="5431">
                  <c:v>0.26306916458166224</c:v>
                </c:pt>
                <c:pt idx="5432">
                  <c:v>0.30676543580313431</c:v>
                </c:pt>
                <c:pt idx="5433">
                  <c:v>0.30230823088031722</c:v>
                </c:pt>
                <c:pt idx="5434">
                  <c:v>0.29394901688122954</c:v>
                </c:pt>
                <c:pt idx="5435">
                  <c:v>0.2812417801657679</c:v>
                </c:pt>
                <c:pt idx="5436">
                  <c:v>0.27622380795405349</c:v>
                </c:pt>
                <c:pt idx="5437">
                  <c:v>0.27709904291349841</c:v>
                </c:pt>
                <c:pt idx="5438">
                  <c:v>0.27471158554407099</c:v>
                </c:pt>
                <c:pt idx="5439">
                  <c:v>0.26856180443955235</c:v>
                </c:pt>
                <c:pt idx="5440">
                  <c:v>0.27241409184237425</c:v>
                </c:pt>
                <c:pt idx="5441">
                  <c:v>0.26227092783388523</c:v>
                </c:pt>
                <c:pt idx="5442">
                  <c:v>0.22163444880770064</c:v>
                </c:pt>
                <c:pt idx="5443">
                  <c:v>0.18334864713147891</c:v>
                </c:pt>
                <c:pt idx="5444">
                  <c:v>0.19544774204625387</c:v>
                </c:pt>
                <c:pt idx="5445">
                  <c:v>0.21592279957857766</c:v>
                </c:pt>
                <c:pt idx="5446">
                  <c:v>0.23904046073035559</c:v>
                </c:pt>
                <c:pt idx="5447">
                  <c:v>0.24695876111780546</c:v>
                </c:pt>
                <c:pt idx="5448">
                  <c:v>0.25124983394617278</c:v>
                </c:pt>
                <c:pt idx="5449">
                  <c:v>0.23641031225416401</c:v>
                </c:pt>
                <c:pt idx="5450">
                  <c:v>0.21720601338866499</c:v>
                </c:pt>
                <c:pt idx="5451">
                  <c:v>0.20076425742207216</c:v>
                </c:pt>
                <c:pt idx="5452">
                  <c:v>0.1711801103826962</c:v>
                </c:pt>
                <c:pt idx="5453">
                  <c:v>0.14389567101672729</c:v>
                </c:pt>
                <c:pt idx="5454">
                  <c:v>0.14252886887076008</c:v>
                </c:pt>
                <c:pt idx="5455">
                  <c:v>0.15190983178873474</c:v>
                </c:pt>
                <c:pt idx="5456">
                  <c:v>0.17386950906644882</c:v>
                </c:pt>
                <c:pt idx="5457">
                  <c:v>0.1797862750600531</c:v>
                </c:pt>
                <c:pt idx="5458">
                  <c:v>0.17929764335278919</c:v>
                </c:pt>
                <c:pt idx="5459">
                  <c:v>0.17458681048778979</c:v>
                </c:pt>
                <c:pt idx="5460">
                  <c:v>0.18217242308467047</c:v>
                </c:pt>
                <c:pt idx="5461">
                  <c:v>0.17958767647070828</c:v>
                </c:pt>
                <c:pt idx="5462">
                  <c:v>0.17473954992224269</c:v>
                </c:pt>
                <c:pt idx="5463">
                  <c:v>0.16978130038037967</c:v>
                </c:pt>
                <c:pt idx="5464">
                  <c:v>0.17170416679761874</c:v>
                </c:pt>
                <c:pt idx="5465">
                  <c:v>0.16012721804946281</c:v>
                </c:pt>
                <c:pt idx="5466">
                  <c:v>0.12533665080568238</c:v>
                </c:pt>
                <c:pt idx="5467">
                  <c:v>0.10637052118986627</c:v>
                </c:pt>
                <c:pt idx="5468">
                  <c:v>0.11560351038775611</c:v>
                </c:pt>
                <c:pt idx="5469">
                  <c:v>0.13077506502605959</c:v>
                </c:pt>
                <c:pt idx="5470">
                  <c:v>0.14102192960212345</c:v>
                </c:pt>
                <c:pt idx="5471">
                  <c:v>0.15482190440763274</c:v>
                </c:pt>
                <c:pt idx="5472">
                  <c:v>0.17119820816920064</c:v>
                </c:pt>
                <c:pt idx="5473">
                  <c:v>0.19877167472709795</c:v>
                </c:pt>
                <c:pt idx="5474">
                  <c:v>0.19961472085671919</c:v>
                </c:pt>
                <c:pt idx="5475">
                  <c:v>0.19013848452704826</c:v>
                </c:pt>
                <c:pt idx="5476">
                  <c:v>0.18508090796967139</c:v>
                </c:pt>
                <c:pt idx="5477">
                  <c:v>0.16669751430203381</c:v>
                </c:pt>
                <c:pt idx="5478">
                  <c:v>0.1602635840101147</c:v>
                </c:pt>
                <c:pt idx="5479">
                  <c:v>0.16992078560470963</c:v>
                </c:pt>
                <c:pt idx="5480">
                  <c:v>0.18152701029814164</c:v>
                </c:pt>
                <c:pt idx="5481">
                  <c:v>0.18693270905314457</c:v>
                </c:pt>
                <c:pt idx="5482">
                  <c:v>0.17106339142192054</c:v>
                </c:pt>
                <c:pt idx="5483">
                  <c:v>0.15597553371208248</c:v>
                </c:pt>
                <c:pt idx="5484">
                  <c:v>0.15376562938355295</c:v>
                </c:pt>
                <c:pt idx="5485">
                  <c:v>0.15406231550386953</c:v>
                </c:pt>
                <c:pt idx="5486">
                  <c:v>0.15258339561811415</c:v>
                </c:pt>
                <c:pt idx="5487">
                  <c:v>0.16289400617379168</c:v>
                </c:pt>
                <c:pt idx="5488">
                  <c:v>0.17923071852594968</c:v>
                </c:pt>
                <c:pt idx="5489">
                  <c:v>0.18002925048747798</c:v>
                </c:pt>
                <c:pt idx="5490">
                  <c:v>0.16873825544264373</c:v>
                </c:pt>
                <c:pt idx="5491">
                  <c:v>0.16813390241063469</c:v>
                </c:pt>
                <c:pt idx="5492">
                  <c:v>0.18217739149554132</c:v>
                </c:pt>
                <c:pt idx="5493">
                  <c:v>0.18860444307116345</c:v>
                </c:pt>
                <c:pt idx="5494">
                  <c:v>0.19830295043930204</c:v>
                </c:pt>
                <c:pt idx="5495">
                  <c:v>0.19301695387561604</c:v>
                </c:pt>
                <c:pt idx="5496">
                  <c:v>0.16132938657824991</c:v>
                </c:pt>
                <c:pt idx="5497">
                  <c:v>0.11894348268289739</c:v>
                </c:pt>
                <c:pt idx="5498">
                  <c:v>9.0434553795304337E-2</c:v>
                </c:pt>
                <c:pt idx="5499">
                  <c:v>7.5953232971756532E-2</c:v>
                </c:pt>
                <c:pt idx="5500">
                  <c:v>7.5810638579145828E-2</c:v>
                </c:pt>
                <c:pt idx="5501">
                  <c:v>7.1612264619506941E-2</c:v>
                </c:pt>
                <c:pt idx="5502">
                  <c:v>9.9135094457744224E-2</c:v>
                </c:pt>
                <c:pt idx="5503">
                  <c:v>0.16003477118910564</c:v>
                </c:pt>
                <c:pt idx="5504">
                  <c:v>0.19665325588532603</c:v>
                </c:pt>
                <c:pt idx="5505">
                  <c:v>0.19586987144101262</c:v>
                </c:pt>
                <c:pt idx="5506">
                  <c:v>0.18229281210896336</c:v>
                </c:pt>
                <c:pt idx="5507">
                  <c:v>0.16698283508964618</c:v>
                </c:pt>
                <c:pt idx="5508">
                  <c:v>0.14962903110829712</c:v>
                </c:pt>
                <c:pt idx="5509">
                  <c:v>0.1537263417551839</c:v>
                </c:pt>
                <c:pt idx="5510">
                  <c:v>0.16462414785670762</c:v>
                </c:pt>
                <c:pt idx="5511">
                  <c:v>0.17791688953063997</c:v>
                </c:pt>
                <c:pt idx="5512">
                  <c:v>0.20036819407000633</c:v>
                </c:pt>
                <c:pt idx="5513">
                  <c:v>0.20551553381383003</c:v>
                </c:pt>
                <c:pt idx="5514">
                  <c:v>0.17419364467140946</c:v>
                </c:pt>
                <c:pt idx="5515">
                  <c:v>0.13177435966240775</c:v>
                </c:pt>
                <c:pt idx="5516">
                  <c:v>0.10901430926935311</c:v>
                </c:pt>
                <c:pt idx="5517">
                  <c:v>0.10708648050575903</c:v>
                </c:pt>
                <c:pt idx="5518">
                  <c:v>0.11815316796197378</c:v>
                </c:pt>
                <c:pt idx="5519">
                  <c:v>0.13007843609183023</c:v>
                </c:pt>
                <c:pt idx="5520">
                  <c:v>0.13028694128796905</c:v>
                </c:pt>
                <c:pt idx="5521">
                  <c:v>0.12618536787599965</c:v>
                </c:pt>
                <c:pt idx="5522">
                  <c:v>0.10974983936131007</c:v>
                </c:pt>
                <c:pt idx="5523">
                  <c:v>8.3868353034440984E-2</c:v>
                </c:pt>
                <c:pt idx="5524">
                  <c:v>6.6717250695821961E-2</c:v>
                </c:pt>
                <c:pt idx="5525">
                  <c:v>6.360408533923656E-2</c:v>
                </c:pt>
                <c:pt idx="5526">
                  <c:v>6.7942316244595902E-2</c:v>
                </c:pt>
                <c:pt idx="5527">
                  <c:v>0.11252092741164678</c:v>
                </c:pt>
                <c:pt idx="5528">
                  <c:v>0.15916193643396417</c:v>
                </c:pt>
                <c:pt idx="5529">
                  <c:v>0.15999220718032897</c:v>
                </c:pt>
                <c:pt idx="5530">
                  <c:v>0.1683190025980919</c:v>
                </c:pt>
                <c:pt idx="5531">
                  <c:v>0.1591303621480194</c:v>
                </c:pt>
                <c:pt idx="5532">
                  <c:v>0.1561825577720283</c:v>
                </c:pt>
                <c:pt idx="5533">
                  <c:v>0.16324723486042006</c:v>
                </c:pt>
                <c:pt idx="5534">
                  <c:v>0.18011709493901312</c:v>
                </c:pt>
                <c:pt idx="5535">
                  <c:v>0.19527368536482656</c:v>
                </c:pt>
                <c:pt idx="5536">
                  <c:v>0.21115660785407628</c:v>
                </c:pt>
                <c:pt idx="5537">
                  <c:v>0.21111918127373067</c:v>
                </c:pt>
                <c:pt idx="5538">
                  <c:v>0.18306782658714177</c:v>
                </c:pt>
                <c:pt idx="5539">
                  <c:v>0.19345749823807143</c:v>
                </c:pt>
                <c:pt idx="5540">
                  <c:v>0.21303185892179413</c:v>
                </c:pt>
                <c:pt idx="5541">
                  <c:v>0.23492304617938203</c:v>
                </c:pt>
                <c:pt idx="5542">
                  <c:v>0.25219220334058778</c:v>
                </c:pt>
                <c:pt idx="5543">
                  <c:v>0.24398853715911514</c:v>
                </c:pt>
                <c:pt idx="5544">
                  <c:v>0.21811442235246947</c:v>
                </c:pt>
                <c:pt idx="5545">
                  <c:v>0.21695866502896374</c:v>
                </c:pt>
                <c:pt idx="5546">
                  <c:v>0.22320708215012799</c:v>
                </c:pt>
                <c:pt idx="5547">
                  <c:v>0.2204328600289808</c:v>
                </c:pt>
                <c:pt idx="5548">
                  <c:v>0.22068540922003568</c:v>
                </c:pt>
                <c:pt idx="5549">
                  <c:v>0.21486675463675214</c:v>
                </c:pt>
                <c:pt idx="5550">
                  <c:v>0.20233078747075775</c:v>
                </c:pt>
                <c:pt idx="5551">
                  <c:v>0.20950460703721849</c:v>
                </c:pt>
                <c:pt idx="5552">
                  <c:v>0.25381504842348657</c:v>
                </c:pt>
                <c:pt idx="5553">
                  <c:v>0.25128260851036327</c:v>
                </c:pt>
                <c:pt idx="5554">
                  <c:v>0.23799448433517117</c:v>
                </c:pt>
                <c:pt idx="5555">
                  <c:v>0.23244053347419524</c:v>
                </c:pt>
                <c:pt idx="5556">
                  <c:v>0.22516603927857759</c:v>
                </c:pt>
                <c:pt idx="5557">
                  <c:v>0.24712067343014385</c:v>
                </c:pt>
                <c:pt idx="5558">
                  <c:v>0.2928835481027649</c:v>
                </c:pt>
                <c:pt idx="5559">
                  <c:v>0.30125359204106078</c:v>
                </c:pt>
                <c:pt idx="5560">
                  <c:v>0.27469563042710043</c:v>
                </c:pt>
                <c:pt idx="5561">
                  <c:v>0.25198021469174531</c:v>
                </c:pt>
                <c:pt idx="5562">
                  <c:v>0.21262951914933756</c:v>
                </c:pt>
                <c:pt idx="5563">
                  <c:v>0.19928816702235055</c:v>
                </c:pt>
                <c:pt idx="5564">
                  <c:v>0.20696734004608092</c:v>
                </c:pt>
                <c:pt idx="5565">
                  <c:v>0.22848830280586427</c:v>
                </c:pt>
                <c:pt idx="5566">
                  <c:v>0.21070786922881352</c:v>
                </c:pt>
                <c:pt idx="5567">
                  <c:v>0.18449301743142055</c:v>
                </c:pt>
                <c:pt idx="5568">
                  <c:v>0.17456852186053892</c:v>
                </c:pt>
                <c:pt idx="5569">
                  <c:v>0.18766289915801737</c:v>
                </c:pt>
                <c:pt idx="5570">
                  <c:v>0.2003767756278837</c:v>
                </c:pt>
                <c:pt idx="5571">
                  <c:v>0.20213648239914328</c:v>
                </c:pt>
                <c:pt idx="5572">
                  <c:v>0.19570004842225816</c:v>
                </c:pt>
                <c:pt idx="5573">
                  <c:v>0.18400042883415024</c:v>
                </c:pt>
                <c:pt idx="5574">
                  <c:v>0.17512213480678837</c:v>
                </c:pt>
                <c:pt idx="5575">
                  <c:v>0.18807697436442991</c:v>
                </c:pt>
                <c:pt idx="5576">
                  <c:v>0.21058512117176434</c:v>
                </c:pt>
                <c:pt idx="5577">
                  <c:v>0.2088540250990305</c:v>
                </c:pt>
                <c:pt idx="5578">
                  <c:v>0.2176125063899878</c:v>
                </c:pt>
                <c:pt idx="5579">
                  <c:v>0.22649762432205134</c:v>
                </c:pt>
                <c:pt idx="5580">
                  <c:v>0.22188586537844587</c:v>
                </c:pt>
                <c:pt idx="5581">
                  <c:v>0.21728690557402225</c:v>
                </c:pt>
                <c:pt idx="5582">
                  <c:v>0.21234985068611009</c:v>
                </c:pt>
                <c:pt idx="5583">
                  <c:v>0.20353714469754836</c:v>
                </c:pt>
                <c:pt idx="5584">
                  <c:v>0.20085641380808011</c:v>
                </c:pt>
                <c:pt idx="5585">
                  <c:v>0.20003826811924863</c:v>
                </c:pt>
                <c:pt idx="5586">
                  <c:v>0.16975765532182435</c:v>
                </c:pt>
                <c:pt idx="5587">
                  <c:v>0.14971964158651263</c:v>
                </c:pt>
                <c:pt idx="5588">
                  <c:v>0.14251852619371977</c:v>
                </c:pt>
                <c:pt idx="5589">
                  <c:v>0.13738423545944459</c:v>
                </c:pt>
                <c:pt idx="5590">
                  <c:v>0.14278151142739287</c:v>
                </c:pt>
                <c:pt idx="5591">
                  <c:v>0.15547487323086701</c:v>
                </c:pt>
                <c:pt idx="5592">
                  <c:v>0.16284707332924755</c:v>
                </c:pt>
                <c:pt idx="5593">
                  <c:v>0.1771429563948401</c:v>
                </c:pt>
                <c:pt idx="5594">
                  <c:v>0.18126356982148067</c:v>
                </c:pt>
                <c:pt idx="5595">
                  <c:v>0.1721146487188559</c:v>
                </c:pt>
                <c:pt idx="5596">
                  <c:v>0.1654958390674888</c:v>
                </c:pt>
                <c:pt idx="5597">
                  <c:v>0.16954631926861691</c:v>
                </c:pt>
                <c:pt idx="5598">
                  <c:v>0.17438859147231126</c:v>
                </c:pt>
                <c:pt idx="5599">
                  <c:v>0.20192951462287972</c:v>
                </c:pt>
                <c:pt idx="5600">
                  <c:v>0.24621443688648145</c:v>
                </c:pt>
                <c:pt idx="5601">
                  <c:v>0.2634433428052449</c:v>
                </c:pt>
                <c:pt idx="5602">
                  <c:v>0.26387371962907946</c:v>
                </c:pt>
                <c:pt idx="5603">
                  <c:v>0.24838568739561245</c:v>
                </c:pt>
                <c:pt idx="5604">
                  <c:v>0.23445331397867245</c:v>
                </c:pt>
                <c:pt idx="5605">
                  <c:v>0.23746163286173422</c:v>
                </c:pt>
                <c:pt idx="5606">
                  <c:v>0.23978609395453662</c:v>
                </c:pt>
                <c:pt idx="5607">
                  <c:v>0.22759551871555636</c:v>
                </c:pt>
                <c:pt idx="5608">
                  <c:v>0.20970550732728163</c:v>
                </c:pt>
                <c:pt idx="5609">
                  <c:v>0.18687239958709514</c:v>
                </c:pt>
                <c:pt idx="5610">
                  <c:v>0.14671734794342819</c:v>
                </c:pt>
                <c:pt idx="5611">
                  <c:v>0.11869794023518038</c:v>
                </c:pt>
                <c:pt idx="5612">
                  <c:v>0.11354428889195238</c:v>
                </c:pt>
                <c:pt idx="5613">
                  <c:v>0.11667077762414964</c:v>
                </c:pt>
                <c:pt idx="5614">
                  <c:v>0.10023155479036781</c:v>
                </c:pt>
                <c:pt idx="5615">
                  <c:v>8.3040901015079174E-2</c:v>
                </c:pt>
                <c:pt idx="5616">
                  <c:v>7.6743173212859131E-2</c:v>
                </c:pt>
                <c:pt idx="5617">
                  <c:v>6.2362694009090877E-2</c:v>
                </c:pt>
                <c:pt idx="5618">
                  <c:v>5.7502799283247093E-2</c:v>
                </c:pt>
                <c:pt idx="5619">
                  <c:v>4.5653458494569039E-2</c:v>
                </c:pt>
                <c:pt idx="5620">
                  <c:v>4.3008542131005453E-2</c:v>
                </c:pt>
                <c:pt idx="5621">
                  <c:v>3.9844298157971275E-2</c:v>
                </c:pt>
                <c:pt idx="5622">
                  <c:v>4.3553026955425032E-2</c:v>
                </c:pt>
                <c:pt idx="5623">
                  <c:v>6.619570623815596E-2</c:v>
                </c:pt>
                <c:pt idx="5624">
                  <c:v>0.10040412075143769</c:v>
                </c:pt>
                <c:pt idx="5625">
                  <c:v>0.12583577406221358</c:v>
                </c:pt>
                <c:pt idx="5626">
                  <c:v>0.13803257042893516</c:v>
                </c:pt>
                <c:pt idx="5627">
                  <c:v>0.14779822513684973</c:v>
                </c:pt>
                <c:pt idx="5628">
                  <c:v>0.14906659632998351</c:v>
                </c:pt>
                <c:pt idx="5629">
                  <c:v>0.15134892579620896</c:v>
                </c:pt>
                <c:pt idx="5630">
                  <c:v>0.15281304525019029</c:v>
                </c:pt>
                <c:pt idx="5631">
                  <c:v>0.16415540561277431</c:v>
                </c:pt>
                <c:pt idx="5632">
                  <c:v>0.16875168153844389</c:v>
                </c:pt>
                <c:pt idx="5633">
                  <c:v>0.17218635876897262</c:v>
                </c:pt>
                <c:pt idx="5634">
                  <c:v>0.11696259673651153</c:v>
                </c:pt>
                <c:pt idx="5635">
                  <c:v>8.4293397761876498E-2</c:v>
                </c:pt>
                <c:pt idx="5636">
                  <c:v>8.5375489901423129E-2</c:v>
                </c:pt>
                <c:pt idx="5637">
                  <c:v>9.4696202482782876E-2</c:v>
                </c:pt>
                <c:pt idx="5638">
                  <c:v>9.7893516342982878E-2</c:v>
                </c:pt>
                <c:pt idx="5639">
                  <c:v>8.7335080943070839E-2</c:v>
                </c:pt>
                <c:pt idx="5640">
                  <c:v>8.365517938117488E-2</c:v>
                </c:pt>
                <c:pt idx="5641">
                  <c:v>7.5897169689860253E-2</c:v>
                </c:pt>
                <c:pt idx="5642">
                  <c:v>6.6595856866109832E-2</c:v>
                </c:pt>
                <c:pt idx="5643">
                  <c:v>5.5630715841229347E-2</c:v>
                </c:pt>
                <c:pt idx="5644">
                  <c:v>4.3942182236339868E-2</c:v>
                </c:pt>
                <c:pt idx="5645">
                  <c:v>3.6094254114951853E-2</c:v>
                </c:pt>
                <c:pt idx="5646">
                  <c:v>3.4730330267672124E-2</c:v>
                </c:pt>
                <c:pt idx="5647">
                  <c:v>7.5273867134190903E-2</c:v>
                </c:pt>
                <c:pt idx="5648">
                  <c:v>0.11390188345627034</c:v>
                </c:pt>
                <c:pt idx="5649">
                  <c:v>0.1367631055969733</c:v>
                </c:pt>
                <c:pt idx="5650">
                  <c:v>0.15350080768072291</c:v>
                </c:pt>
                <c:pt idx="5651">
                  <c:v>0.14588699335340008</c:v>
                </c:pt>
                <c:pt idx="5652">
                  <c:v>0.14420160812080543</c:v>
                </c:pt>
                <c:pt idx="5653">
                  <c:v>0.15357148425595538</c:v>
                </c:pt>
                <c:pt idx="5654">
                  <c:v>0.17208095306852819</c:v>
                </c:pt>
                <c:pt idx="5655">
                  <c:v>0.16556253808754834</c:v>
                </c:pt>
                <c:pt idx="5656">
                  <c:v>0.16637737912888848</c:v>
                </c:pt>
                <c:pt idx="5657">
                  <c:v>0.15432918537881693</c:v>
                </c:pt>
                <c:pt idx="5658">
                  <c:v>0.12102834797044222</c:v>
                </c:pt>
                <c:pt idx="5659">
                  <c:v>0.10179664337053122</c:v>
                </c:pt>
                <c:pt idx="5660">
                  <c:v>9.9793123108636084E-2</c:v>
                </c:pt>
                <c:pt idx="5661">
                  <c:v>9.3839428173446524E-2</c:v>
                </c:pt>
                <c:pt idx="5662">
                  <c:v>8.5180551182868491E-2</c:v>
                </c:pt>
                <c:pt idx="5663">
                  <c:v>7.4646590963144133E-2</c:v>
                </c:pt>
                <c:pt idx="5664">
                  <c:v>6.6775222680890922E-2</c:v>
                </c:pt>
                <c:pt idx="5665">
                  <c:v>5.4654272027047812E-2</c:v>
                </c:pt>
                <c:pt idx="5666">
                  <c:v>4.8911451422224514E-2</c:v>
                </c:pt>
                <c:pt idx="5667">
                  <c:v>3.9280133978177083E-2</c:v>
                </c:pt>
                <c:pt idx="5668">
                  <c:v>3.2387581207610157E-2</c:v>
                </c:pt>
                <c:pt idx="5669">
                  <c:v>2.852376442328218E-2</c:v>
                </c:pt>
                <c:pt idx="5670">
                  <c:v>3.4989691229714265E-2</c:v>
                </c:pt>
                <c:pt idx="5671">
                  <c:v>8.7184345795455032E-2</c:v>
                </c:pt>
                <c:pt idx="5672">
                  <c:v>0.12104645774486619</c:v>
                </c:pt>
                <c:pt idx="5673">
                  <c:v>0.13748781346314398</c:v>
                </c:pt>
                <c:pt idx="5674">
                  <c:v>0.1404255090942608</c:v>
                </c:pt>
                <c:pt idx="5675">
                  <c:v>0.13074031739516162</c:v>
                </c:pt>
                <c:pt idx="5676">
                  <c:v>0.13047392605240021</c:v>
                </c:pt>
                <c:pt idx="5677">
                  <c:v>0.14376198434623791</c:v>
                </c:pt>
                <c:pt idx="5678">
                  <c:v>0.13788293153572367</c:v>
                </c:pt>
                <c:pt idx="5679">
                  <c:v>0.13407037089418752</c:v>
                </c:pt>
                <c:pt idx="5680">
                  <c:v>0.12596354111416133</c:v>
                </c:pt>
                <c:pt idx="5681">
                  <c:v>0.10993509869034658</c:v>
                </c:pt>
                <c:pt idx="5682">
                  <c:v>6.9624610039898546E-2</c:v>
                </c:pt>
                <c:pt idx="5683">
                  <c:v>5.0589488695441033E-2</c:v>
                </c:pt>
                <c:pt idx="5684">
                  <c:v>6.496793973082246E-2</c:v>
                </c:pt>
                <c:pt idx="5685">
                  <c:v>8.4153224265428567E-2</c:v>
                </c:pt>
                <c:pt idx="5686">
                  <c:v>9.6077512171233379E-2</c:v>
                </c:pt>
                <c:pt idx="5687">
                  <c:v>0.11093285698209007</c:v>
                </c:pt>
                <c:pt idx="5688">
                  <c:v>0.11628852609316306</c:v>
                </c:pt>
                <c:pt idx="5689">
                  <c:v>0.11666274576558171</c:v>
                </c:pt>
                <c:pt idx="5690">
                  <c:v>0.10435924035860365</c:v>
                </c:pt>
                <c:pt idx="5691">
                  <c:v>8.772222931989089E-2</c:v>
                </c:pt>
                <c:pt idx="5692">
                  <c:v>7.7840490352798469E-2</c:v>
                </c:pt>
                <c:pt idx="5693">
                  <c:v>6.022451237190022E-2</c:v>
                </c:pt>
                <c:pt idx="5694">
                  <c:v>5.7910841949972973E-2</c:v>
                </c:pt>
                <c:pt idx="5695">
                  <c:v>0.1142836272297218</c:v>
                </c:pt>
                <c:pt idx="5696">
                  <c:v>0.1599909149858765</c:v>
                </c:pt>
                <c:pt idx="5697">
                  <c:v>0.17001202894874501</c:v>
                </c:pt>
                <c:pt idx="5698">
                  <c:v>0.15920163047232924</c:v>
                </c:pt>
                <c:pt idx="5699">
                  <c:v>0.1400135510426383</c:v>
                </c:pt>
                <c:pt idx="5700">
                  <c:v>0.13173724748673116</c:v>
                </c:pt>
                <c:pt idx="5701">
                  <c:v>0.12817546763678322</c:v>
                </c:pt>
                <c:pt idx="5702">
                  <c:v>0.13039227859449234</c:v>
                </c:pt>
                <c:pt idx="5703">
                  <c:v>0.14229872107294289</c:v>
                </c:pt>
                <c:pt idx="5704">
                  <c:v>0.13775708385677549</c:v>
                </c:pt>
                <c:pt idx="5705">
                  <c:v>0.12687628200541842</c:v>
                </c:pt>
                <c:pt idx="5706">
                  <c:v>8.8050688861252863E-2</c:v>
                </c:pt>
                <c:pt idx="5707">
                  <c:v>8.7593981451081201E-2</c:v>
                </c:pt>
                <c:pt idx="5708">
                  <c:v>0.13382337385366921</c:v>
                </c:pt>
                <c:pt idx="5709">
                  <c:v>0.18447975247002329</c:v>
                </c:pt>
                <c:pt idx="5710">
                  <c:v>0.22695656446114201</c:v>
                </c:pt>
                <c:pt idx="5711">
                  <c:v>0.25734751660980987</c:v>
                </c:pt>
                <c:pt idx="5712">
                  <c:v>0.25866019889967573</c:v>
                </c:pt>
                <c:pt idx="5713">
                  <c:v>0.26357797937598898</c:v>
                </c:pt>
                <c:pt idx="5714">
                  <c:v>0.26496445187953416</c:v>
                </c:pt>
                <c:pt idx="5715">
                  <c:v>0.23777610975494798</c:v>
                </c:pt>
                <c:pt idx="5716">
                  <c:v>0.21177720050823889</c:v>
                </c:pt>
                <c:pt idx="5717">
                  <c:v>0.20720600587210045</c:v>
                </c:pt>
                <c:pt idx="5718">
                  <c:v>0.19792177642366701</c:v>
                </c:pt>
                <c:pt idx="5719">
                  <c:v>0.21987169746631915</c:v>
                </c:pt>
                <c:pt idx="5720">
                  <c:v>0.24949322835085933</c:v>
                </c:pt>
                <c:pt idx="5721">
                  <c:v>0.27287840374361699</c:v>
                </c:pt>
                <c:pt idx="5722">
                  <c:v>0.2613405774633093</c:v>
                </c:pt>
                <c:pt idx="5723">
                  <c:v>0.24838616930304638</c:v>
                </c:pt>
                <c:pt idx="5724">
                  <c:v>0.24624864721289952</c:v>
                </c:pt>
                <c:pt idx="5725">
                  <c:v>0.23183201949527429</c:v>
                </c:pt>
                <c:pt idx="5726">
                  <c:v>0.22930885806173457</c:v>
                </c:pt>
                <c:pt idx="5727">
                  <c:v>0.23450700430791405</c:v>
                </c:pt>
                <c:pt idx="5728">
                  <c:v>0.24822486428931601</c:v>
                </c:pt>
                <c:pt idx="5729">
                  <c:v>0.2551309913737016</c:v>
                </c:pt>
                <c:pt idx="5730">
                  <c:v>0.20078167324273213</c:v>
                </c:pt>
                <c:pt idx="5731">
                  <c:v>0.19495743461628354</c:v>
                </c:pt>
                <c:pt idx="5732">
                  <c:v>0.23216112899945071</c:v>
                </c:pt>
                <c:pt idx="5733">
                  <c:v>0.26862170918327677</c:v>
                </c:pt>
                <c:pt idx="5734">
                  <c:v>0.31574579830339683</c:v>
                </c:pt>
                <c:pt idx="5735">
                  <c:v>0.33491593182963991</c:v>
                </c:pt>
                <c:pt idx="5736">
                  <c:v>0.36377344716196575</c:v>
                </c:pt>
                <c:pt idx="5737">
                  <c:v>0.38346658468826011</c:v>
                </c:pt>
                <c:pt idx="5738">
                  <c:v>0.3742918871465194</c:v>
                </c:pt>
                <c:pt idx="5739">
                  <c:v>0.34332274274408026</c:v>
                </c:pt>
                <c:pt idx="5740">
                  <c:v>0.32227143236445716</c:v>
                </c:pt>
                <c:pt idx="5741">
                  <c:v>0.31714958118557213</c:v>
                </c:pt>
                <c:pt idx="5742">
                  <c:v>0.32622319999666716</c:v>
                </c:pt>
                <c:pt idx="5743">
                  <c:v>0.3638782734602935</c:v>
                </c:pt>
                <c:pt idx="5744">
                  <c:v>0.40129392247167195</c:v>
                </c:pt>
                <c:pt idx="5745">
                  <c:v>0.35863973612828348</c:v>
                </c:pt>
                <c:pt idx="5746">
                  <c:v>0.30276823598823038</c:v>
                </c:pt>
                <c:pt idx="5747">
                  <c:v>0.27330683424198021</c:v>
                </c:pt>
                <c:pt idx="5748">
                  <c:v>0.24839935915848621</c:v>
                </c:pt>
                <c:pt idx="5749">
                  <c:v>0.23422106735812265</c:v>
                </c:pt>
                <c:pt idx="5750">
                  <c:v>0.22971687741188926</c:v>
                </c:pt>
                <c:pt idx="5751">
                  <c:v>0.21767167276923599</c:v>
                </c:pt>
                <c:pt idx="5752">
                  <c:v>0.24303698732327622</c:v>
                </c:pt>
                <c:pt idx="5753">
                  <c:v>0.2909679561277273</c:v>
                </c:pt>
                <c:pt idx="5754">
                  <c:v>0.28025274003418094</c:v>
                </c:pt>
                <c:pt idx="5755">
                  <c:v>0.24465898148288842</c:v>
                </c:pt>
                <c:pt idx="5756">
                  <c:v>0.2690280874334125</c:v>
                </c:pt>
                <c:pt idx="5757">
                  <c:v>0.27484842621760219</c:v>
                </c:pt>
                <c:pt idx="5758">
                  <c:v>0.26444558667712986</c:v>
                </c:pt>
                <c:pt idx="5759">
                  <c:v>0.26971956301058519</c:v>
                </c:pt>
                <c:pt idx="5760">
                  <c:v>0.25256069957888472</c:v>
                </c:pt>
                <c:pt idx="5761">
                  <c:v>0.23540686023179844</c:v>
                </c:pt>
                <c:pt idx="5762">
                  <c:v>0.21577162619244911</c:v>
                </c:pt>
                <c:pt idx="5763">
                  <c:v>0.20349123171527778</c:v>
                </c:pt>
                <c:pt idx="5764">
                  <c:v>0.18294017345884875</c:v>
                </c:pt>
                <c:pt idx="5765">
                  <c:v>0.17938661299411743</c:v>
                </c:pt>
                <c:pt idx="5766">
                  <c:v>0.17910356362738991</c:v>
                </c:pt>
                <c:pt idx="5767">
                  <c:v>0.2168318508118261</c:v>
                </c:pt>
                <c:pt idx="5768">
                  <c:v>0.27640515688098205</c:v>
                </c:pt>
                <c:pt idx="5769">
                  <c:v>0.27964390514352461</c:v>
                </c:pt>
                <c:pt idx="5770">
                  <c:v>0.25428436181211928</c:v>
                </c:pt>
                <c:pt idx="5771">
                  <c:v>0.23006232254931383</c:v>
                </c:pt>
                <c:pt idx="5772">
                  <c:v>0.21412678618424294</c:v>
                </c:pt>
                <c:pt idx="5773">
                  <c:v>0.21575684235032447</c:v>
                </c:pt>
                <c:pt idx="5774">
                  <c:v>0.22197277654835901</c:v>
                </c:pt>
                <c:pt idx="5775">
                  <c:v>0.23884544396427121</c:v>
                </c:pt>
                <c:pt idx="5776">
                  <c:v>0.23646779579977042</c:v>
                </c:pt>
                <c:pt idx="5777">
                  <c:v>0.21295793809133412</c:v>
                </c:pt>
                <c:pt idx="5778">
                  <c:v>0.19409455299940925</c:v>
                </c:pt>
                <c:pt idx="5779">
                  <c:v>0.2111458180619796</c:v>
                </c:pt>
                <c:pt idx="5780">
                  <c:v>0.2519349435132705</c:v>
                </c:pt>
                <c:pt idx="5781">
                  <c:v>0.29099643686518378</c:v>
                </c:pt>
                <c:pt idx="5782">
                  <c:v>0.25614178009769745</c:v>
                </c:pt>
                <c:pt idx="5783">
                  <c:v>0.21129536676147259</c:v>
                </c:pt>
                <c:pt idx="5784">
                  <c:v>0.16651008703192252</c:v>
                </c:pt>
                <c:pt idx="5785">
                  <c:v>0.14098352251829935</c:v>
                </c:pt>
                <c:pt idx="5786">
                  <c:v>0.12501795813705777</c:v>
                </c:pt>
                <c:pt idx="5787">
                  <c:v>0.10800411116000952</c:v>
                </c:pt>
                <c:pt idx="5788">
                  <c:v>9.3951674603448346E-2</c:v>
                </c:pt>
                <c:pt idx="5789">
                  <c:v>8.1451155934578578E-2</c:v>
                </c:pt>
                <c:pt idx="5790">
                  <c:v>9.6963752122334268E-2</c:v>
                </c:pt>
                <c:pt idx="5791">
                  <c:v>0.12121167353426666</c:v>
                </c:pt>
                <c:pt idx="5792">
                  <c:v>0.16313045866295894</c:v>
                </c:pt>
                <c:pt idx="5793">
                  <c:v>0.16733274330995909</c:v>
                </c:pt>
                <c:pt idx="5794">
                  <c:v>0.16672401578108426</c:v>
                </c:pt>
                <c:pt idx="5795">
                  <c:v>0.16378904938960429</c:v>
                </c:pt>
                <c:pt idx="5796">
                  <c:v>0.16616988206663902</c:v>
                </c:pt>
                <c:pt idx="5797">
                  <c:v>0.15985524709146967</c:v>
                </c:pt>
                <c:pt idx="5798">
                  <c:v>0.17091331481145972</c:v>
                </c:pt>
                <c:pt idx="5799">
                  <c:v>0.17397875089483208</c:v>
                </c:pt>
                <c:pt idx="5800">
                  <c:v>0.15072736786112453</c:v>
                </c:pt>
                <c:pt idx="5801">
                  <c:v>0.12743066697020425</c:v>
                </c:pt>
                <c:pt idx="5802">
                  <c:v>8.9633764862237439E-2</c:v>
                </c:pt>
                <c:pt idx="5803">
                  <c:v>6.9846375448470374E-2</c:v>
                </c:pt>
                <c:pt idx="5804">
                  <c:v>5.7966385921215086E-2</c:v>
                </c:pt>
                <c:pt idx="5805">
                  <c:v>5.4981573427786701E-2</c:v>
                </c:pt>
                <c:pt idx="5806">
                  <c:v>5.2814019142432521E-2</c:v>
                </c:pt>
                <c:pt idx="5807">
                  <c:v>4.9708892201755783E-2</c:v>
                </c:pt>
                <c:pt idx="5808">
                  <c:v>4.1508933035694258E-2</c:v>
                </c:pt>
                <c:pt idx="5809">
                  <c:v>4.0771314458699082E-2</c:v>
                </c:pt>
                <c:pt idx="5810">
                  <c:v>3.407347288714889E-2</c:v>
                </c:pt>
                <c:pt idx="5811">
                  <c:v>2.5249437935879106E-2</c:v>
                </c:pt>
                <c:pt idx="5812">
                  <c:v>2.1863051035161011E-2</c:v>
                </c:pt>
                <c:pt idx="5813">
                  <c:v>2.2478416868579102E-2</c:v>
                </c:pt>
                <c:pt idx="5814">
                  <c:v>3.288536542049169E-2</c:v>
                </c:pt>
                <c:pt idx="5815">
                  <c:v>6.1889787216154825E-2</c:v>
                </c:pt>
                <c:pt idx="5816">
                  <c:v>8.1406872702620328E-2</c:v>
                </c:pt>
                <c:pt idx="5817">
                  <c:v>0.10318934713679033</c:v>
                </c:pt>
                <c:pt idx="5818">
                  <c:v>0.12030744363116561</c:v>
                </c:pt>
                <c:pt idx="5819">
                  <c:v>0.12884172950525843</c:v>
                </c:pt>
                <c:pt idx="5820">
                  <c:v>0.14056276451000393</c:v>
                </c:pt>
                <c:pt idx="5821">
                  <c:v>0.13193755869153051</c:v>
                </c:pt>
                <c:pt idx="5822">
                  <c:v>0.1321166552377884</c:v>
                </c:pt>
                <c:pt idx="5823">
                  <c:v>0.12310643350598878</c:v>
                </c:pt>
                <c:pt idx="5824">
                  <c:v>0.11400818371003942</c:v>
                </c:pt>
                <c:pt idx="5825">
                  <c:v>0.10391857000754839</c:v>
                </c:pt>
                <c:pt idx="5826">
                  <c:v>7.4610980115734249E-2</c:v>
                </c:pt>
                <c:pt idx="5827">
                  <c:v>5.7478392296508335E-2</c:v>
                </c:pt>
                <c:pt idx="5828">
                  <c:v>5.73840300474181E-2</c:v>
                </c:pt>
                <c:pt idx="5829">
                  <c:v>5.8606722529865707E-2</c:v>
                </c:pt>
                <c:pt idx="5830">
                  <c:v>6.7446019288634279E-2</c:v>
                </c:pt>
                <c:pt idx="5831">
                  <c:v>8.0616718734068421E-2</c:v>
                </c:pt>
                <c:pt idx="5832">
                  <c:v>6.9352722212837725E-2</c:v>
                </c:pt>
                <c:pt idx="5833">
                  <c:v>5.5463639933578973E-2</c:v>
                </c:pt>
                <c:pt idx="5834">
                  <c:v>3.680279971912407E-2</c:v>
                </c:pt>
                <c:pt idx="5835">
                  <c:v>1.9137079412015354E-2</c:v>
                </c:pt>
                <c:pt idx="5836">
                  <c:v>1.2421749656040022E-2</c:v>
                </c:pt>
                <c:pt idx="5837">
                  <c:v>1.4432105504291182E-2</c:v>
                </c:pt>
                <c:pt idx="5838">
                  <c:v>2.0600803230463469E-2</c:v>
                </c:pt>
                <c:pt idx="5839">
                  <c:v>4.8676631748370558E-2</c:v>
                </c:pt>
                <c:pt idx="5840">
                  <c:v>8.2399611506628612E-2</c:v>
                </c:pt>
                <c:pt idx="5841">
                  <c:v>0.10054935331203747</c:v>
                </c:pt>
                <c:pt idx="5842">
                  <c:v>0.11906269291859932</c:v>
                </c:pt>
                <c:pt idx="5843">
                  <c:v>0.13710299667692002</c:v>
                </c:pt>
                <c:pt idx="5844">
                  <c:v>0.13657250764278991</c:v>
                </c:pt>
                <c:pt idx="5845">
                  <c:v>0.13504078504527062</c:v>
                </c:pt>
                <c:pt idx="5846">
                  <c:v>0.13785484732240708</c:v>
                </c:pt>
                <c:pt idx="5847">
                  <c:v>0.15052877401610137</c:v>
                </c:pt>
                <c:pt idx="5848">
                  <c:v>0.147043104764667</c:v>
                </c:pt>
                <c:pt idx="5849">
                  <c:v>0.12388642994265243</c:v>
                </c:pt>
                <c:pt idx="5850">
                  <c:v>9.873905301679789E-2</c:v>
                </c:pt>
                <c:pt idx="5851">
                  <c:v>0.10076092005093083</c:v>
                </c:pt>
                <c:pt idx="5852">
                  <c:v>0.12203541689016073</c:v>
                </c:pt>
                <c:pt idx="5853">
                  <c:v>0.12353178364335017</c:v>
                </c:pt>
                <c:pt idx="5854">
                  <c:v>0.12724512764322604</c:v>
                </c:pt>
                <c:pt idx="5855">
                  <c:v>0.13023545522884833</c:v>
                </c:pt>
                <c:pt idx="5856">
                  <c:v>0.14390901558353589</c:v>
                </c:pt>
                <c:pt idx="5857">
                  <c:v>0.14727318890778884</c:v>
                </c:pt>
                <c:pt idx="5858">
                  <c:v>0.14571731532867671</c:v>
                </c:pt>
                <c:pt idx="5859">
                  <c:v>0.13834170756164491</c:v>
                </c:pt>
                <c:pt idx="5860">
                  <c:v>0.1211334523578713</c:v>
                </c:pt>
                <c:pt idx="5861">
                  <c:v>0.10999304231673335</c:v>
                </c:pt>
                <c:pt idx="5862">
                  <c:v>0.1023565639166146</c:v>
                </c:pt>
                <c:pt idx="5863">
                  <c:v>0.1096417644233554</c:v>
                </c:pt>
                <c:pt idx="5864">
                  <c:v>0.11804965580093481</c:v>
                </c:pt>
                <c:pt idx="5865">
                  <c:v>0.13568124948032428</c:v>
                </c:pt>
                <c:pt idx="5866">
                  <c:v>0.15900099558646402</c:v>
                </c:pt>
                <c:pt idx="5867">
                  <c:v>0.16978353922502784</c:v>
                </c:pt>
                <c:pt idx="5868">
                  <c:v>0.16809404885573417</c:v>
                </c:pt>
                <c:pt idx="5869">
                  <c:v>0.15626027753568469</c:v>
                </c:pt>
                <c:pt idx="5870">
                  <c:v>0.14046154361099786</c:v>
                </c:pt>
                <c:pt idx="5871">
                  <c:v>0.15150266513930616</c:v>
                </c:pt>
                <c:pt idx="5872">
                  <c:v>0.17246948039958312</c:v>
                </c:pt>
                <c:pt idx="5873">
                  <c:v>0.16837535912280338</c:v>
                </c:pt>
                <c:pt idx="5874">
                  <c:v>0.13307246174331691</c:v>
                </c:pt>
                <c:pt idx="5875">
                  <c:v>0.1228010166513584</c:v>
                </c:pt>
                <c:pt idx="5876">
                  <c:v>0.13365273958945081</c:v>
                </c:pt>
                <c:pt idx="5877">
                  <c:v>0.14246568116230701</c:v>
                </c:pt>
                <c:pt idx="5878">
                  <c:v>0.15672958791839961</c:v>
                </c:pt>
                <c:pt idx="5879">
                  <c:v>0.13762390284735365</c:v>
                </c:pt>
                <c:pt idx="5880">
                  <c:v>0.11171150494469109</c:v>
                </c:pt>
                <c:pt idx="5881">
                  <c:v>0.10396122910301778</c:v>
                </c:pt>
                <c:pt idx="5882">
                  <c:v>8.3080123391336941E-2</c:v>
                </c:pt>
                <c:pt idx="5883">
                  <c:v>5.8364778190679187E-2</c:v>
                </c:pt>
                <c:pt idx="5884">
                  <c:v>5.0405618523224269E-2</c:v>
                </c:pt>
                <c:pt idx="5885">
                  <c:v>5.1089647014248687E-2</c:v>
                </c:pt>
                <c:pt idx="5886">
                  <c:v>5.2600425340675272E-2</c:v>
                </c:pt>
                <c:pt idx="5887">
                  <c:v>0.1040414356857627</c:v>
                </c:pt>
                <c:pt idx="5888">
                  <c:v>0.13955612501134629</c:v>
                </c:pt>
                <c:pt idx="5889">
                  <c:v>0.16086257393986345</c:v>
                </c:pt>
                <c:pt idx="5890">
                  <c:v>0.18122291765446191</c:v>
                </c:pt>
                <c:pt idx="5891">
                  <c:v>0.17419416017155348</c:v>
                </c:pt>
                <c:pt idx="5892">
                  <c:v>0.17803450221477743</c:v>
                </c:pt>
                <c:pt idx="5893">
                  <c:v>0.18050448747435266</c:v>
                </c:pt>
                <c:pt idx="5894">
                  <c:v>0.1768248658373052</c:v>
                </c:pt>
                <c:pt idx="5895">
                  <c:v>0.17072648956713599</c:v>
                </c:pt>
                <c:pt idx="5896">
                  <c:v>0.16066787255306503</c:v>
                </c:pt>
                <c:pt idx="5897">
                  <c:v>0.13360494958140443</c:v>
                </c:pt>
                <c:pt idx="5898">
                  <c:v>6.9145986079703001E-2</c:v>
                </c:pt>
                <c:pt idx="5899">
                  <c:v>4.9625779742633137E-2</c:v>
                </c:pt>
                <c:pt idx="5900">
                  <c:v>6.4377498810585451E-2</c:v>
                </c:pt>
                <c:pt idx="5901">
                  <c:v>7.392573909019079E-2</c:v>
                </c:pt>
                <c:pt idx="5902">
                  <c:v>7.5309102253001969E-2</c:v>
                </c:pt>
                <c:pt idx="5903">
                  <c:v>8.5070821993713866E-2</c:v>
                </c:pt>
                <c:pt idx="5904">
                  <c:v>9.9235876949653037E-2</c:v>
                </c:pt>
                <c:pt idx="5905">
                  <c:v>0.12073844743215137</c:v>
                </c:pt>
                <c:pt idx="5906">
                  <c:v>0.1102341630555716</c:v>
                </c:pt>
                <c:pt idx="5907">
                  <c:v>8.362256174402373E-2</c:v>
                </c:pt>
                <c:pt idx="5908">
                  <c:v>7.6268673431903702E-2</c:v>
                </c:pt>
                <c:pt idx="5909">
                  <c:v>7.6841089606015059E-2</c:v>
                </c:pt>
                <c:pt idx="5910">
                  <c:v>8.1094335174670851E-2</c:v>
                </c:pt>
                <c:pt idx="5911">
                  <c:v>0.1421973878299288</c:v>
                </c:pt>
                <c:pt idx="5912">
                  <c:v>0.1830130504938402</c:v>
                </c:pt>
                <c:pt idx="5913">
                  <c:v>0.18394328935872395</c:v>
                </c:pt>
                <c:pt idx="5914">
                  <c:v>0.17867288628003031</c:v>
                </c:pt>
                <c:pt idx="5915">
                  <c:v>0.16658434433989214</c:v>
                </c:pt>
                <c:pt idx="5916">
                  <c:v>0.15966294423486174</c:v>
                </c:pt>
                <c:pt idx="5917">
                  <c:v>0.15261708746947492</c:v>
                </c:pt>
                <c:pt idx="5918">
                  <c:v>0.17131542543258269</c:v>
                </c:pt>
                <c:pt idx="5919">
                  <c:v>0.16962061874085757</c:v>
                </c:pt>
                <c:pt idx="5920">
                  <c:v>0.18386876189103651</c:v>
                </c:pt>
                <c:pt idx="5921">
                  <c:v>0.18783761773589969</c:v>
                </c:pt>
                <c:pt idx="5922">
                  <c:v>0.13699430870698737</c:v>
                </c:pt>
                <c:pt idx="5923">
                  <c:v>0.12846999078005011</c:v>
                </c:pt>
                <c:pt idx="5924">
                  <c:v>0.1216272917379117</c:v>
                </c:pt>
                <c:pt idx="5925">
                  <c:v>0.1380509239621957</c:v>
                </c:pt>
                <c:pt idx="5926">
                  <c:v>0.18326990046072378</c:v>
                </c:pt>
                <c:pt idx="5927">
                  <c:v>0.21620477332884525</c:v>
                </c:pt>
                <c:pt idx="5928">
                  <c:v>0.21788363725658139</c:v>
                </c:pt>
                <c:pt idx="5929">
                  <c:v>0.21853958356435638</c:v>
                </c:pt>
                <c:pt idx="5930">
                  <c:v>0.2101594423772673</c:v>
                </c:pt>
                <c:pt idx="5931">
                  <c:v>0.19248751648836809</c:v>
                </c:pt>
                <c:pt idx="5932">
                  <c:v>0.17240692367309163</c:v>
                </c:pt>
                <c:pt idx="5933">
                  <c:v>0.15200633543667022</c:v>
                </c:pt>
                <c:pt idx="5934">
                  <c:v>0.13291796903010475</c:v>
                </c:pt>
                <c:pt idx="5935">
                  <c:v>0.18735063384042616</c:v>
                </c:pt>
                <c:pt idx="5936">
                  <c:v>0.20989881707828317</c:v>
                </c:pt>
                <c:pt idx="5937">
                  <c:v>0.21843136293455725</c:v>
                </c:pt>
                <c:pt idx="5938">
                  <c:v>0.20542134358390937</c:v>
                </c:pt>
                <c:pt idx="5939">
                  <c:v>0.18505073616365539</c:v>
                </c:pt>
                <c:pt idx="5940">
                  <c:v>0.17492008491869473</c:v>
                </c:pt>
                <c:pt idx="5941">
                  <c:v>0.16535197136234717</c:v>
                </c:pt>
                <c:pt idx="5942">
                  <c:v>0.17191914522561749</c:v>
                </c:pt>
                <c:pt idx="5943">
                  <c:v>0.17423699551685887</c:v>
                </c:pt>
                <c:pt idx="5944">
                  <c:v>0.1792316744701164</c:v>
                </c:pt>
                <c:pt idx="5945">
                  <c:v>0.16354647003943687</c:v>
                </c:pt>
                <c:pt idx="5946">
                  <c:v>0.10802274945706342</c:v>
                </c:pt>
                <c:pt idx="5947">
                  <c:v>0.1061494556467644</c:v>
                </c:pt>
                <c:pt idx="5948">
                  <c:v>0.1254552937106706</c:v>
                </c:pt>
                <c:pt idx="5949">
                  <c:v>0.15482675582633779</c:v>
                </c:pt>
                <c:pt idx="5950">
                  <c:v>0.17610216009508675</c:v>
                </c:pt>
                <c:pt idx="5951">
                  <c:v>0.18787324349968443</c:v>
                </c:pt>
                <c:pt idx="5952">
                  <c:v>0.18258859816982217</c:v>
                </c:pt>
                <c:pt idx="5953">
                  <c:v>0.19362275075154481</c:v>
                </c:pt>
                <c:pt idx="5954">
                  <c:v>0.17792521430497066</c:v>
                </c:pt>
                <c:pt idx="5955">
                  <c:v>0.16121427001435587</c:v>
                </c:pt>
                <c:pt idx="5956">
                  <c:v>0.13708083253001938</c:v>
                </c:pt>
                <c:pt idx="5957">
                  <c:v>0.12271652722099904</c:v>
                </c:pt>
                <c:pt idx="5958">
                  <c:v>0.11274337333310862</c:v>
                </c:pt>
                <c:pt idx="5959">
                  <c:v>0.1657440650941385</c:v>
                </c:pt>
                <c:pt idx="5960">
                  <c:v>0.19742925562587341</c:v>
                </c:pt>
                <c:pt idx="5961">
                  <c:v>0.18990143745152421</c:v>
                </c:pt>
                <c:pt idx="5962">
                  <c:v>0.17693759059868094</c:v>
                </c:pt>
                <c:pt idx="5963">
                  <c:v>0.16589466239048947</c:v>
                </c:pt>
                <c:pt idx="5964">
                  <c:v>0.15592789649172695</c:v>
                </c:pt>
                <c:pt idx="5965">
                  <c:v>0.15515561330135175</c:v>
                </c:pt>
                <c:pt idx="5966">
                  <c:v>0.15621171508114262</c:v>
                </c:pt>
                <c:pt idx="5967">
                  <c:v>0.15943715393656419</c:v>
                </c:pt>
                <c:pt idx="5968">
                  <c:v>0.15910777293559689</c:v>
                </c:pt>
                <c:pt idx="5969">
                  <c:v>0.13048843996490442</c:v>
                </c:pt>
                <c:pt idx="5970">
                  <c:v>7.7084203424587133E-2</c:v>
                </c:pt>
                <c:pt idx="5971">
                  <c:v>7.209047544826859E-2</c:v>
                </c:pt>
                <c:pt idx="5972">
                  <c:v>9.39127231571521E-2</c:v>
                </c:pt>
                <c:pt idx="5973">
                  <c:v>0.12470388762781055</c:v>
                </c:pt>
                <c:pt idx="5974">
                  <c:v>0.1295110328503552</c:v>
                </c:pt>
                <c:pt idx="5975">
                  <c:v>0.12551574407618277</c:v>
                </c:pt>
                <c:pt idx="5976">
                  <c:v>0.12116916012243083</c:v>
                </c:pt>
                <c:pt idx="5977">
                  <c:v>9.7917965201179874E-2</c:v>
                </c:pt>
                <c:pt idx="5978">
                  <c:v>7.7058158307807739E-2</c:v>
                </c:pt>
                <c:pt idx="5979">
                  <c:v>6.6987875838132552E-2</c:v>
                </c:pt>
                <c:pt idx="5980">
                  <c:v>5.8518381796184626E-2</c:v>
                </c:pt>
                <c:pt idx="5981">
                  <c:v>5.6804296925616872E-2</c:v>
                </c:pt>
                <c:pt idx="5982">
                  <c:v>6.7796073271973581E-2</c:v>
                </c:pt>
                <c:pt idx="5983">
                  <c:v>0.13532643617176049</c:v>
                </c:pt>
                <c:pt idx="5984">
                  <c:v>0.18197476756015499</c:v>
                </c:pt>
                <c:pt idx="5985">
                  <c:v>0.19908876947220033</c:v>
                </c:pt>
                <c:pt idx="5986">
                  <c:v>0.23433021969556844</c:v>
                </c:pt>
                <c:pt idx="5987">
                  <c:v>0.23788519604608055</c:v>
                </c:pt>
                <c:pt idx="5988">
                  <c:v>0.22763952754940683</c:v>
                </c:pt>
                <c:pt idx="5989">
                  <c:v>0.22709025978529931</c:v>
                </c:pt>
                <c:pt idx="5990">
                  <c:v>0.22479242621361306</c:v>
                </c:pt>
                <c:pt idx="5991">
                  <c:v>0.22023115495893553</c:v>
                </c:pt>
                <c:pt idx="5992">
                  <c:v>0.20493397536627986</c:v>
                </c:pt>
                <c:pt idx="5993">
                  <c:v>0.15338380529596066</c:v>
                </c:pt>
                <c:pt idx="5994">
                  <c:v>9.3539401418270857E-2</c:v>
                </c:pt>
                <c:pt idx="5995">
                  <c:v>9.1327173800611006E-2</c:v>
                </c:pt>
                <c:pt idx="5996">
                  <c:v>0.11559054181145552</c:v>
                </c:pt>
                <c:pt idx="5997">
                  <c:v>0.14303042459183427</c:v>
                </c:pt>
                <c:pt idx="5998">
                  <c:v>0.1460929541488199</c:v>
                </c:pt>
                <c:pt idx="5999">
                  <c:v>0.12585468317127041</c:v>
                </c:pt>
                <c:pt idx="6000">
                  <c:v>0.10355024327627151</c:v>
                </c:pt>
                <c:pt idx="6001">
                  <c:v>8.2535477215075898E-2</c:v>
                </c:pt>
                <c:pt idx="6002">
                  <c:v>6.6164024169497279E-2</c:v>
                </c:pt>
                <c:pt idx="6003">
                  <c:v>5.0829661411685198E-2</c:v>
                </c:pt>
                <c:pt idx="6004">
                  <c:v>3.848682925562872E-2</c:v>
                </c:pt>
                <c:pt idx="6005">
                  <c:v>3.5333825872142635E-2</c:v>
                </c:pt>
                <c:pt idx="6006">
                  <c:v>4.3314927112028473E-2</c:v>
                </c:pt>
                <c:pt idx="6007">
                  <c:v>0.12312823910570977</c:v>
                </c:pt>
                <c:pt idx="6008">
                  <c:v>0.19128950665902761</c:v>
                </c:pt>
                <c:pt idx="6009">
                  <c:v>0.19708818117418403</c:v>
                </c:pt>
                <c:pt idx="6010">
                  <c:v>0.19391445343237226</c:v>
                </c:pt>
                <c:pt idx="6011">
                  <c:v>0.17696135191442525</c:v>
                </c:pt>
                <c:pt idx="6012">
                  <c:v>0.16256039714176998</c:v>
                </c:pt>
                <c:pt idx="6013">
                  <c:v>0.1572212776608784</c:v>
                </c:pt>
                <c:pt idx="6014">
                  <c:v>0.15465789102362248</c:v>
                </c:pt>
                <c:pt idx="6015">
                  <c:v>0.14842711464343775</c:v>
                </c:pt>
                <c:pt idx="6016">
                  <c:v>0.13676970102836372</c:v>
                </c:pt>
                <c:pt idx="6017">
                  <c:v>0.10645850184136643</c:v>
                </c:pt>
                <c:pt idx="6018">
                  <c:v>6.2301492348640998E-2</c:v>
                </c:pt>
                <c:pt idx="6019">
                  <c:v>7.4467761090881018E-2</c:v>
                </c:pt>
                <c:pt idx="6020">
                  <c:v>9.6718252458626017E-2</c:v>
                </c:pt>
                <c:pt idx="6021">
                  <c:v>0.13576256171670212</c:v>
                </c:pt>
                <c:pt idx="6022">
                  <c:v>0.18663770444198657</c:v>
                </c:pt>
                <c:pt idx="6023">
                  <c:v>0.22342954391468745</c:v>
                </c:pt>
                <c:pt idx="6024">
                  <c:v>0.25138327775505709</c:v>
                </c:pt>
                <c:pt idx="6025">
                  <c:v>0.26866099030782647</c:v>
                </c:pt>
                <c:pt idx="6026">
                  <c:v>0.27453833610338302</c:v>
                </c:pt>
                <c:pt idx="6027">
                  <c:v>0.25795479911395758</c:v>
                </c:pt>
                <c:pt idx="6028">
                  <c:v>0.21773230019729078</c:v>
                </c:pt>
                <c:pt idx="6029">
                  <c:v>0.1754328791661848</c:v>
                </c:pt>
                <c:pt idx="6030">
                  <c:v>0.16351962223657993</c:v>
                </c:pt>
                <c:pt idx="6031">
                  <c:v>0.19715514781619142</c:v>
                </c:pt>
                <c:pt idx="6032">
                  <c:v>0.20805322285425251</c:v>
                </c:pt>
                <c:pt idx="6033">
                  <c:v>0.21106638148486415</c:v>
                </c:pt>
                <c:pt idx="6034">
                  <c:v>0.2027614800513331</c:v>
                </c:pt>
                <c:pt idx="6035">
                  <c:v>0.1805597827597332</c:v>
                </c:pt>
                <c:pt idx="6036">
                  <c:v>0.17404903909506833</c:v>
                </c:pt>
                <c:pt idx="6037">
                  <c:v>0.17061681129933556</c:v>
                </c:pt>
                <c:pt idx="6038">
                  <c:v>0.18117150098543472</c:v>
                </c:pt>
                <c:pt idx="6039">
                  <c:v>0.18914969057285394</c:v>
                </c:pt>
                <c:pt idx="6040">
                  <c:v>0.17634264575567751</c:v>
                </c:pt>
                <c:pt idx="6041">
                  <c:v>0.14771028202300746</c:v>
                </c:pt>
                <c:pt idx="6042">
                  <c:v>0.11112792119889786</c:v>
                </c:pt>
                <c:pt idx="6043">
                  <c:v>0.15522787601235066</c:v>
                </c:pt>
                <c:pt idx="6044">
                  <c:v>0.22110156024591554</c:v>
                </c:pt>
                <c:pt idx="6045">
                  <c:v>0.28462557444500497</c:v>
                </c:pt>
                <c:pt idx="6046">
                  <c:v>0.33188179209579399</c:v>
                </c:pt>
                <c:pt idx="6047">
                  <c:v>0.34811897596452984</c:v>
                </c:pt>
                <c:pt idx="6048">
                  <c:v>0.33945634441455108</c:v>
                </c:pt>
                <c:pt idx="6049">
                  <c:v>0.3102550979295029</c:v>
                </c:pt>
                <c:pt idx="6050">
                  <c:v>0.27579765958200447</c:v>
                </c:pt>
                <c:pt idx="6051">
                  <c:v>0.23267213215610763</c:v>
                </c:pt>
                <c:pt idx="6052">
                  <c:v>0.20487765706328717</c:v>
                </c:pt>
                <c:pt idx="6053">
                  <c:v>0.16914720456351756</c:v>
                </c:pt>
                <c:pt idx="6054">
                  <c:v>0.14784489174604568</c:v>
                </c:pt>
                <c:pt idx="6055">
                  <c:v>0.19571411102061856</c:v>
                </c:pt>
                <c:pt idx="6056">
                  <c:v>0.23624039324836751</c:v>
                </c:pt>
                <c:pt idx="6057">
                  <c:v>0.24281899407575311</c:v>
                </c:pt>
                <c:pt idx="6058">
                  <c:v>0.22294852034880475</c:v>
                </c:pt>
                <c:pt idx="6059">
                  <c:v>0.19546747572478995</c:v>
                </c:pt>
                <c:pt idx="6060">
                  <c:v>0.18208324184622607</c:v>
                </c:pt>
                <c:pt idx="6061">
                  <c:v>0.18180791639237473</c:v>
                </c:pt>
                <c:pt idx="6062">
                  <c:v>0.19713949385203788</c:v>
                </c:pt>
                <c:pt idx="6063">
                  <c:v>0.21017848026175778</c:v>
                </c:pt>
                <c:pt idx="6064">
                  <c:v>0.20961134768246753</c:v>
                </c:pt>
                <c:pt idx="6065">
                  <c:v>0.20022397483700738</c:v>
                </c:pt>
                <c:pt idx="6066">
                  <c:v>0.17759620088605266</c:v>
                </c:pt>
                <c:pt idx="6067">
                  <c:v>0.20780734850035323</c:v>
                </c:pt>
                <c:pt idx="6068">
                  <c:v>0.2537463550443203</c:v>
                </c:pt>
                <c:pt idx="6069">
                  <c:v>0.27947344416997577</c:v>
                </c:pt>
                <c:pt idx="6070">
                  <c:v>0.30392230782974483</c:v>
                </c:pt>
                <c:pt idx="6071">
                  <c:v>0.30810403353532956</c:v>
                </c:pt>
                <c:pt idx="6072">
                  <c:v>0.29180993439145142</c:v>
                </c:pt>
                <c:pt idx="6073">
                  <c:v>0.29524106990969973</c:v>
                </c:pt>
                <c:pt idx="6074">
                  <c:v>0.29132404130282802</c:v>
                </c:pt>
                <c:pt idx="6075">
                  <c:v>0.28418389173377295</c:v>
                </c:pt>
                <c:pt idx="6076">
                  <c:v>0.27801829503767628</c:v>
                </c:pt>
                <c:pt idx="6077">
                  <c:v>0.27796436393889318</c:v>
                </c:pt>
                <c:pt idx="6078">
                  <c:v>0.29997595293196999</c:v>
                </c:pt>
                <c:pt idx="6079">
                  <c:v>0.34410921213698747</c:v>
                </c:pt>
                <c:pt idx="6080">
                  <c:v>0.3592832416551906</c:v>
                </c:pt>
                <c:pt idx="6081">
                  <c:v>0.32051900675024714</c:v>
                </c:pt>
                <c:pt idx="6082">
                  <c:v>0.2779447024658554</c:v>
                </c:pt>
                <c:pt idx="6083">
                  <c:v>0.23714744143578423</c:v>
                </c:pt>
                <c:pt idx="6084">
                  <c:v>0.20812815675613147</c:v>
                </c:pt>
                <c:pt idx="6085">
                  <c:v>0.1915244671915203</c:v>
                </c:pt>
                <c:pt idx="6086">
                  <c:v>0.18694928237080061</c:v>
                </c:pt>
                <c:pt idx="6087">
                  <c:v>0.16639048011751503</c:v>
                </c:pt>
                <c:pt idx="6088">
                  <c:v>0.14948177119645362</c:v>
                </c:pt>
                <c:pt idx="6089">
                  <c:v>0.10547863905401331</c:v>
                </c:pt>
                <c:pt idx="6090">
                  <c:v>4.3068127120479721E-2</c:v>
                </c:pt>
                <c:pt idx="6091">
                  <c:v>4.5251799996519251E-2</c:v>
                </c:pt>
                <c:pt idx="6092">
                  <c:v>6.2838611746012504E-2</c:v>
                </c:pt>
                <c:pt idx="6093">
                  <c:v>6.290469838982779E-2</c:v>
                </c:pt>
                <c:pt idx="6094">
                  <c:v>6.3521958002482046E-2</c:v>
                </c:pt>
                <c:pt idx="6095">
                  <c:v>7.4065555384885101E-2</c:v>
                </c:pt>
                <c:pt idx="6096">
                  <c:v>8.2775425273935638E-2</c:v>
                </c:pt>
                <c:pt idx="6097">
                  <c:v>8.9810504875775493E-2</c:v>
                </c:pt>
                <c:pt idx="6098">
                  <c:v>0.10220541273480696</c:v>
                </c:pt>
                <c:pt idx="6099">
                  <c:v>0.10682078500228601</c:v>
                </c:pt>
                <c:pt idx="6100">
                  <c:v>9.9162848721349742E-2</c:v>
                </c:pt>
                <c:pt idx="6101">
                  <c:v>9.9704599338057739E-2</c:v>
                </c:pt>
                <c:pt idx="6102">
                  <c:v>0.10601272945737909</c:v>
                </c:pt>
                <c:pt idx="6103">
                  <c:v>0.16161925887054282</c:v>
                </c:pt>
                <c:pt idx="6104">
                  <c:v>0.21351899039551522</c:v>
                </c:pt>
                <c:pt idx="6105">
                  <c:v>0.2387564091746413</c:v>
                </c:pt>
                <c:pt idx="6106">
                  <c:v>0.24466635587089036</c:v>
                </c:pt>
                <c:pt idx="6107">
                  <c:v>0.22483603404106278</c:v>
                </c:pt>
                <c:pt idx="6108">
                  <c:v>0.20786995974156905</c:v>
                </c:pt>
                <c:pt idx="6109">
                  <c:v>0.19271238045774838</c:v>
                </c:pt>
                <c:pt idx="6110">
                  <c:v>0.18119211594687692</c:v>
                </c:pt>
                <c:pt idx="6111">
                  <c:v>0.16922617503379095</c:v>
                </c:pt>
                <c:pt idx="6112">
                  <c:v>0.15567195373635143</c:v>
                </c:pt>
                <c:pt idx="6113">
                  <c:v>0.11913171056609417</c:v>
                </c:pt>
                <c:pt idx="6114">
                  <c:v>6.8462653568032383E-2</c:v>
                </c:pt>
                <c:pt idx="6115">
                  <c:v>0.1008561969960091</c:v>
                </c:pt>
                <c:pt idx="6116">
                  <c:v>0.17593415270986404</c:v>
                </c:pt>
                <c:pt idx="6117">
                  <c:v>0.24097857600284173</c:v>
                </c:pt>
                <c:pt idx="6118">
                  <c:v>0.27255089843081631</c:v>
                </c:pt>
                <c:pt idx="6119">
                  <c:v>0.2996299573321124</c:v>
                </c:pt>
                <c:pt idx="6120">
                  <c:v>0.32417940978867371</c:v>
                </c:pt>
                <c:pt idx="6121">
                  <c:v>0.33605406800930304</c:v>
                </c:pt>
                <c:pt idx="6122">
                  <c:v>0.33412894506530494</c:v>
                </c:pt>
                <c:pt idx="6123">
                  <c:v>0.30823975710287593</c:v>
                </c:pt>
                <c:pt idx="6124">
                  <c:v>0.26784283505089918</c:v>
                </c:pt>
                <c:pt idx="6125">
                  <c:v>0.23454691030782057</c:v>
                </c:pt>
                <c:pt idx="6126">
                  <c:v>0.23039920239991382</c:v>
                </c:pt>
                <c:pt idx="6127">
                  <c:v>0.27101809313297409</c:v>
                </c:pt>
                <c:pt idx="6128">
                  <c:v>0.30197297831887421</c:v>
                </c:pt>
                <c:pt idx="6129">
                  <c:v>0.30439542160360678</c:v>
                </c:pt>
                <c:pt idx="6130">
                  <c:v>0.26525985089210485</c:v>
                </c:pt>
                <c:pt idx="6131">
                  <c:v>0.24144043209166352</c:v>
                </c:pt>
                <c:pt idx="6132">
                  <c:v>0.23303267202314787</c:v>
                </c:pt>
                <c:pt idx="6133">
                  <c:v>0.23016222974067727</c:v>
                </c:pt>
                <c:pt idx="6134">
                  <c:v>0.23153152558966122</c:v>
                </c:pt>
                <c:pt idx="6135">
                  <c:v>0.2350383955488233</c:v>
                </c:pt>
                <c:pt idx="6136">
                  <c:v>0.23661046492605459</c:v>
                </c:pt>
                <c:pt idx="6137">
                  <c:v>0.22357863469053307</c:v>
                </c:pt>
                <c:pt idx="6138">
                  <c:v>0.1866115466930765</c:v>
                </c:pt>
                <c:pt idx="6139">
                  <c:v>0.21278832735538</c:v>
                </c:pt>
                <c:pt idx="6140">
                  <c:v>0.25949430495909703</c:v>
                </c:pt>
                <c:pt idx="6141">
                  <c:v>0.31240127306905224</c:v>
                </c:pt>
                <c:pt idx="6142">
                  <c:v>0.3491193299879698</c:v>
                </c:pt>
                <c:pt idx="6143">
                  <c:v>0.36775366016580768</c:v>
                </c:pt>
                <c:pt idx="6144">
                  <c:v>0.37216082655488775</c:v>
                </c:pt>
                <c:pt idx="6145">
                  <c:v>0.3743472468215035</c:v>
                </c:pt>
                <c:pt idx="6146">
                  <c:v>0.36850838577911293</c:v>
                </c:pt>
                <c:pt idx="6147">
                  <c:v>0.35432382791046413</c:v>
                </c:pt>
                <c:pt idx="6148">
                  <c:v>0.31544819526973789</c:v>
                </c:pt>
                <c:pt idx="6149">
                  <c:v>0.2787975037939372</c:v>
                </c:pt>
                <c:pt idx="6150">
                  <c:v>0.27110027664219255</c:v>
                </c:pt>
                <c:pt idx="6151">
                  <c:v>0.29086036761043921</c:v>
                </c:pt>
                <c:pt idx="6152">
                  <c:v>0.34199835999000422</c:v>
                </c:pt>
                <c:pt idx="6153">
                  <c:v>0.37164322989336696</c:v>
                </c:pt>
                <c:pt idx="6154">
                  <c:v>0.36272797967558612</c:v>
                </c:pt>
                <c:pt idx="6155">
                  <c:v>0.35897489408559385</c:v>
                </c:pt>
                <c:pt idx="6156">
                  <c:v>0.35002126540855993</c:v>
                </c:pt>
                <c:pt idx="6157">
                  <c:v>0.34582012386055461</c:v>
                </c:pt>
                <c:pt idx="6158">
                  <c:v>0.33250209812075132</c:v>
                </c:pt>
                <c:pt idx="6159">
                  <c:v>0.32941570491894234</c:v>
                </c:pt>
                <c:pt idx="6160">
                  <c:v>0.30826661718579368</c:v>
                </c:pt>
                <c:pt idx="6161">
                  <c:v>0.28193695910609617</c:v>
                </c:pt>
                <c:pt idx="6162">
                  <c:v>0.23135021569080447</c:v>
                </c:pt>
                <c:pt idx="6163">
                  <c:v>0.24037384133512427</c:v>
                </c:pt>
                <c:pt idx="6164">
                  <c:v>0.28257746196698752</c:v>
                </c:pt>
                <c:pt idx="6165">
                  <c:v>0.3082330364592783</c:v>
                </c:pt>
                <c:pt idx="6166">
                  <c:v>0.33159683986801236</c:v>
                </c:pt>
                <c:pt idx="6167">
                  <c:v>0.34418097539692483</c:v>
                </c:pt>
                <c:pt idx="6168">
                  <c:v>0.35141770907744091</c:v>
                </c:pt>
                <c:pt idx="6169">
                  <c:v>0.35383504752406147</c:v>
                </c:pt>
                <c:pt idx="6170">
                  <c:v>0.35917310738521346</c:v>
                </c:pt>
                <c:pt idx="6171">
                  <c:v>0.3520647598562478</c:v>
                </c:pt>
                <c:pt idx="6172">
                  <c:v>0.32303128771117884</c:v>
                </c:pt>
                <c:pt idx="6173">
                  <c:v>0.29525696826889031</c:v>
                </c:pt>
                <c:pt idx="6174">
                  <c:v>0.30455724400187678</c:v>
                </c:pt>
                <c:pt idx="6175">
                  <c:v>0.34518634487046174</c:v>
                </c:pt>
                <c:pt idx="6176">
                  <c:v>0.41593081813770688</c:v>
                </c:pt>
                <c:pt idx="6177">
                  <c:v>0.42357030218771941</c:v>
                </c:pt>
                <c:pt idx="6178">
                  <c:v>0.37836011977013961</c:v>
                </c:pt>
                <c:pt idx="6179">
                  <c:v>0.33130432818068034</c:v>
                </c:pt>
                <c:pt idx="6180">
                  <c:v>0.31499671731414614</c:v>
                </c:pt>
                <c:pt idx="6181">
                  <c:v>0.29283925326631177</c:v>
                </c:pt>
                <c:pt idx="6182">
                  <c:v>0.28573225593372426</c:v>
                </c:pt>
                <c:pt idx="6183">
                  <c:v>0.29299105086796051</c:v>
                </c:pt>
                <c:pt idx="6184">
                  <c:v>0.31448072667418592</c:v>
                </c:pt>
                <c:pt idx="6185">
                  <c:v>0.29678708823070221</c:v>
                </c:pt>
                <c:pt idx="6186">
                  <c:v>0.2322586812734006</c:v>
                </c:pt>
                <c:pt idx="6187">
                  <c:v>0.23994062187816226</c:v>
                </c:pt>
                <c:pt idx="6188">
                  <c:v>0.2892734933956867</c:v>
                </c:pt>
                <c:pt idx="6189">
                  <c:v>0.33945657248035038</c:v>
                </c:pt>
                <c:pt idx="6190">
                  <c:v>0.37620932242528266</c:v>
                </c:pt>
                <c:pt idx="6191">
                  <c:v>0.39919068735764196</c:v>
                </c:pt>
                <c:pt idx="6192">
                  <c:v>0.41055176182108627</c:v>
                </c:pt>
                <c:pt idx="6193">
                  <c:v>0.41418005128004154</c:v>
                </c:pt>
                <c:pt idx="6194">
                  <c:v>0.42257569645911464</c:v>
                </c:pt>
                <c:pt idx="6195">
                  <c:v>0.40866822491321231</c:v>
                </c:pt>
                <c:pt idx="6196">
                  <c:v>0.37056282530191353</c:v>
                </c:pt>
                <c:pt idx="6197">
                  <c:v>0.32636510633270727</c:v>
                </c:pt>
                <c:pt idx="6198">
                  <c:v>0.31354029809752254</c:v>
                </c:pt>
                <c:pt idx="6199">
                  <c:v>0.33092269967031984</c:v>
                </c:pt>
                <c:pt idx="6200">
                  <c:v>0.39601199751355803</c:v>
                </c:pt>
                <c:pt idx="6201">
                  <c:v>0.40920396509413881</c:v>
                </c:pt>
                <c:pt idx="6202">
                  <c:v>0.37160567709724834</c:v>
                </c:pt>
                <c:pt idx="6203">
                  <c:v>0.33111055988022969</c:v>
                </c:pt>
                <c:pt idx="6204">
                  <c:v>0.30307375121708541</c:v>
                </c:pt>
                <c:pt idx="6205">
                  <c:v>0.29281637603427479</c:v>
                </c:pt>
                <c:pt idx="6206">
                  <c:v>0.2870684297844282</c:v>
                </c:pt>
                <c:pt idx="6207">
                  <c:v>0.28307545010497959</c:v>
                </c:pt>
                <c:pt idx="6208">
                  <c:v>0.29314131115906267</c:v>
                </c:pt>
                <c:pt idx="6209">
                  <c:v>0.28711051808814098</c:v>
                </c:pt>
                <c:pt idx="6210">
                  <c:v>0.24360775241678523</c:v>
                </c:pt>
                <c:pt idx="6211">
                  <c:v>0.27371479300279011</c:v>
                </c:pt>
                <c:pt idx="6212">
                  <c:v>0.32372499868228827</c:v>
                </c:pt>
                <c:pt idx="6213">
                  <c:v>0.35928946619737562</c:v>
                </c:pt>
                <c:pt idx="6214">
                  <c:v>0.38828474785311595</c:v>
                </c:pt>
                <c:pt idx="6215">
                  <c:v>0.40819310934767361</c:v>
                </c:pt>
                <c:pt idx="6216">
                  <c:v>0.42168062628400665</c:v>
                </c:pt>
                <c:pt idx="6217">
                  <c:v>0.43327567838442399</c:v>
                </c:pt>
                <c:pt idx="6218">
                  <c:v>0.42790230311586747</c:v>
                </c:pt>
                <c:pt idx="6219">
                  <c:v>0.41779330194399839</c:v>
                </c:pt>
                <c:pt idx="6220">
                  <c:v>0.39565180456368776</c:v>
                </c:pt>
                <c:pt idx="6221">
                  <c:v>0.37352161956190566</c:v>
                </c:pt>
                <c:pt idx="6222">
                  <c:v>0.35478135616649992</c:v>
                </c:pt>
                <c:pt idx="6223">
                  <c:v>0.37630064845914279</c:v>
                </c:pt>
                <c:pt idx="6224">
                  <c:v>0.42903957042669777</c:v>
                </c:pt>
                <c:pt idx="6225">
                  <c:v>0.41965241244716944</c:v>
                </c:pt>
                <c:pt idx="6226">
                  <c:v>0.39982215535170412</c:v>
                </c:pt>
                <c:pt idx="6227">
                  <c:v>0.38003255322713203</c:v>
                </c:pt>
                <c:pt idx="6228">
                  <c:v>0.36761281901712795</c:v>
                </c:pt>
                <c:pt idx="6229">
                  <c:v>0.35844560275295856</c:v>
                </c:pt>
                <c:pt idx="6230">
                  <c:v>0.35182608767223994</c:v>
                </c:pt>
                <c:pt idx="6231">
                  <c:v>0.34889290285324609</c:v>
                </c:pt>
                <c:pt idx="6232">
                  <c:v>0.34865720117977772</c:v>
                </c:pt>
                <c:pt idx="6233">
                  <c:v>0.31968052750261533</c:v>
                </c:pt>
                <c:pt idx="6234">
                  <c:v>0.25536390590498731</c:v>
                </c:pt>
                <c:pt idx="6235">
                  <c:v>0.25283099257747998</c:v>
                </c:pt>
                <c:pt idx="6236">
                  <c:v>0.29303465263145001</c:v>
                </c:pt>
                <c:pt idx="6237">
                  <c:v>0.32257217239090774</c:v>
                </c:pt>
                <c:pt idx="6238">
                  <c:v>0.34158915625956171</c:v>
                </c:pt>
                <c:pt idx="6239">
                  <c:v>0.35983022225290334</c:v>
                </c:pt>
                <c:pt idx="6240">
                  <c:v>0.36908393230558445</c:v>
                </c:pt>
                <c:pt idx="6241">
                  <c:v>0.36915163426181546</c:v>
                </c:pt>
                <c:pt idx="6242">
                  <c:v>0.37136773559250846</c:v>
                </c:pt>
                <c:pt idx="6243">
                  <c:v>0.37017369166995051</c:v>
                </c:pt>
                <c:pt idx="6244">
                  <c:v>0.36791472033453637</c:v>
                </c:pt>
                <c:pt idx="6245">
                  <c:v>0.36656519378794084</c:v>
                </c:pt>
                <c:pt idx="6246">
                  <c:v>0.35243897951879505</c:v>
                </c:pt>
                <c:pt idx="6247">
                  <c:v>0.37517272834771415</c:v>
                </c:pt>
                <c:pt idx="6248">
                  <c:v>0.40506575029672726</c:v>
                </c:pt>
                <c:pt idx="6249">
                  <c:v>0.36896695999482526</c:v>
                </c:pt>
                <c:pt idx="6250">
                  <c:v>0.34204059954452837</c:v>
                </c:pt>
                <c:pt idx="6251">
                  <c:v>0.3160784701288939</c:v>
                </c:pt>
                <c:pt idx="6252">
                  <c:v>0.2981679885801013</c:v>
                </c:pt>
                <c:pt idx="6253">
                  <c:v>0.27876351005938227</c:v>
                </c:pt>
                <c:pt idx="6254">
                  <c:v>0.27143694477476132</c:v>
                </c:pt>
                <c:pt idx="6255">
                  <c:v>0.27507348417725752</c:v>
                </c:pt>
                <c:pt idx="6256">
                  <c:v>0.27961946704485413</c:v>
                </c:pt>
                <c:pt idx="6257">
                  <c:v>0.26070673125626087</c:v>
                </c:pt>
                <c:pt idx="6258">
                  <c:v>0.21916998312493358</c:v>
                </c:pt>
                <c:pt idx="6259">
                  <c:v>0.2364796867204447</c:v>
                </c:pt>
                <c:pt idx="6260">
                  <c:v>0.2725767023275541</c:v>
                </c:pt>
                <c:pt idx="6261">
                  <c:v>0.29741486122890204</c:v>
                </c:pt>
                <c:pt idx="6262">
                  <c:v>0.31513239090232359</c:v>
                </c:pt>
                <c:pt idx="6263">
                  <c:v>0.32355178301084403</c:v>
                </c:pt>
                <c:pt idx="6264">
                  <c:v>0.33034650504053892</c:v>
                </c:pt>
                <c:pt idx="6265">
                  <c:v>0.33225422234180191</c:v>
                </c:pt>
                <c:pt idx="6266">
                  <c:v>0.33466928039212634</c:v>
                </c:pt>
                <c:pt idx="6267">
                  <c:v>0.31358291699387464</c:v>
                </c:pt>
                <c:pt idx="6268">
                  <c:v>0.26725143543846452</c:v>
                </c:pt>
                <c:pt idx="6269">
                  <c:v>0.22765816861869764</c:v>
                </c:pt>
                <c:pt idx="6270">
                  <c:v>0.20084555468362977</c:v>
                </c:pt>
                <c:pt idx="6271">
                  <c:v>0.21992570256825619</c:v>
                </c:pt>
                <c:pt idx="6272">
                  <c:v>0.26580015264981005</c:v>
                </c:pt>
                <c:pt idx="6273">
                  <c:v>0.28497991251455118</c:v>
                </c:pt>
                <c:pt idx="6274">
                  <c:v>0.26050504391114288</c:v>
                </c:pt>
                <c:pt idx="6275">
                  <c:v>0.24168760190482355</c:v>
                </c:pt>
                <c:pt idx="6276">
                  <c:v>0.23480220846213587</c:v>
                </c:pt>
                <c:pt idx="6277">
                  <c:v>0.23684195419819881</c:v>
                </c:pt>
                <c:pt idx="6278">
                  <c:v>0.2363619677134044</c:v>
                </c:pt>
                <c:pt idx="6279">
                  <c:v>0.23908276945541765</c:v>
                </c:pt>
                <c:pt idx="6280">
                  <c:v>0.24628582989550232</c:v>
                </c:pt>
                <c:pt idx="6281">
                  <c:v>0.20922870000643937</c:v>
                </c:pt>
                <c:pt idx="6282">
                  <c:v>0.14530896567771492</c:v>
                </c:pt>
                <c:pt idx="6283">
                  <c:v>0.16389186413797796</c:v>
                </c:pt>
                <c:pt idx="6284">
                  <c:v>0.20960517803088585</c:v>
                </c:pt>
                <c:pt idx="6285">
                  <c:v>0.25353516203024767</c:v>
                </c:pt>
                <c:pt idx="6286">
                  <c:v>0.2840978569713144</c:v>
                </c:pt>
                <c:pt idx="6287">
                  <c:v>0.30092933462032412</c:v>
                </c:pt>
                <c:pt idx="6288">
                  <c:v>0.30590094900719417</c:v>
                </c:pt>
                <c:pt idx="6289">
                  <c:v>0.29113527746149559</c:v>
                </c:pt>
                <c:pt idx="6290">
                  <c:v>0.28055927689405757</c:v>
                </c:pt>
                <c:pt idx="6291">
                  <c:v>0.26590962183713351</c:v>
                </c:pt>
                <c:pt idx="6292">
                  <c:v>0.24439919512053501</c:v>
                </c:pt>
                <c:pt idx="6293">
                  <c:v>0.23342177147373219</c:v>
                </c:pt>
                <c:pt idx="6294">
                  <c:v>0.225409261398726</c:v>
                </c:pt>
                <c:pt idx="6295">
                  <c:v>0.25514756342027106</c:v>
                </c:pt>
                <c:pt idx="6296">
                  <c:v>0.30102626937222371</c:v>
                </c:pt>
                <c:pt idx="6297">
                  <c:v>0.29610848233399895</c:v>
                </c:pt>
                <c:pt idx="6298">
                  <c:v>0.27258229591914984</c:v>
                </c:pt>
                <c:pt idx="6299">
                  <c:v>0.2513890061090408</c:v>
                </c:pt>
                <c:pt idx="6300">
                  <c:v>0.23260744581573975</c:v>
                </c:pt>
                <c:pt idx="6301">
                  <c:v>0.22595785135500607</c:v>
                </c:pt>
                <c:pt idx="6302">
                  <c:v>0.22705378614352928</c:v>
                </c:pt>
                <c:pt idx="6303">
                  <c:v>0.22901264262550775</c:v>
                </c:pt>
                <c:pt idx="6304">
                  <c:v>0.23088892018172189</c:v>
                </c:pt>
                <c:pt idx="6305">
                  <c:v>0.19220817038691365</c:v>
                </c:pt>
                <c:pt idx="6306">
                  <c:v>0.13789659865031037</c:v>
                </c:pt>
                <c:pt idx="6307">
                  <c:v>0.15831023549733453</c:v>
                </c:pt>
                <c:pt idx="6308">
                  <c:v>0.2098983376900643</c:v>
                </c:pt>
                <c:pt idx="6309">
                  <c:v>0.25133878368326834</c:v>
                </c:pt>
                <c:pt idx="6310">
                  <c:v>0.27658218392867312</c:v>
                </c:pt>
                <c:pt idx="6311">
                  <c:v>0.28804758786928175</c:v>
                </c:pt>
                <c:pt idx="6312">
                  <c:v>0.29075712215925797</c:v>
                </c:pt>
                <c:pt idx="6313">
                  <c:v>0.28798012211968294</c:v>
                </c:pt>
                <c:pt idx="6314">
                  <c:v>0.29203223595330113</c:v>
                </c:pt>
                <c:pt idx="6315">
                  <c:v>0.29670772925482891</c:v>
                </c:pt>
                <c:pt idx="6316">
                  <c:v>0.27871373670455185</c:v>
                </c:pt>
                <c:pt idx="6317">
                  <c:v>0.24623202184223655</c:v>
                </c:pt>
                <c:pt idx="6318">
                  <c:v>0.22381088476270919</c:v>
                </c:pt>
                <c:pt idx="6319">
                  <c:v>0.25434226148026834</c:v>
                </c:pt>
                <c:pt idx="6320">
                  <c:v>0.29430861139307229</c:v>
                </c:pt>
                <c:pt idx="6321">
                  <c:v>0.29886047626315743</c:v>
                </c:pt>
                <c:pt idx="6322">
                  <c:v>0.2644958487538972</c:v>
                </c:pt>
                <c:pt idx="6323">
                  <c:v>0.24056433842943212</c:v>
                </c:pt>
                <c:pt idx="6324">
                  <c:v>0.22847001316247928</c:v>
                </c:pt>
                <c:pt idx="6325">
                  <c:v>0.21090144021415852</c:v>
                </c:pt>
                <c:pt idx="6326">
                  <c:v>0.20363507334596398</c:v>
                </c:pt>
                <c:pt idx="6327">
                  <c:v>0.19940401449290462</c:v>
                </c:pt>
                <c:pt idx="6328">
                  <c:v>0.1934155460609385</c:v>
                </c:pt>
                <c:pt idx="6329">
                  <c:v>0.1466877853266855</c:v>
                </c:pt>
                <c:pt idx="6330">
                  <c:v>9.0373946847300574E-2</c:v>
                </c:pt>
                <c:pt idx="6331">
                  <c:v>0.11814725225272756</c:v>
                </c:pt>
                <c:pt idx="6332">
                  <c:v>0.16866252211623251</c:v>
                </c:pt>
                <c:pt idx="6333">
                  <c:v>0.21948442480398031</c:v>
                </c:pt>
                <c:pt idx="6334">
                  <c:v>0.26431220930003885</c:v>
                </c:pt>
                <c:pt idx="6335">
                  <c:v>0.28546811473730649</c:v>
                </c:pt>
                <c:pt idx="6336">
                  <c:v>0.28724888611029936</c:v>
                </c:pt>
                <c:pt idx="6337">
                  <c:v>0.2697260506250328</c:v>
                </c:pt>
                <c:pt idx="6338">
                  <c:v>0.25994030340000873</c:v>
                </c:pt>
                <c:pt idx="6339">
                  <c:v>0.24203992597584936</c:v>
                </c:pt>
                <c:pt idx="6340">
                  <c:v>0.20504961016774562</c:v>
                </c:pt>
                <c:pt idx="6341">
                  <c:v>0.1685743943894836</c:v>
                </c:pt>
                <c:pt idx="6342">
                  <c:v>0.15794055919218594</c:v>
                </c:pt>
                <c:pt idx="6343">
                  <c:v>0.20667305241427858</c:v>
                </c:pt>
                <c:pt idx="6344">
                  <c:v>0.24944485420395038</c:v>
                </c:pt>
                <c:pt idx="6345">
                  <c:v>0.22349009451702351</c:v>
                </c:pt>
                <c:pt idx="6346">
                  <c:v>0.19803645893116575</c:v>
                </c:pt>
                <c:pt idx="6347">
                  <c:v>0.17985764659096426</c:v>
                </c:pt>
                <c:pt idx="6348">
                  <c:v>0.16865891586605947</c:v>
                </c:pt>
                <c:pt idx="6349">
                  <c:v>0.1633060661165481</c:v>
                </c:pt>
                <c:pt idx="6350">
                  <c:v>0.15885624228578979</c:v>
                </c:pt>
                <c:pt idx="6351">
                  <c:v>0.16080990957870137</c:v>
                </c:pt>
                <c:pt idx="6352">
                  <c:v>0.15504040818840847</c:v>
                </c:pt>
                <c:pt idx="6353">
                  <c:v>0.11221200338024243</c:v>
                </c:pt>
                <c:pt idx="6354">
                  <c:v>7.0759040105060164E-2</c:v>
                </c:pt>
                <c:pt idx="6355">
                  <c:v>9.6085741437657912E-2</c:v>
                </c:pt>
                <c:pt idx="6356">
                  <c:v>0.13273263247444389</c:v>
                </c:pt>
                <c:pt idx="6357">
                  <c:v>0.15422860182426779</c:v>
                </c:pt>
                <c:pt idx="6358">
                  <c:v>0.1653840691042463</c:v>
                </c:pt>
                <c:pt idx="6359">
                  <c:v>0.16038925514249883</c:v>
                </c:pt>
                <c:pt idx="6360">
                  <c:v>0.16282322341043579</c:v>
                </c:pt>
                <c:pt idx="6361">
                  <c:v>0.14481293284839544</c:v>
                </c:pt>
                <c:pt idx="6362">
                  <c:v>0.13130556629257228</c:v>
                </c:pt>
                <c:pt idx="6363">
                  <c:v>0.10751968002829987</c:v>
                </c:pt>
                <c:pt idx="6364">
                  <c:v>0.10321114245215759</c:v>
                </c:pt>
                <c:pt idx="6365">
                  <c:v>0.10437909471514296</c:v>
                </c:pt>
                <c:pt idx="6366">
                  <c:v>0.10546207264959222</c:v>
                </c:pt>
                <c:pt idx="6367">
                  <c:v>0.17590512113382439</c:v>
                </c:pt>
                <c:pt idx="6368">
                  <c:v>0.24221898206234629</c:v>
                </c:pt>
                <c:pt idx="6369">
                  <c:v>0.25467285291643887</c:v>
                </c:pt>
                <c:pt idx="6370">
                  <c:v>0.28310476754534536</c:v>
                </c:pt>
                <c:pt idx="6371">
                  <c:v>0.30272100987550121</c:v>
                </c:pt>
                <c:pt idx="6372">
                  <c:v>0.29799428677282369</c:v>
                </c:pt>
                <c:pt idx="6373">
                  <c:v>0.30670170898249072</c:v>
                </c:pt>
                <c:pt idx="6374">
                  <c:v>0.29851342039223122</c:v>
                </c:pt>
                <c:pt idx="6375">
                  <c:v>0.29162987604944812</c:v>
                </c:pt>
                <c:pt idx="6376">
                  <c:v>0.27478533734171534</c:v>
                </c:pt>
                <c:pt idx="6377">
                  <c:v>0.2162398053054945</c:v>
                </c:pt>
                <c:pt idx="6378">
                  <c:v>0.14078007130788503</c:v>
                </c:pt>
                <c:pt idx="6379">
                  <c:v>0.16715120436580083</c:v>
                </c:pt>
                <c:pt idx="6380">
                  <c:v>0.20942855608650748</c:v>
                </c:pt>
                <c:pt idx="6381">
                  <c:v>0.25283713402685198</c:v>
                </c:pt>
                <c:pt idx="6382">
                  <c:v>0.29239519403989433</c:v>
                </c:pt>
                <c:pt idx="6383">
                  <c:v>0.32772906816030434</c:v>
                </c:pt>
                <c:pt idx="6384">
                  <c:v>0.34987541677497735</c:v>
                </c:pt>
                <c:pt idx="6385">
                  <c:v>0.3593194328381803</c:v>
                </c:pt>
                <c:pt idx="6386">
                  <c:v>0.3562467842563169</c:v>
                </c:pt>
                <c:pt idx="6387">
                  <c:v>0.34352922839227656</c:v>
                </c:pt>
                <c:pt idx="6388">
                  <c:v>0.33735558386182474</c:v>
                </c:pt>
                <c:pt idx="6389">
                  <c:v>0.33392100418459741</c:v>
                </c:pt>
                <c:pt idx="6390">
                  <c:v>0.30675228927742526</c:v>
                </c:pt>
                <c:pt idx="6391">
                  <c:v>0.31978274414119306</c:v>
                </c:pt>
                <c:pt idx="6392">
                  <c:v>0.32898253837452107</c:v>
                </c:pt>
                <c:pt idx="6393">
                  <c:v>0.31820655524303082</c:v>
                </c:pt>
                <c:pt idx="6394">
                  <c:v>0.28723051421388712</c:v>
                </c:pt>
                <c:pt idx="6395">
                  <c:v>0.26156048787556718</c:v>
                </c:pt>
                <c:pt idx="6396">
                  <c:v>0.2263769786965405</c:v>
                </c:pt>
                <c:pt idx="6397">
                  <c:v>0.20416648309505053</c:v>
                </c:pt>
                <c:pt idx="6398">
                  <c:v>0.19799988397025153</c:v>
                </c:pt>
                <c:pt idx="6399">
                  <c:v>0.20208806643593338</c:v>
                </c:pt>
                <c:pt idx="6400">
                  <c:v>0.19312364177940156</c:v>
                </c:pt>
                <c:pt idx="6401">
                  <c:v>0.14619937880770373</c:v>
                </c:pt>
                <c:pt idx="6402">
                  <c:v>0.10430179404071285</c:v>
                </c:pt>
                <c:pt idx="6403">
                  <c:v>0.14340788698194173</c:v>
                </c:pt>
                <c:pt idx="6404">
                  <c:v>0.20309555435458029</c:v>
                </c:pt>
                <c:pt idx="6405">
                  <c:v>0.25851463952159176</c:v>
                </c:pt>
                <c:pt idx="6406">
                  <c:v>0.28670065958971713</c:v>
                </c:pt>
                <c:pt idx="6407">
                  <c:v>0.29480388221827664</c:v>
                </c:pt>
                <c:pt idx="6408">
                  <c:v>0.29215542204184475</c:v>
                </c:pt>
                <c:pt idx="6409">
                  <c:v>0.27829276798208313</c:v>
                </c:pt>
                <c:pt idx="6410">
                  <c:v>0.25869238465813893</c:v>
                </c:pt>
                <c:pt idx="6411">
                  <c:v>0.21872006192817217</c:v>
                </c:pt>
                <c:pt idx="6412">
                  <c:v>0.18866754763457694</c:v>
                </c:pt>
                <c:pt idx="6413">
                  <c:v>0.16310702381525877</c:v>
                </c:pt>
                <c:pt idx="6414">
                  <c:v>0.1428499737867282</c:v>
                </c:pt>
                <c:pt idx="6415">
                  <c:v>0.18146584857738196</c:v>
                </c:pt>
                <c:pt idx="6416">
                  <c:v>0.22038343724868928</c:v>
                </c:pt>
                <c:pt idx="6417">
                  <c:v>0.22161234112064621</c:v>
                </c:pt>
                <c:pt idx="6418">
                  <c:v>0.21532735974600134</c:v>
                </c:pt>
                <c:pt idx="6419">
                  <c:v>0.20471796525768862</c:v>
                </c:pt>
                <c:pt idx="6420">
                  <c:v>0.21337122876055972</c:v>
                </c:pt>
                <c:pt idx="6421">
                  <c:v>0.23781625754300578</c:v>
                </c:pt>
                <c:pt idx="6422">
                  <c:v>0.25629151154942587</c:v>
                </c:pt>
                <c:pt idx="6423">
                  <c:v>0.2605306827593884</c:v>
                </c:pt>
                <c:pt idx="6424">
                  <c:v>0.25666997292687177</c:v>
                </c:pt>
                <c:pt idx="6425">
                  <c:v>0.21245558882736301</c:v>
                </c:pt>
                <c:pt idx="6426">
                  <c:v>0.15363795154123566</c:v>
                </c:pt>
                <c:pt idx="6427">
                  <c:v>0.14999993304761178</c:v>
                </c:pt>
                <c:pt idx="6428">
                  <c:v>0.16068332457818432</c:v>
                </c:pt>
                <c:pt idx="6429">
                  <c:v>0.1856657354216682</c:v>
                </c:pt>
                <c:pt idx="6430">
                  <c:v>0.21946408725909847</c:v>
                </c:pt>
                <c:pt idx="6431">
                  <c:v>0.24562355027001515</c:v>
                </c:pt>
                <c:pt idx="6432">
                  <c:v>0.26251541718354543</c:v>
                </c:pt>
                <c:pt idx="6433">
                  <c:v>0.27514132962879212</c:v>
                </c:pt>
                <c:pt idx="6434">
                  <c:v>0.28143412723476291</c:v>
                </c:pt>
                <c:pt idx="6435">
                  <c:v>0.27409143218614335</c:v>
                </c:pt>
                <c:pt idx="6436">
                  <c:v>0.24658434929119757</c:v>
                </c:pt>
                <c:pt idx="6437">
                  <c:v>0.21681764633338926</c:v>
                </c:pt>
                <c:pt idx="6438">
                  <c:v>0.19637147939931901</c:v>
                </c:pt>
                <c:pt idx="6439">
                  <c:v>0.23675119663625177</c:v>
                </c:pt>
                <c:pt idx="6440">
                  <c:v>0.27583806891450485</c:v>
                </c:pt>
                <c:pt idx="6441">
                  <c:v>0.28754727831584492</c:v>
                </c:pt>
                <c:pt idx="6442">
                  <c:v>0.27914401124321558</c:v>
                </c:pt>
                <c:pt idx="6443">
                  <c:v>0.26393191004360939</c:v>
                </c:pt>
                <c:pt idx="6444">
                  <c:v>0.24109843756571722</c:v>
                </c:pt>
                <c:pt idx="6445">
                  <c:v>0.22808108631760865</c:v>
                </c:pt>
                <c:pt idx="6446">
                  <c:v>0.21749349892600922</c:v>
                </c:pt>
                <c:pt idx="6447">
                  <c:v>0.20718965641523751</c:v>
                </c:pt>
                <c:pt idx="6448">
                  <c:v>0.18842676463517249</c:v>
                </c:pt>
                <c:pt idx="6449">
                  <c:v>0.11673034212583323</c:v>
                </c:pt>
                <c:pt idx="6450">
                  <c:v>5.7723212870732094E-2</c:v>
                </c:pt>
                <c:pt idx="6451">
                  <c:v>7.6785585943907428E-2</c:v>
                </c:pt>
                <c:pt idx="6452">
                  <c:v>9.9093441882740579E-2</c:v>
                </c:pt>
                <c:pt idx="6453">
                  <c:v>0.13177201370345595</c:v>
                </c:pt>
                <c:pt idx="6454">
                  <c:v>0.17707116230445366</c:v>
                </c:pt>
                <c:pt idx="6455">
                  <c:v>0.23359717802460042</c:v>
                </c:pt>
                <c:pt idx="6456">
                  <c:v>0.26089656040046022</c:v>
                </c:pt>
                <c:pt idx="6457">
                  <c:v>0.28103040636142174</c:v>
                </c:pt>
                <c:pt idx="6458">
                  <c:v>0.28723571730636122</c:v>
                </c:pt>
                <c:pt idx="6459">
                  <c:v>0.29118759029317304</c:v>
                </c:pt>
                <c:pt idx="6460">
                  <c:v>0.28490972579133567</c:v>
                </c:pt>
                <c:pt idx="6461">
                  <c:v>0.25711793235265518</c:v>
                </c:pt>
                <c:pt idx="6462">
                  <c:v>0.25030265766000948</c:v>
                </c:pt>
                <c:pt idx="6463">
                  <c:v>0.30876875912727969</c:v>
                </c:pt>
                <c:pt idx="6464">
                  <c:v>0.33380972720085267</c:v>
                </c:pt>
                <c:pt idx="6465">
                  <c:v>0.35249567405204518</c:v>
                </c:pt>
                <c:pt idx="6466">
                  <c:v>0.3380471005174609</c:v>
                </c:pt>
                <c:pt idx="6467">
                  <c:v>0.30698833187207608</c:v>
                </c:pt>
                <c:pt idx="6468">
                  <c:v>0.26427639375573675</c:v>
                </c:pt>
                <c:pt idx="6469">
                  <c:v>0.23662775434665795</c:v>
                </c:pt>
                <c:pt idx="6470">
                  <c:v>0.21660459279091307</c:v>
                </c:pt>
                <c:pt idx="6471">
                  <c:v>0.20458939783235905</c:v>
                </c:pt>
                <c:pt idx="6472">
                  <c:v>0.19291750994566184</c:v>
                </c:pt>
                <c:pt idx="6473">
                  <c:v>0.13787346850203222</c:v>
                </c:pt>
                <c:pt idx="6474">
                  <c:v>0.10804605136559109</c:v>
                </c:pt>
                <c:pt idx="6475">
                  <c:v>0.17843396087906482</c:v>
                </c:pt>
                <c:pt idx="6476">
                  <c:v>0.25505390709869397</c:v>
                </c:pt>
                <c:pt idx="6477">
                  <c:v>0.31715898064575487</c:v>
                </c:pt>
                <c:pt idx="6478">
                  <c:v>0.35859779845581102</c:v>
                </c:pt>
                <c:pt idx="6479">
                  <c:v>0.36570514120062353</c:v>
                </c:pt>
                <c:pt idx="6480">
                  <c:v>0.36666609765499525</c:v>
                </c:pt>
                <c:pt idx="6481">
                  <c:v>0.35650563998798784</c:v>
                </c:pt>
                <c:pt idx="6482">
                  <c:v>0.32930730433074584</c:v>
                </c:pt>
                <c:pt idx="6483">
                  <c:v>0.29287609594687575</c:v>
                </c:pt>
                <c:pt idx="6484">
                  <c:v>0.25055326762522262</c:v>
                </c:pt>
                <c:pt idx="6485">
                  <c:v>0.21982411516717892</c:v>
                </c:pt>
                <c:pt idx="6486">
                  <c:v>0.20886394070916997</c:v>
                </c:pt>
                <c:pt idx="6487">
                  <c:v>0.25509227085204944</c:v>
                </c:pt>
                <c:pt idx="6488">
                  <c:v>0.28693504127131086</c:v>
                </c:pt>
                <c:pt idx="6489">
                  <c:v>0.30261127816277522</c:v>
                </c:pt>
                <c:pt idx="6490">
                  <c:v>0.3106662610246913</c:v>
                </c:pt>
                <c:pt idx="6491">
                  <c:v>0.30223774122058744</c:v>
                </c:pt>
                <c:pt idx="6492">
                  <c:v>0.27659274339678297</c:v>
                </c:pt>
                <c:pt idx="6493">
                  <c:v>0.25307498628519265</c:v>
                </c:pt>
                <c:pt idx="6494">
                  <c:v>0.23766471027799616</c:v>
                </c:pt>
                <c:pt idx="6495">
                  <c:v>0.23195968612978746</c:v>
                </c:pt>
                <c:pt idx="6496">
                  <c:v>0.214605240120081</c:v>
                </c:pt>
                <c:pt idx="6497">
                  <c:v>0.15359705459417375</c:v>
                </c:pt>
                <c:pt idx="6498">
                  <c:v>0.11021860573248442</c:v>
                </c:pt>
                <c:pt idx="6499">
                  <c:v>0.14490719195455573</c:v>
                </c:pt>
                <c:pt idx="6500">
                  <c:v>0.17880550884283652</c:v>
                </c:pt>
                <c:pt idx="6501">
                  <c:v>0.22296995637528216</c:v>
                </c:pt>
                <c:pt idx="6502">
                  <c:v>0.25637749181826663</c:v>
                </c:pt>
                <c:pt idx="6503">
                  <c:v>0.28161424173567157</c:v>
                </c:pt>
                <c:pt idx="6504">
                  <c:v>0.29628883357663627</c:v>
                </c:pt>
                <c:pt idx="6505">
                  <c:v>0.29422052818537409</c:v>
                </c:pt>
                <c:pt idx="6506">
                  <c:v>0.29255714860346255</c:v>
                </c:pt>
                <c:pt idx="6507">
                  <c:v>0.28660034083598473</c:v>
                </c:pt>
                <c:pt idx="6508">
                  <c:v>0.28328450353943513</c:v>
                </c:pt>
                <c:pt idx="6509">
                  <c:v>0.24985520815840268</c:v>
                </c:pt>
                <c:pt idx="6510">
                  <c:v>0.23560522829436237</c:v>
                </c:pt>
                <c:pt idx="6511">
                  <c:v>0.28098884713530214</c:v>
                </c:pt>
                <c:pt idx="6512">
                  <c:v>0.31012100990509228</c:v>
                </c:pt>
                <c:pt idx="6513">
                  <c:v>0.32018262263074421</c:v>
                </c:pt>
                <c:pt idx="6514">
                  <c:v>0.30296162221931827</c:v>
                </c:pt>
                <c:pt idx="6515">
                  <c:v>0.26819804745791753</c:v>
                </c:pt>
                <c:pt idx="6516">
                  <c:v>0.23466269562624748</c:v>
                </c:pt>
                <c:pt idx="6517">
                  <c:v>0.2209848976602678</c:v>
                </c:pt>
                <c:pt idx="6518">
                  <c:v>0.2143557063290972</c:v>
                </c:pt>
                <c:pt idx="6519">
                  <c:v>0.2069695416805529</c:v>
                </c:pt>
                <c:pt idx="6520">
                  <c:v>0.18985439750208832</c:v>
                </c:pt>
                <c:pt idx="6521">
                  <c:v>0.12527517628989521</c:v>
                </c:pt>
                <c:pt idx="6522">
                  <c:v>8.0982608380660154E-2</c:v>
                </c:pt>
                <c:pt idx="6523">
                  <c:v>0.13286169817040777</c:v>
                </c:pt>
                <c:pt idx="6524">
                  <c:v>0.1898572169879173</c:v>
                </c:pt>
                <c:pt idx="6525">
                  <c:v>0.23314373809029798</c:v>
                </c:pt>
                <c:pt idx="6526">
                  <c:v>0.27921489413187711</c:v>
                </c:pt>
                <c:pt idx="6527">
                  <c:v>0.333479296618577</c:v>
                </c:pt>
                <c:pt idx="6528">
                  <c:v>0.34359587594703001</c:v>
                </c:pt>
                <c:pt idx="6529">
                  <c:v>0.34220418265281827</c:v>
                </c:pt>
                <c:pt idx="6530">
                  <c:v>0.32985664643279067</c:v>
                </c:pt>
                <c:pt idx="6531">
                  <c:v>0.30603615184571675</c:v>
                </c:pt>
                <c:pt idx="6532">
                  <c:v>0.27212181371504446</c:v>
                </c:pt>
                <c:pt idx="6533">
                  <c:v>0.22501137162303247</c:v>
                </c:pt>
                <c:pt idx="6534">
                  <c:v>0.1929208884502944</c:v>
                </c:pt>
                <c:pt idx="6535">
                  <c:v>0.24202056265024163</c:v>
                </c:pt>
                <c:pt idx="6536">
                  <c:v>0.29023460401861739</c:v>
                </c:pt>
                <c:pt idx="6537">
                  <c:v>0.28173070847685822</c:v>
                </c:pt>
                <c:pt idx="6538">
                  <c:v>0.2652224671511958</c:v>
                </c:pt>
                <c:pt idx="6539">
                  <c:v>0.25488353925716128</c:v>
                </c:pt>
                <c:pt idx="6540">
                  <c:v>0.23882012705699918</c:v>
                </c:pt>
                <c:pt idx="6541">
                  <c:v>0.23609939497196655</c:v>
                </c:pt>
                <c:pt idx="6542">
                  <c:v>0.23848209341371496</c:v>
                </c:pt>
                <c:pt idx="6543">
                  <c:v>0.25414506710927753</c:v>
                </c:pt>
                <c:pt idx="6544">
                  <c:v>0.24961797776201003</c:v>
                </c:pt>
                <c:pt idx="6545">
                  <c:v>0.19898430365324754</c:v>
                </c:pt>
                <c:pt idx="6546">
                  <c:v>0.15179324008327225</c:v>
                </c:pt>
                <c:pt idx="6547">
                  <c:v>0.21928237411368126</c:v>
                </c:pt>
                <c:pt idx="6548">
                  <c:v>0.30289164719078998</c:v>
                </c:pt>
                <c:pt idx="6549">
                  <c:v>0.35811940177633955</c:v>
                </c:pt>
                <c:pt idx="6550">
                  <c:v>0.39822560432273479</c:v>
                </c:pt>
              </c:numCache>
            </c:numRef>
          </c:xVal>
          <c:yVal>
            <c:numRef>
              <c:f>Sheet3!$Q$2:$Q$6552</c:f>
              <c:numCache>
                <c:formatCode>General</c:formatCode>
                <c:ptCount val="6551"/>
                <c:pt idx="0">
                  <c:v>172505.15758680555</c:v>
                </c:pt>
                <c:pt idx="1">
                  <c:v>170604.77935763888</c:v>
                </c:pt>
                <c:pt idx="2">
                  <c:v>165085.99120659722</c:v>
                </c:pt>
                <c:pt idx="3">
                  <c:v>162619.72574652778</c:v>
                </c:pt>
                <c:pt idx="4">
                  <c:v>159298.56260416665</c:v>
                </c:pt>
                <c:pt idx="5">
                  <c:v>158229.91166666665</c:v>
                </c:pt>
                <c:pt idx="6">
                  <c:v>157584.29572916665</c:v>
                </c:pt>
                <c:pt idx="7">
                  <c:v>162110.95881944444</c:v>
                </c:pt>
                <c:pt idx="8">
                  <c:v>169031.21421875001</c:v>
                </c:pt>
                <c:pt idx="9">
                  <c:v>180589.046875</c:v>
                </c:pt>
                <c:pt idx="10">
                  <c:v>180990.7432638889</c:v>
                </c:pt>
                <c:pt idx="11">
                  <c:v>182776.13845486112</c:v>
                </c:pt>
                <c:pt idx="12">
                  <c:v>182835.79100694443</c:v>
                </c:pt>
                <c:pt idx="13">
                  <c:v>185218.40100694445</c:v>
                </c:pt>
                <c:pt idx="14">
                  <c:v>186952.17291666666</c:v>
                </c:pt>
                <c:pt idx="15">
                  <c:v>194357.20395833332</c:v>
                </c:pt>
                <c:pt idx="16">
                  <c:v>203954.77559027777</c:v>
                </c:pt>
                <c:pt idx="17">
                  <c:v>205959.0354861111</c:v>
                </c:pt>
                <c:pt idx="18">
                  <c:v>211503.83897569444</c:v>
                </c:pt>
                <c:pt idx="19">
                  <c:v>214910.98032986111</c:v>
                </c:pt>
                <c:pt idx="20">
                  <c:v>215636.09576388888</c:v>
                </c:pt>
                <c:pt idx="21">
                  <c:v>219159.73229166667</c:v>
                </c:pt>
                <c:pt idx="22">
                  <c:v>228556.00807291668</c:v>
                </c:pt>
                <c:pt idx="23">
                  <c:v>231326.80918402778</c:v>
                </c:pt>
                <c:pt idx="24">
                  <c:v>230755.31734375001</c:v>
                </c:pt>
                <c:pt idx="25">
                  <c:v>232204.1521875</c:v>
                </c:pt>
                <c:pt idx="26">
                  <c:v>238186.90180555556</c:v>
                </c:pt>
                <c:pt idx="27">
                  <c:v>242296.41074652778</c:v>
                </c:pt>
                <c:pt idx="28">
                  <c:v>252426.58472222224</c:v>
                </c:pt>
                <c:pt idx="29">
                  <c:v>258490.90282986112</c:v>
                </c:pt>
                <c:pt idx="30">
                  <c:v>255731.24070312499</c:v>
                </c:pt>
                <c:pt idx="31">
                  <c:v>263651.60914930556</c:v>
                </c:pt>
                <c:pt idx="32">
                  <c:v>267340.37142361113</c:v>
                </c:pt>
                <c:pt idx="33">
                  <c:v>268949.24868055555</c:v>
                </c:pt>
                <c:pt idx="34">
                  <c:v>270531.40779513889</c:v>
                </c:pt>
                <c:pt idx="35">
                  <c:v>270693.24888888886</c:v>
                </c:pt>
                <c:pt idx="36">
                  <c:v>278355.75795138889</c:v>
                </c:pt>
                <c:pt idx="37">
                  <c:v>290611.93020833336</c:v>
                </c:pt>
                <c:pt idx="38">
                  <c:v>297659.38815972221</c:v>
                </c:pt>
                <c:pt idx="39">
                  <c:v>301592.34163194447</c:v>
                </c:pt>
                <c:pt idx="40">
                  <c:v>304408.63572916668</c:v>
                </c:pt>
                <c:pt idx="41">
                  <c:v>309238.97756944445</c:v>
                </c:pt>
                <c:pt idx="42">
                  <c:v>312266.89267361112</c:v>
                </c:pt>
                <c:pt idx="43">
                  <c:v>312221.04593750002</c:v>
                </c:pt>
                <c:pt idx="44">
                  <c:v>312744.73486111109</c:v>
                </c:pt>
                <c:pt idx="45">
                  <c:v>312578.08777777775</c:v>
                </c:pt>
                <c:pt idx="46">
                  <c:v>312274.73309027776</c:v>
                </c:pt>
                <c:pt idx="47">
                  <c:v>309624.63545138889</c:v>
                </c:pt>
                <c:pt idx="48">
                  <c:v>304344.20767361112</c:v>
                </c:pt>
                <c:pt idx="49">
                  <c:v>304241.44097222225</c:v>
                </c:pt>
                <c:pt idx="50">
                  <c:v>304944.19170138892</c:v>
                </c:pt>
                <c:pt idx="51">
                  <c:v>307574.13572916668</c:v>
                </c:pt>
                <c:pt idx="52">
                  <c:v>310130.0184722222</c:v>
                </c:pt>
                <c:pt idx="53">
                  <c:v>316159.65524305555</c:v>
                </c:pt>
                <c:pt idx="54">
                  <c:v>318467.09694444446</c:v>
                </c:pt>
                <c:pt idx="55">
                  <c:v>319543.16288194444</c:v>
                </c:pt>
                <c:pt idx="56">
                  <c:v>317341.61687500001</c:v>
                </c:pt>
                <c:pt idx="57">
                  <c:v>310303.30987847224</c:v>
                </c:pt>
                <c:pt idx="58">
                  <c:v>298962.50192708336</c:v>
                </c:pt>
                <c:pt idx="59">
                  <c:v>290388.95951388887</c:v>
                </c:pt>
                <c:pt idx="60">
                  <c:v>269956.28861111111</c:v>
                </c:pt>
                <c:pt idx="61">
                  <c:v>262058.77265624999</c:v>
                </c:pt>
                <c:pt idx="62">
                  <c:v>262049.91293402779</c:v>
                </c:pt>
                <c:pt idx="63">
                  <c:v>259032.07621527778</c:v>
                </c:pt>
                <c:pt idx="64">
                  <c:v>258470.96875</c:v>
                </c:pt>
                <c:pt idx="65">
                  <c:v>258470.96875</c:v>
                </c:pt>
                <c:pt idx="66">
                  <c:v>258087.10552083334</c:v>
                </c:pt>
                <c:pt idx="67">
                  <c:v>252495.41647569445</c:v>
                </c:pt>
                <c:pt idx="68">
                  <c:v>245944.89874999999</c:v>
                </c:pt>
                <c:pt idx="69">
                  <c:v>243447.01093749999</c:v>
                </c:pt>
                <c:pt idx="70">
                  <c:v>230644.63609375001</c:v>
                </c:pt>
                <c:pt idx="71">
                  <c:v>215167.73166666666</c:v>
                </c:pt>
                <c:pt idx="72">
                  <c:v>201286.8401736111</c:v>
                </c:pt>
                <c:pt idx="73">
                  <c:v>194830.43598958335</c:v>
                </c:pt>
                <c:pt idx="74">
                  <c:v>194830.140625</c:v>
                </c:pt>
                <c:pt idx="75">
                  <c:v>195551.95536458332</c:v>
                </c:pt>
                <c:pt idx="76">
                  <c:v>209117.07199652778</c:v>
                </c:pt>
                <c:pt idx="77">
                  <c:v>219552.63980902778</c:v>
                </c:pt>
                <c:pt idx="78">
                  <c:v>222402.15625</c:v>
                </c:pt>
                <c:pt idx="79">
                  <c:v>222417.94500000001</c:v>
                </c:pt>
                <c:pt idx="80">
                  <c:v>221741.17670138887</c:v>
                </c:pt>
                <c:pt idx="81">
                  <c:v>217051.34802083333</c:v>
                </c:pt>
                <c:pt idx="82">
                  <c:v>209876.88880208333</c:v>
                </c:pt>
                <c:pt idx="83">
                  <c:v>204015.91720486112</c:v>
                </c:pt>
                <c:pt idx="84">
                  <c:v>199074.46262152778</c:v>
                </c:pt>
                <c:pt idx="85">
                  <c:v>197182.2771875</c:v>
                </c:pt>
                <c:pt idx="86">
                  <c:v>196378.078125</c:v>
                </c:pt>
                <c:pt idx="87">
                  <c:v>196592.61862847224</c:v>
                </c:pt>
                <c:pt idx="88">
                  <c:v>202029.88645833332</c:v>
                </c:pt>
                <c:pt idx="89">
                  <c:v>203683.03434027778</c:v>
                </c:pt>
                <c:pt idx="90">
                  <c:v>203923.27385416668</c:v>
                </c:pt>
                <c:pt idx="91">
                  <c:v>204483.30499999999</c:v>
                </c:pt>
                <c:pt idx="92">
                  <c:v>203539.03319444443</c:v>
                </c:pt>
                <c:pt idx="93">
                  <c:v>200579.98421875</c:v>
                </c:pt>
                <c:pt idx="94">
                  <c:v>198730.74210069445</c:v>
                </c:pt>
                <c:pt idx="95">
                  <c:v>191853.73102430557</c:v>
                </c:pt>
                <c:pt idx="96">
                  <c:v>189822.51694444445</c:v>
                </c:pt>
                <c:pt idx="97">
                  <c:v>192221.16208333333</c:v>
                </c:pt>
                <c:pt idx="98">
                  <c:v>195327.11464409722</c:v>
                </c:pt>
                <c:pt idx="99">
                  <c:v>198872.33333333334</c:v>
                </c:pt>
                <c:pt idx="100">
                  <c:v>210884.01215277778</c:v>
                </c:pt>
                <c:pt idx="101">
                  <c:v>219343.47339409724</c:v>
                </c:pt>
                <c:pt idx="102">
                  <c:v>221981.70664930556</c:v>
                </c:pt>
                <c:pt idx="103">
                  <c:v>223300.73684895833</c:v>
                </c:pt>
                <c:pt idx="104">
                  <c:v>225485.890625</c:v>
                </c:pt>
                <c:pt idx="105">
                  <c:v>225485.890625</c:v>
                </c:pt>
                <c:pt idx="106">
                  <c:v>225668.24206597221</c:v>
                </c:pt>
                <c:pt idx="107">
                  <c:v>225455.171875</c:v>
                </c:pt>
                <c:pt idx="108">
                  <c:v>227810.72668402779</c:v>
                </c:pt>
                <c:pt idx="109">
                  <c:v>231176.71717881944</c:v>
                </c:pt>
                <c:pt idx="110">
                  <c:v>237396.36285590279</c:v>
                </c:pt>
                <c:pt idx="111">
                  <c:v>242569.84051215279</c:v>
                </c:pt>
                <c:pt idx="112">
                  <c:v>248755.47815104167</c:v>
                </c:pt>
                <c:pt idx="113">
                  <c:v>249885.28816840277</c:v>
                </c:pt>
                <c:pt idx="114">
                  <c:v>249549.06490451389</c:v>
                </c:pt>
                <c:pt idx="115">
                  <c:v>248852.68270833333</c:v>
                </c:pt>
                <c:pt idx="116">
                  <c:v>247678.92559895833</c:v>
                </c:pt>
                <c:pt idx="117">
                  <c:v>244934.80616319444</c:v>
                </c:pt>
                <c:pt idx="118">
                  <c:v>230265.80557291667</c:v>
                </c:pt>
                <c:pt idx="119">
                  <c:v>218049.70582031249</c:v>
                </c:pt>
                <c:pt idx="120">
                  <c:v>202544.78467881944</c:v>
                </c:pt>
                <c:pt idx="121">
                  <c:v>197287.359375</c:v>
                </c:pt>
                <c:pt idx="122">
                  <c:v>197408.87564236112</c:v>
                </c:pt>
                <c:pt idx="123">
                  <c:v>197603.13840277778</c:v>
                </c:pt>
                <c:pt idx="124">
                  <c:v>208763.34740451389</c:v>
                </c:pt>
                <c:pt idx="125">
                  <c:v>215396.20336805555</c:v>
                </c:pt>
                <c:pt idx="126">
                  <c:v>214504.625</c:v>
                </c:pt>
                <c:pt idx="127">
                  <c:v>214506.68536458333</c:v>
                </c:pt>
                <c:pt idx="128">
                  <c:v>216107.15969618055</c:v>
                </c:pt>
                <c:pt idx="129">
                  <c:v>217530.38690972223</c:v>
                </c:pt>
                <c:pt idx="130">
                  <c:v>218104.62571180557</c:v>
                </c:pt>
                <c:pt idx="131">
                  <c:v>219581.0534548611</c:v>
                </c:pt>
                <c:pt idx="132">
                  <c:v>226630.69559895832</c:v>
                </c:pt>
                <c:pt idx="133">
                  <c:v>237364.01513020834</c:v>
                </c:pt>
                <c:pt idx="134">
                  <c:v>247563.97573784721</c:v>
                </c:pt>
                <c:pt idx="135">
                  <c:v>264187.96447916667</c:v>
                </c:pt>
                <c:pt idx="136">
                  <c:v>272806.38215277781</c:v>
                </c:pt>
                <c:pt idx="137">
                  <c:v>274232.96687499998</c:v>
                </c:pt>
                <c:pt idx="138">
                  <c:v>275630.17307291669</c:v>
                </c:pt>
                <c:pt idx="139">
                  <c:v>274605.65246527776</c:v>
                </c:pt>
                <c:pt idx="140">
                  <c:v>270593.69817708334</c:v>
                </c:pt>
                <c:pt idx="141">
                  <c:v>267516.14163194445</c:v>
                </c:pt>
                <c:pt idx="142">
                  <c:v>265324.03937499999</c:v>
                </c:pt>
                <c:pt idx="143">
                  <c:v>259705.87628472221</c:v>
                </c:pt>
                <c:pt idx="144">
                  <c:v>255186.59242187499</c:v>
                </c:pt>
                <c:pt idx="145">
                  <c:v>257342.19196180557</c:v>
                </c:pt>
                <c:pt idx="146">
                  <c:v>257852.72526909722</c:v>
                </c:pt>
                <c:pt idx="147">
                  <c:v>257154.21028645834</c:v>
                </c:pt>
                <c:pt idx="148">
                  <c:v>267507.43262152775</c:v>
                </c:pt>
                <c:pt idx="149">
                  <c:v>278615.70086805557</c:v>
                </c:pt>
                <c:pt idx="150">
                  <c:v>284318.40960069443</c:v>
                </c:pt>
                <c:pt idx="151">
                  <c:v>289714.62185763888</c:v>
                </c:pt>
                <c:pt idx="152">
                  <c:v>289574.33065972221</c:v>
                </c:pt>
                <c:pt idx="153">
                  <c:v>276608.92256076389</c:v>
                </c:pt>
                <c:pt idx="154">
                  <c:v>265373.34752604167</c:v>
                </c:pt>
                <c:pt idx="155">
                  <c:v>250187.42465277779</c:v>
                </c:pt>
                <c:pt idx="156">
                  <c:v>233519.10963541668</c:v>
                </c:pt>
                <c:pt idx="157">
                  <c:v>212957.36124999999</c:v>
                </c:pt>
                <c:pt idx="158">
                  <c:v>207215.113984375</c:v>
                </c:pt>
                <c:pt idx="159">
                  <c:v>202994.95917534723</c:v>
                </c:pt>
                <c:pt idx="160">
                  <c:v>204898.90796006945</c:v>
                </c:pt>
                <c:pt idx="161">
                  <c:v>213572.84658854167</c:v>
                </c:pt>
                <c:pt idx="162">
                  <c:v>215086.10868055557</c:v>
                </c:pt>
                <c:pt idx="163">
                  <c:v>208247.39999131946</c:v>
                </c:pt>
                <c:pt idx="164">
                  <c:v>204799.74484375</c:v>
                </c:pt>
                <c:pt idx="165">
                  <c:v>198385.8407204861</c:v>
                </c:pt>
                <c:pt idx="166">
                  <c:v>193816.95932291666</c:v>
                </c:pt>
                <c:pt idx="167">
                  <c:v>186396.48025173612</c:v>
                </c:pt>
                <c:pt idx="168">
                  <c:v>173269.52740451388</c:v>
                </c:pt>
                <c:pt idx="169">
                  <c:v>164181.6496875</c:v>
                </c:pt>
                <c:pt idx="170">
                  <c:v>164113.44013020833</c:v>
                </c:pt>
                <c:pt idx="171">
                  <c:v>164351.90328125001</c:v>
                </c:pt>
                <c:pt idx="172">
                  <c:v>166467.91493055556</c:v>
                </c:pt>
                <c:pt idx="173">
                  <c:v>175918.0085329861</c:v>
                </c:pt>
                <c:pt idx="174">
                  <c:v>178218.89013888888</c:v>
                </c:pt>
                <c:pt idx="175">
                  <c:v>178300.63786458335</c:v>
                </c:pt>
                <c:pt idx="176">
                  <c:v>178491.18140624999</c:v>
                </c:pt>
                <c:pt idx="177">
                  <c:v>178494.61828125</c:v>
                </c:pt>
                <c:pt idx="178">
                  <c:v>178574.85282986111</c:v>
                </c:pt>
                <c:pt idx="179">
                  <c:v>178573.05520833333</c:v>
                </c:pt>
                <c:pt idx="180">
                  <c:v>178540.19218750001</c:v>
                </c:pt>
                <c:pt idx="181">
                  <c:v>178720.25541666665</c:v>
                </c:pt>
                <c:pt idx="182">
                  <c:v>183470.87697916667</c:v>
                </c:pt>
                <c:pt idx="183">
                  <c:v>184867.70664062499</c:v>
                </c:pt>
                <c:pt idx="184">
                  <c:v>183624.78119791666</c:v>
                </c:pt>
                <c:pt idx="185">
                  <c:v>186457.67830729167</c:v>
                </c:pt>
                <c:pt idx="186">
                  <c:v>189977.12957465279</c:v>
                </c:pt>
                <c:pt idx="187">
                  <c:v>187412.69696180554</c:v>
                </c:pt>
                <c:pt idx="188">
                  <c:v>183843.69949652778</c:v>
                </c:pt>
                <c:pt idx="189">
                  <c:v>177727.28473090279</c:v>
                </c:pt>
                <c:pt idx="190">
                  <c:v>166807.86306423612</c:v>
                </c:pt>
                <c:pt idx="191">
                  <c:v>160689.08505208333</c:v>
                </c:pt>
                <c:pt idx="192">
                  <c:v>154219.8364670139</c:v>
                </c:pt>
                <c:pt idx="193">
                  <c:v>151965.84375</c:v>
                </c:pt>
                <c:pt idx="194">
                  <c:v>151965.84375</c:v>
                </c:pt>
                <c:pt idx="195">
                  <c:v>151965.84375</c:v>
                </c:pt>
                <c:pt idx="196">
                  <c:v>151965.84375</c:v>
                </c:pt>
                <c:pt idx="197">
                  <c:v>152606.25848090279</c:v>
                </c:pt>
                <c:pt idx="198">
                  <c:v>156387.25020833334</c:v>
                </c:pt>
                <c:pt idx="199">
                  <c:v>162239.44559027778</c:v>
                </c:pt>
                <c:pt idx="200">
                  <c:v>167417.89881944444</c:v>
                </c:pt>
                <c:pt idx="201">
                  <c:v>171748.265625</c:v>
                </c:pt>
                <c:pt idx="202">
                  <c:v>171831.64358506945</c:v>
                </c:pt>
                <c:pt idx="203">
                  <c:v>172761.08184027777</c:v>
                </c:pt>
                <c:pt idx="204">
                  <c:v>173538.48427951388</c:v>
                </c:pt>
                <c:pt idx="205">
                  <c:v>181509.68075520833</c:v>
                </c:pt>
                <c:pt idx="206">
                  <c:v>186478.89298611111</c:v>
                </c:pt>
                <c:pt idx="207">
                  <c:v>196735.09676215277</c:v>
                </c:pt>
                <c:pt idx="208">
                  <c:v>204176.63793402776</c:v>
                </c:pt>
                <c:pt idx="209">
                  <c:v>205420.328125</c:v>
                </c:pt>
                <c:pt idx="210">
                  <c:v>206060.91674479167</c:v>
                </c:pt>
                <c:pt idx="211">
                  <c:v>205165.26059895832</c:v>
                </c:pt>
                <c:pt idx="212">
                  <c:v>204047.170078125</c:v>
                </c:pt>
                <c:pt idx="213">
                  <c:v>199588.20848090277</c:v>
                </c:pt>
                <c:pt idx="214">
                  <c:v>199583.12479166666</c:v>
                </c:pt>
                <c:pt idx="215">
                  <c:v>194919.11249131945</c:v>
                </c:pt>
                <c:pt idx="216">
                  <c:v>198335.73353298611</c:v>
                </c:pt>
                <c:pt idx="217">
                  <c:v>204996.84091145833</c:v>
                </c:pt>
                <c:pt idx="218">
                  <c:v>211274.12764756943</c:v>
                </c:pt>
                <c:pt idx="219">
                  <c:v>234841.03100694445</c:v>
                </c:pt>
                <c:pt idx="220">
                  <c:v>253251.38546875</c:v>
                </c:pt>
                <c:pt idx="221">
                  <c:v>263602.41326388891</c:v>
                </c:pt>
                <c:pt idx="222">
                  <c:v>266830.11522569443</c:v>
                </c:pt>
                <c:pt idx="223">
                  <c:v>268436.17696180556</c:v>
                </c:pt>
                <c:pt idx="224">
                  <c:v>271900.4991145833</c:v>
                </c:pt>
                <c:pt idx="225">
                  <c:v>269906.86271701386</c:v>
                </c:pt>
                <c:pt idx="226">
                  <c:v>262381.15124131943</c:v>
                </c:pt>
                <c:pt idx="227">
                  <c:v>263198.44283854164</c:v>
                </c:pt>
                <c:pt idx="228">
                  <c:v>268042.67534722225</c:v>
                </c:pt>
                <c:pt idx="229">
                  <c:v>270051.76302083331</c:v>
                </c:pt>
                <c:pt idx="230">
                  <c:v>270069.54479166667</c:v>
                </c:pt>
                <c:pt idx="231">
                  <c:v>273177.14126736112</c:v>
                </c:pt>
                <c:pt idx="232">
                  <c:v>274075.55355902779</c:v>
                </c:pt>
                <c:pt idx="233">
                  <c:v>273646.13166666665</c:v>
                </c:pt>
                <c:pt idx="234">
                  <c:v>276160.93163194443</c:v>
                </c:pt>
                <c:pt idx="235">
                  <c:v>278027.62843749998</c:v>
                </c:pt>
                <c:pt idx="236">
                  <c:v>277351.25144097221</c:v>
                </c:pt>
                <c:pt idx="237">
                  <c:v>275815.71651041665</c:v>
                </c:pt>
                <c:pt idx="238">
                  <c:v>268503.42510416667</c:v>
                </c:pt>
                <c:pt idx="239">
                  <c:v>261460.56484375001</c:v>
                </c:pt>
                <c:pt idx="240">
                  <c:v>252374.08028645834</c:v>
                </c:pt>
                <c:pt idx="241">
                  <c:v>253411.83012152778</c:v>
                </c:pt>
                <c:pt idx="242">
                  <c:v>254192.061796875</c:v>
                </c:pt>
                <c:pt idx="243">
                  <c:v>257761.71523437501</c:v>
                </c:pt>
                <c:pt idx="244">
                  <c:v>264919.1304861111</c:v>
                </c:pt>
                <c:pt idx="245">
                  <c:v>271230.03704861109</c:v>
                </c:pt>
                <c:pt idx="246">
                  <c:v>273809.67348958331</c:v>
                </c:pt>
                <c:pt idx="247">
                  <c:v>274166.64743055555</c:v>
                </c:pt>
                <c:pt idx="248">
                  <c:v>274221.14187499997</c:v>
                </c:pt>
                <c:pt idx="249">
                  <c:v>263422.83181423612</c:v>
                </c:pt>
                <c:pt idx="250">
                  <c:v>253729.58405381945</c:v>
                </c:pt>
                <c:pt idx="251">
                  <c:v>247309.97734375001</c:v>
                </c:pt>
                <c:pt idx="252">
                  <c:v>247825.19555555555</c:v>
                </c:pt>
                <c:pt idx="253">
                  <c:v>249386.64619791668</c:v>
                </c:pt>
                <c:pt idx="254">
                  <c:v>248412.67768229166</c:v>
                </c:pt>
                <c:pt idx="255">
                  <c:v>248200.44201388888</c:v>
                </c:pt>
                <c:pt idx="256">
                  <c:v>247868.05091145833</c:v>
                </c:pt>
                <c:pt idx="257">
                  <c:v>249826.54024305556</c:v>
                </c:pt>
                <c:pt idx="258">
                  <c:v>250503.94980902778</c:v>
                </c:pt>
                <c:pt idx="259">
                  <c:v>245711.2210763889</c:v>
                </c:pt>
                <c:pt idx="260">
                  <c:v>236578.67575520833</c:v>
                </c:pt>
                <c:pt idx="261">
                  <c:v>228691.49566840279</c:v>
                </c:pt>
                <c:pt idx="262">
                  <c:v>222989.31636284722</c:v>
                </c:pt>
                <c:pt idx="263">
                  <c:v>219664.53125</c:v>
                </c:pt>
                <c:pt idx="264">
                  <c:v>217509.29480902778</c:v>
                </c:pt>
                <c:pt idx="265">
                  <c:v>217330.38449652778</c:v>
                </c:pt>
                <c:pt idx="266">
                  <c:v>220619.52302083332</c:v>
                </c:pt>
                <c:pt idx="267">
                  <c:v>227322.74798611112</c:v>
                </c:pt>
                <c:pt idx="268">
                  <c:v>246774.32463541668</c:v>
                </c:pt>
                <c:pt idx="269">
                  <c:v>261254.55171875001</c:v>
                </c:pt>
                <c:pt idx="270">
                  <c:v>267418.86361111113</c:v>
                </c:pt>
                <c:pt idx="271">
                  <c:v>268575.06708333333</c:v>
                </c:pt>
                <c:pt idx="272">
                  <c:v>269496.82184027776</c:v>
                </c:pt>
                <c:pt idx="273">
                  <c:v>268666.67225694447</c:v>
                </c:pt>
                <c:pt idx="274">
                  <c:v>267873.05868055555</c:v>
                </c:pt>
                <c:pt idx="275">
                  <c:v>268228.75468750001</c:v>
                </c:pt>
                <c:pt idx="276">
                  <c:v>268768.26531250001</c:v>
                </c:pt>
                <c:pt idx="277">
                  <c:v>268507.06659722223</c:v>
                </c:pt>
                <c:pt idx="278">
                  <c:v>269248.98659722222</c:v>
                </c:pt>
                <c:pt idx="279">
                  <c:v>272454.06364583335</c:v>
                </c:pt>
                <c:pt idx="280">
                  <c:v>275895.68781249999</c:v>
                </c:pt>
                <c:pt idx="281">
                  <c:v>276328.9137152778</c:v>
                </c:pt>
                <c:pt idx="282">
                  <c:v>276277.92413194443</c:v>
                </c:pt>
                <c:pt idx="283">
                  <c:v>276608.03534722223</c:v>
                </c:pt>
                <c:pt idx="284">
                  <c:v>276912.73409722222</c:v>
                </c:pt>
                <c:pt idx="285">
                  <c:v>276349.40614583332</c:v>
                </c:pt>
                <c:pt idx="286">
                  <c:v>274156.81840277778</c:v>
                </c:pt>
                <c:pt idx="287">
                  <c:v>263221.42954861111</c:v>
                </c:pt>
                <c:pt idx="288">
                  <c:v>252850.65105902779</c:v>
                </c:pt>
                <c:pt idx="289">
                  <c:v>250223.76887152778</c:v>
                </c:pt>
                <c:pt idx="290">
                  <c:v>252198.97322916667</c:v>
                </c:pt>
                <c:pt idx="291">
                  <c:v>254503.35864583333</c:v>
                </c:pt>
                <c:pt idx="292">
                  <c:v>255600.34755208335</c:v>
                </c:pt>
                <c:pt idx="293">
                  <c:v>264637.94940972223</c:v>
                </c:pt>
                <c:pt idx="294">
                  <c:v>268149.73201388889</c:v>
                </c:pt>
                <c:pt idx="295">
                  <c:v>270199.24937500001</c:v>
                </c:pt>
                <c:pt idx="296">
                  <c:v>269623.95763888891</c:v>
                </c:pt>
                <c:pt idx="297">
                  <c:v>263685.18070312502</c:v>
                </c:pt>
                <c:pt idx="298">
                  <c:v>256580.69994791667</c:v>
                </c:pt>
                <c:pt idx="299">
                  <c:v>256017.83612847223</c:v>
                </c:pt>
                <c:pt idx="300">
                  <c:v>254866.31541666668</c:v>
                </c:pt>
                <c:pt idx="301">
                  <c:v>254522.03159722223</c:v>
                </c:pt>
                <c:pt idx="302">
                  <c:v>253618.2210763889</c:v>
                </c:pt>
                <c:pt idx="303">
                  <c:v>255095.70725694444</c:v>
                </c:pt>
                <c:pt idx="304">
                  <c:v>259701.89180555556</c:v>
                </c:pt>
                <c:pt idx="305">
                  <c:v>260871.53364583335</c:v>
                </c:pt>
                <c:pt idx="306">
                  <c:v>259974.64458333334</c:v>
                </c:pt>
                <c:pt idx="307">
                  <c:v>259072.61894097223</c:v>
                </c:pt>
                <c:pt idx="308">
                  <c:v>254752.26291666666</c:v>
                </c:pt>
                <c:pt idx="309">
                  <c:v>248476.88555555555</c:v>
                </c:pt>
                <c:pt idx="310">
                  <c:v>232152.47927083334</c:v>
                </c:pt>
                <c:pt idx="311">
                  <c:v>205856.59418402778</c:v>
                </c:pt>
                <c:pt idx="312">
                  <c:v>197867.09611111111</c:v>
                </c:pt>
                <c:pt idx="313">
                  <c:v>193806.10175347223</c:v>
                </c:pt>
                <c:pt idx="314">
                  <c:v>193511.125</c:v>
                </c:pt>
                <c:pt idx="315">
                  <c:v>193814.59166666667</c:v>
                </c:pt>
                <c:pt idx="316">
                  <c:v>197261.7</c:v>
                </c:pt>
                <c:pt idx="317">
                  <c:v>200806.13630208332</c:v>
                </c:pt>
                <c:pt idx="318">
                  <c:v>201385.91357638888</c:v>
                </c:pt>
                <c:pt idx="319">
                  <c:v>201397.53125</c:v>
                </c:pt>
                <c:pt idx="320">
                  <c:v>200732.99529513888</c:v>
                </c:pt>
                <c:pt idx="321">
                  <c:v>193597.30868055555</c:v>
                </c:pt>
                <c:pt idx="322">
                  <c:v>189406.42923611111</c:v>
                </c:pt>
                <c:pt idx="323">
                  <c:v>182388.12203125001</c:v>
                </c:pt>
                <c:pt idx="324">
                  <c:v>178401.74427083333</c:v>
                </c:pt>
                <c:pt idx="325">
                  <c:v>173968.06902777779</c:v>
                </c:pt>
                <c:pt idx="326">
                  <c:v>175445.484375</c:v>
                </c:pt>
                <c:pt idx="327">
                  <c:v>176775.83371527778</c:v>
                </c:pt>
                <c:pt idx="328">
                  <c:v>177922.82178819444</c:v>
                </c:pt>
                <c:pt idx="329">
                  <c:v>177826.859375</c:v>
                </c:pt>
                <c:pt idx="330">
                  <c:v>174354.20309027779</c:v>
                </c:pt>
                <c:pt idx="331">
                  <c:v>165650.5536111111</c:v>
                </c:pt>
                <c:pt idx="332">
                  <c:v>157620.50322916667</c:v>
                </c:pt>
                <c:pt idx="333">
                  <c:v>153471.0493576389</c:v>
                </c:pt>
                <c:pt idx="334">
                  <c:v>148928.09913194444</c:v>
                </c:pt>
                <c:pt idx="335">
                  <c:v>147784.89678819446</c:v>
                </c:pt>
                <c:pt idx="336">
                  <c:v>148033.12215277777</c:v>
                </c:pt>
                <c:pt idx="337">
                  <c:v>150407.41902777777</c:v>
                </c:pt>
                <c:pt idx="338">
                  <c:v>150405.84375</c:v>
                </c:pt>
                <c:pt idx="339">
                  <c:v>150405.84375</c:v>
                </c:pt>
                <c:pt idx="340">
                  <c:v>150405.84375</c:v>
                </c:pt>
                <c:pt idx="341">
                  <c:v>151032.85769097222</c:v>
                </c:pt>
                <c:pt idx="342">
                  <c:v>153877.24902777778</c:v>
                </c:pt>
                <c:pt idx="343">
                  <c:v>160113.48065972223</c:v>
                </c:pt>
                <c:pt idx="344">
                  <c:v>165751.75564236112</c:v>
                </c:pt>
                <c:pt idx="345">
                  <c:v>169909.36163194446</c:v>
                </c:pt>
                <c:pt idx="346">
                  <c:v>176779.33868055555</c:v>
                </c:pt>
                <c:pt idx="347">
                  <c:v>177304.06868055556</c:v>
                </c:pt>
                <c:pt idx="348">
                  <c:v>180037.51652777777</c:v>
                </c:pt>
                <c:pt idx="349">
                  <c:v>186895.23218749999</c:v>
                </c:pt>
                <c:pt idx="350">
                  <c:v>194899.28180555557</c:v>
                </c:pt>
                <c:pt idx="351">
                  <c:v>203591.74822916667</c:v>
                </c:pt>
                <c:pt idx="352">
                  <c:v>211197.83394097222</c:v>
                </c:pt>
                <c:pt idx="353">
                  <c:v>218643.62659722223</c:v>
                </c:pt>
                <c:pt idx="354">
                  <c:v>219456.28972222222</c:v>
                </c:pt>
                <c:pt idx="355">
                  <c:v>223798.43399305554</c:v>
                </c:pt>
                <c:pt idx="356">
                  <c:v>227659.34772569445</c:v>
                </c:pt>
                <c:pt idx="357">
                  <c:v>228882.10239583332</c:v>
                </c:pt>
                <c:pt idx="358">
                  <c:v>228620.57755208333</c:v>
                </c:pt>
                <c:pt idx="359">
                  <c:v>230644.70484374999</c:v>
                </c:pt>
                <c:pt idx="360">
                  <c:v>234736.52430555556</c:v>
                </c:pt>
                <c:pt idx="361">
                  <c:v>247938.23838541665</c:v>
                </c:pt>
                <c:pt idx="362">
                  <c:v>252512.95972222224</c:v>
                </c:pt>
                <c:pt idx="363">
                  <c:v>265199.52680555556</c:v>
                </c:pt>
                <c:pt idx="364">
                  <c:v>269393.44062499999</c:v>
                </c:pt>
                <c:pt idx="365">
                  <c:v>273278.54888888891</c:v>
                </c:pt>
                <c:pt idx="366">
                  <c:v>274817.4326736111</c:v>
                </c:pt>
                <c:pt idx="367">
                  <c:v>274690.83236111113</c:v>
                </c:pt>
                <c:pt idx="368">
                  <c:v>272341.07770833332</c:v>
                </c:pt>
                <c:pt idx="369">
                  <c:v>270444.55857638887</c:v>
                </c:pt>
                <c:pt idx="370">
                  <c:v>270718.5753125</c:v>
                </c:pt>
                <c:pt idx="371">
                  <c:v>270271.90625</c:v>
                </c:pt>
                <c:pt idx="372">
                  <c:v>268348.00510416669</c:v>
                </c:pt>
                <c:pt idx="373">
                  <c:v>266822.31947916665</c:v>
                </c:pt>
                <c:pt idx="374">
                  <c:v>265178.38951388886</c:v>
                </c:pt>
                <c:pt idx="375">
                  <c:v>264938.53083333332</c:v>
                </c:pt>
                <c:pt idx="376">
                  <c:v>270549.44934027776</c:v>
                </c:pt>
                <c:pt idx="377">
                  <c:v>276557.56381944445</c:v>
                </c:pt>
                <c:pt idx="378">
                  <c:v>277009.80548611109</c:v>
                </c:pt>
                <c:pt idx="379">
                  <c:v>276315.67493055557</c:v>
                </c:pt>
                <c:pt idx="380">
                  <c:v>277637.71951388888</c:v>
                </c:pt>
                <c:pt idx="381">
                  <c:v>279217.98972222221</c:v>
                </c:pt>
                <c:pt idx="382">
                  <c:v>268455.79666666669</c:v>
                </c:pt>
                <c:pt idx="383">
                  <c:v>260582.06083333332</c:v>
                </c:pt>
                <c:pt idx="384">
                  <c:v>262253.37319444446</c:v>
                </c:pt>
                <c:pt idx="385">
                  <c:v>264708.27086805558</c:v>
                </c:pt>
                <c:pt idx="386">
                  <c:v>267848.06364583335</c:v>
                </c:pt>
                <c:pt idx="387">
                  <c:v>272227.66579861112</c:v>
                </c:pt>
                <c:pt idx="388">
                  <c:v>283733.00711805554</c:v>
                </c:pt>
                <c:pt idx="389">
                  <c:v>290117.07638888888</c:v>
                </c:pt>
                <c:pt idx="390">
                  <c:v>291142.81204861111</c:v>
                </c:pt>
                <c:pt idx="391">
                  <c:v>293141.84493055556</c:v>
                </c:pt>
                <c:pt idx="392">
                  <c:v>294628.54482638888</c:v>
                </c:pt>
                <c:pt idx="393">
                  <c:v>290909.41565972223</c:v>
                </c:pt>
                <c:pt idx="394">
                  <c:v>274744.75802083331</c:v>
                </c:pt>
                <c:pt idx="395">
                  <c:v>256134.79354166667</c:v>
                </c:pt>
                <c:pt idx="396">
                  <c:v>235511.95904513888</c:v>
                </c:pt>
                <c:pt idx="397">
                  <c:v>222799.55208333334</c:v>
                </c:pt>
                <c:pt idx="398">
                  <c:v>223306.8670138889</c:v>
                </c:pt>
                <c:pt idx="399">
                  <c:v>219919.8490625</c:v>
                </c:pt>
                <c:pt idx="400">
                  <c:v>219215.56614583332</c:v>
                </c:pt>
                <c:pt idx="401">
                  <c:v>219655.22112847221</c:v>
                </c:pt>
                <c:pt idx="402">
                  <c:v>219122.4336111111</c:v>
                </c:pt>
                <c:pt idx="403">
                  <c:v>204039.57093749999</c:v>
                </c:pt>
                <c:pt idx="404">
                  <c:v>196751.67991319444</c:v>
                </c:pt>
                <c:pt idx="405">
                  <c:v>187968.08144097222</c:v>
                </c:pt>
                <c:pt idx="406">
                  <c:v>175616.48015625001</c:v>
                </c:pt>
                <c:pt idx="407">
                  <c:v>166072.39315972221</c:v>
                </c:pt>
                <c:pt idx="408">
                  <c:v>163778.359375</c:v>
                </c:pt>
                <c:pt idx="409">
                  <c:v>163691.32527777777</c:v>
                </c:pt>
                <c:pt idx="410">
                  <c:v>163706.88458333333</c:v>
                </c:pt>
                <c:pt idx="411">
                  <c:v>164640.01673611111</c:v>
                </c:pt>
                <c:pt idx="412">
                  <c:v>172680.11770833333</c:v>
                </c:pt>
                <c:pt idx="413">
                  <c:v>183435.18421874999</c:v>
                </c:pt>
                <c:pt idx="414">
                  <c:v>185608.48552083335</c:v>
                </c:pt>
                <c:pt idx="415">
                  <c:v>184421.20381944443</c:v>
                </c:pt>
                <c:pt idx="416">
                  <c:v>183886.25951388889</c:v>
                </c:pt>
                <c:pt idx="417">
                  <c:v>182918.34800347223</c:v>
                </c:pt>
                <c:pt idx="418">
                  <c:v>180699.88751736112</c:v>
                </c:pt>
                <c:pt idx="419">
                  <c:v>175543.7393576389</c:v>
                </c:pt>
                <c:pt idx="420">
                  <c:v>173080.33715277776</c:v>
                </c:pt>
                <c:pt idx="421">
                  <c:v>174334.77031250001</c:v>
                </c:pt>
                <c:pt idx="422">
                  <c:v>174297.61664930556</c:v>
                </c:pt>
                <c:pt idx="423">
                  <c:v>174302.35807291666</c:v>
                </c:pt>
                <c:pt idx="424">
                  <c:v>177615.22387152776</c:v>
                </c:pt>
                <c:pt idx="425">
                  <c:v>178173.39078125</c:v>
                </c:pt>
                <c:pt idx="426">
                  <c:v>178219.69913194445</c:v>
                </c:pt>
                <c:pt idx="427">
                  <c:v>178232.36710069445</c:v>
                </c:pt>
                <c:pt idx="428">
                  <c:v>178496.84416666668</c:v>
                </c:pt>
                <c:pt idx="429">
                  <c:v>169390.9243576389</c:v>
                </c:pt>
                <c:pt idx="430">
                  <c:v>161807.67246527778</c:v>
                </c:pt>
                <c:pt idx="431">
                  <c:v>156061.62262152779</c:v>
                </c:pt>
                <c:pt idx="432">
                  <c:v>155036.22590277778</c:v>
                </c:pt>
                <c:pt idx="433">
                  <c:v>155909.12336805556</c:v>
                </c:pt>
                <c:pt idx="434">
                  <c:v>152758.59375</c:v>
                </c:pt>
                <c:pt idx="435">
                  <c:v>152758.59375</c:v>
                </c:pt>
                <c:pt idx="436">
                  <c:v>153337.70930555556</c:v>
                </c:pt>
                <c:pt idx="437">
                  <c:v>158344.36927083333</c:v>
                </c:pt>
                <c:pt idx="438">
                  <c:v>161466.37284722223</c:v>
                </c:pt>
                <c:pt idx="439">
                  <c:v>162517.049375</c:v>
                </c:pt>
                <c:pt idx="440">
                  <c:v>167670.97578124999</c:v>
                </c:pt>
                <c:pt idx="441">
                  <c:v>169848.34204861111</c:v>
                </c:pt>
                <c:pt idx="442">
                  <c:v>172496.98475694444</c:v>
                </c:pt>
                <c:pt idx="443">
                  <c:v>172825.87921874999</c:v>
                </c:pt>
                <c:pt idx="444">
                  <c:v>170735.2535763889</c:v>
                </c:pt>
                <c:pt idx="445">
                  <c:v>172134.11557291666</c:v>
                </c:pt>
                <c:pt idx="446">
                  <c:v>180409.28651909722</c:v>
                </c:pt>
                <c:pt idx="447">
                  <c:v>186257.82597222223</c:v>
                </c:pt>
                <c:pt idx="448">
                  <c:v>191608.94319444444</c:v>
                </c:pt>
                <c:pt idx="449">
                  <c:v>193218.67572916666</c:v>
                </c:pt>
                <c:pt idx="450">
                  <c:v>193635.45152777777</c:v>
                </c:pt>
                <c:pt idx="451">
                  <c:v>193691.40288194444</c:v>
                </c:pt>
                <c:pt idx="452">
                  <c:v>191313.70937500001</c:v>
                </c:pt>
                <c:pt idx="453">
                  <c:v>193980.10631944446</c:v>
                </c:pt>
                <c:pt idx="454">
                  <c:v>195302.92640624999</c:v>
                </c:pt>
                <c:pt idx="455">
                  <c:v>193243.95428819445</c:v>
                </c:pt>
                <c:pt idx="456">
                  <c:v>201214.33543402777</c:v>
                </c:pt>
                <c:pt idx="457">
                  <c:v>207956.11710069445</c:v>
                </c:pt>
                <c:pt idx="458">
                  <c:v>218367.91888888887</c:v>
                </c:pt>
                <c:pt idx="459">
                  <c:v>228973.53732638888</c:v>
                </c:pt>
                <c:pt idx="460">
                  <c:v>250691.79569444444</c:v>
                </c:pt>
                <c:pt idx="461">
                  <c:v>270127.82078125002</c:v>
                </c:pt>
                <c:pt idx="462">
                  <c:v>278612.33947916667</c:v>
                </c:pt>
                <c:pt idx="463">
                  <c:v>283407.52218750003</c:v>
                </c:pt>
                <c:pt idx="464">
                  <c:v>288045.14118055557</c:v>
                </c:pt>
                <c:pt idx="465">
                  <c:v>292720.93590277777</c:v>
                </c:pt>
                <c:pt idx="466">
                  <c:v>294488.51815972221</c:v>
                </c:pt>
                <c:pt idx="467">
                  <c:v>295970.62923611113</c:v>
                </c:pt>
                <c:pt idx="468">
                  <c:v>301283.19295138889</c:v>
                </c:pt>
                <c:pt idx="469">
                  <c:v>314413.82947916666</c:v>
                </c:pt>
                <c:pt idx="470">
                  <c:v>317562.83989583334</c:v>
                </c:pt>
                <c:pt idx="471">
                  <c:v>322920.31354166666</c:v>
                </c:pt>
                <c:pt idx="472">
                  <c:v>328914.2420138889</c:v>
                </c:pt>
                <c:pt idx="473">
                  <c:v>334487.64</c:v>
                </c:pt>
                <c:pt idx="474">
                  <c:v>336953.04614583333</c:v>
                </c:pt>
                <c:pt idx="475">
                  <c:v>337015.59375</c:v>
                </c:pt>
                <c:pt idx="476">
                  <c:v>336633.43607638887</c:v>
                </c:pt>
                <c:pt idx="477">
                  <c:v>336158.49607638887</c:v>
                </c:pt>
                <c:pt idx="478">
                  <c:v>332537.42482638889</c:v>
                </c:pt>
                <c:pt idx="479">
                  <c:v>331463.51635416667</c:v>
                </c:pt>
                <c:pt idx="480">
                  <c:v>331003.45309027779</c:v>
                </c:pt>
                <c:pt idx="481">
                  <c:v>330916.77427083335</c:v>
                </c:pt>
                <c:pt idx="482">
                  <c:v>330299.10593750002</c:v>
                </c:pt>
                <c:pt idx="483">
                  <c:v>327553.54194444447</c:v>
                </c:pt>
                <c:pt idx="484">
                  <c:v>328886.39111111109</c:v>
                </c:pt>
                <c:pt idx="485">
                  <c:v>338333.95263888891</c:v>
                </c:pt>
                <c:pt idx="486">
                  <c:v>345610.59395833331</c:v>
                </c:pt>
                <c:pt idx="487">
                  <c:v>347509.14736111113</c:v>
                </c:pt>
                <c:pt idx="488">
                  <c:v>341628.37079861108</c:v>
                </c:pt>
                <c:pt idx="489">
                  <c:v>334908.46795138891</c:v>
                </c:pt>
                <c:pt idx="490">
                  <c:v>331355.29857638892</c:v>
                </c:pt>
                <c:pt idx="491">
                  <c:v>322826.94357638888</c:v>
                </c:pt>
                <c:pt idx="492">
                  <c:v>315838.09777777776</c:v>
                </c:pt>
                <c:pt idx="493">
                  <c:v>315051.94604166667</c:v>
                </c:pt>
                <c:pt idx="494">
                  <c:v>314675.0046527778</c:v>
                </c:pt>
                <c:pt idx="495">
                  <c:v>314724.09541666665</c:v>
                </c:pt>
                <c:pt idx="496">
                  <c:v>313636.34291666665</c:v>
                </c:pt>
                <c:pt idx="497">
                  <c:v>313528.21875</c:v>
                </c:pt>
                <c:pt idx="498">
                  <c:v>313267.58104166668</c:v>
                </c:pt>
                <c:pt idx="499">
                  <c:v>312590.4059027778</c:v>
                </c:pt>
                <c:pt idx="500">
                  <c:v>312652.31840277778</c:v>
                </c:pt>
                <c:pt idx="501">
                  <c:v>313519.49510416668</c:v>
                </c:pt>
                <c:pt idx="502">
                  <c:v>307251.65256944444</c:v>
                </c:pt>
                <c:pt idx="503">
                  <c:v>303228.10208333336</c:v>
                </c:pt>
                <c:pt idx="504">
                  <c:v>297988.5753125</c:v>
                </c:pt>
                <c:pt idx="505">
                  <c:v>295005.94944444444</c:v>
                </c:pt>
                <c:pt idx="506">
                  <c:v>297875.79697916668</c:v>
                </c:pt>
                <c:pt idx="507">
                  <c:v>307560.33201388887</c:v>
                </c:pt>
                <c:pt idx="508">
                  <c:v>313951.16965277778</c:v>
                </c:pt>
                <c:pt idx="509">
                  <c:v>317889.39368055557</c:v>
                </c:pt>
                <c:pt idx="510">
                  <c:v>321970.34250000003</c:v>
                </c:pt>
                <c:pt idx="511">
                  <c:v>322324.05409722222</c:v>
                </c:pt>
                <c:pt idx="512">
                  <c:v>321942.96475694445</c:v>
                </c:pt>
                <c:pt idx="513">
                  <c:v>315632.41697916668</c:v>
                </c:pt>
                <c:pt idx="514">
                  <c:v>311004.0753125</c:v>
                </c:pt>
                <c:pt idx="515">
                  <c:v>305432.01631944446</c:v>
                </c:pt>
                <c:pt idx="516">
                  <c:v>303042.95145833335</c:v>
                </c:pt>
                <c:pt idx="517">
                  <c:v>298511.42902777781</c:v>
                </c:pt>
                <c:pt idx="518">
                  <c:v>297791.89583333331</c:v>
                </c:pt>
                <c:pt idx="519">
                  <c:v>295963.49020833336</c:v>
                </c:pt>
                <c:pt idx="520">
                  <c:v>295662.31624999997</c:v>
                </c:pt>
                <c:pt idx="521">
                  <c:v>295699.71250000002</c:v>
                </c:pt>
                <c:pt idx="522">
                  <c:v>295172.4375</c:v>
                </c:pt>
                <c:pt idx="523">
                  <c:v>295172.4375</c:v>
                </c:pt>
                <c:pt idx="524">
                  <c:v>294239.55545138888</c:v>
                </c:pt>
                <c:pt idx="525">
                  <c:v>294665.48090277775</c:v>
                </c:pt>
                <c:pt idx="526">
                  <c:v>294805.41812500003</c:v>
                </c:pt>
                <c:pt idx="527">
                  <c:v>287418.89194444445</c:v>
                </c:pt>
                <c:pt idx="528">
                  <c:v>274329.3125</c:v>
                </c:pt>
                <c:pt idx="529">
                  <c:v>274329.3125</c:v>
                </c:pt>
                <c:pt idx="530">
                  <c:v>274329.3125</c:v>
                </c:pt>
                <c:pt idx="531">
                  <c:v>274329.3125</c:v>
                </c:pt>
                <c:pt idx="532">
                  <c:v>275318.44402777776</c:v>
                </c:pt>
                <c:pt idx="533">
                  <c:v>282230.48173611111</c:v>
                </c:pt>
                <c:pt idx="534">
                  <c:v>284552.78704861109</c:v>
                </c:pt>
                <c:pt idx="535">
                  <c:v>284557.75</c:v>
                </c:pt>
                <c:pt idx="536">
                  <c:v>284557.75</c:v>
                </c:pt>
                <c:pt idx="537">
                  <c:v>283502.19156250003</c:v>
                </c:pt>
                <c:pt idx="538">
                  <c:v>283231.56305555557</c:v>
                </c:pt>
                <c:pt idx="539">
                  <c:v>282453.01166666666</c:v>
                </c:pt>
                <c:pt idx="540">
                  <c:v>281965.625</c:v>
                </c:pt>
                <c:pt idx="541">
                  <c:v>281328.89305555553</c:v>
                </c:pt>
                <c:pt idx="542">
                  <c:v>280666.46833333332</c:v>
                </c:pt>
                <c:pt idx="543">
                  <c:v>280751.84375</c:v>
                </c:pt>
                <c:pt idx="544">
                  <c:v>280751.84375</c:v>
                </c:pt>
                <c:pt idx="545">
                  <c:v>280751.84375</c:v>
                </c:pt>
                <c:pt idx="546">
                  <c:v>280751.84375</c:v>
                </c:pt>
                <c:pt idx="547">
                  <c:v>281200.90104166669</c:v>
                </c:pt>
                <c:pt idx="548">
                  <c:v>279344.89069444442</c:v>
                </c:pt>
                <c:pt idx="549">
                  <c:v>277817.3125</c:v>
                </c:pt>
                <c:pt idx="550">
                  <c:v>266226.29697916668</c:v>
                </c:pt>
                <c:pt idx="551">
                  <c:v>249831.81343750001</c:v>
                </c:pt>
                <c:pt idx="552">
                  <c:v>240823.79250000001</c:v>
                </c:pt>
                <c:pt idx="553">
                  <c:v>238907.859375</c:v>
                </c:pt>
                <c:pt idx="554">
                  <c:v>239935.96536458333</c:v>
                </c:pt>
                <c:pt idx="555">
                  <c:v>240749.24741319445</c:v>
                </c:pt>
                <c:pt idx="556">
                  <c:v>246574.76982638889</c:v>
                </c:pt>
                <c:pt idx="557">
                  <c:v>266540.31718750001</c:v>
                </c:pt>
                <c:pt idx="558">
                  <c:v>271105.81687500002</c:v>
                </c:pt>
                <c:pt idx="559">
                  <c:v>271137.11385416664</c:v>
                </c:pt>
                <c:pt idx="560">
                  <c:v>271102.98090277775</c:v>
                </c:pt>
                <c:pt idx="561">
                  <c:v>271050.34354166669</c:v>
                </c:pt>
                <c:pt idx="562">
                  <c:v>271079.88947916665</c:v>
                </c:pt>
                <c:pt idx="563">
                  <c:v>270017.86763888889</c:v>
                </c:pt>
                <c:pt idx="564">
                  <c:v>269597.96069444442</c:v>
                </c:pt>
                <c:pt idx="565">
                  <c:v>270324.09375</c:v>
                </c:pt>
                <c:pt idx="566">
                  <c:v>271291.0777777778</c:v>
                </c:pt>
                <c:pt idx="567">
                  <c:v>272414.15388888889</c:v>
                </c:pt>
                <c:pt idx="568">
                  <c:v>272681.12850694446</c:v>
                </c:pt>
                <c:pt idx="569">
                  <c:v>273909.91815972223</c:v>
                </c:pt>
                <c:pt idx="570">
                  <c:v>275732.96750000003</c:v>
                </c:pt>
                <c:pt idx="571">
                  <c:v>275464.74899305555</c:v>
                </c:pt>
                <c:pt idx="572">
                  <c:v>273818.90736111114</c:v>
                </c:pt>
                <c:pt idx="573">
                  <c:v>270996.73076388892</c:v>
                </c:pt>
                <c:pt idx="574">
                  <c:v>258468.73857638889</c:v>
                </c:pt>
                <c:pt idx="575">
                  <c:v>242179.544375</c:v>
                </c:pt>
                <c:pt idx="576">
                  <c:v>226756.80721354167</c:v>
                </c:pt>
                <c:pt idx="577">
                  <c:v>221808.22711805557</c:v>
                </c:pt>
                <c:pt idx="578">
                  <c:v>221542.69159722223</c:v>
                </c:pt>
                <c:pt idx="579">
                  <c:v>223655.95572916666</c:v>
                </c:pt>
                <c:pt idx="580">
                  <c:v>234757.01107638888</c:v>
                </c:pt>
                <c:pt idx="581">
                  <c:v>242828.8165798611</c:v>
                </c:pt>
                <c:pt idx="582">
                  <c:v>244829.43583333332</c:v>
                </c:pt>
                <c:pt idx="583">
                  <c:v>244076.74652777778</c:v>
                </c:pt>
                <c:pt idx="584">
                  <c:v>244009.92779513888</c:v>
                </c:pt>
                <c:pt idx="585">
                  <c:v>232700.38229166667</c:v>
                </c:pt>
                <c:pt idx="586">
                  <c:v>219951.92496527778</c:v>
                </c:pt>
                <c:pt idx="587">
                  <c:v>214768.56371527776</c:v>
                </c:pt>
                <c:pt idx="588">
                  <c:v>209844.51213541668</c:v>
                </c:pt>
                <c:pt idx="589">
                  <c:v>208151.58758680554</c:v>
                </c:pt>
                <c:pt idx="590">
                  <c:v>208605.29010416666</c:v>
                </c:pt>
                <c:pt idx="591">
                  <c:v>207742.30677083333</c:v>
                </c:pt>
                <c:pt idx="592">
                  <c:v>207755.328125</c:v>
                </c:pt>
                <c:pt idx="593">
                  <c:v>207864.27256944444</c:v>
                </c:pt>
                <c:pt idx="594">
                  <c:v>207498.328125</c:v>
                </c:pt>
                <c:pt idx="595">
                  <c:v>207348.20583333334</c:v>
                </c:pt>
                <c:pt idx="596">
                  <c:v>203289.27645833333</c:v>
                </c:pt>
                <c:pt idx="597">
                  <c:v>200948.75</c:v>
                </c:pt>
                <c:pt idx="598">
                  <c:v>200948.75</c:v>
                </c:pt>
                <c:pt idx="599">
                  <c:v>199341.71541666667</c:v>
                </c:pt>
                <c:pt idx="600">
                  <c:v>199402.11961805556</c:v>
                </c:pt>
                <c:pt idx="601">
                  <c:v>198992.31284722223</c:v>
                </c:pt>
                <c:pt idx="602">
                  <c:v>205728.82567708334</c:v>
                </c:pt>
                <c:pt idx="603">
                  <c:v>212530.07352430557</c:v>
                </c:pt>
                <c:pt idx="604">
                  <c:v>237249.36102430554</c:v>
                </c:pt>
                <c:pt idx="605">
                  <c:v>255496.64371527778</c:v>
                </c:pt>
                <c:pt idx="606">
                  <c:v>262507.78699652775</c:v>
                </c:pt>
                <c:pt idx="607">
                  <c:v>272172.33548611111</c:v>
                </c:pt>
                <c:pt idx="608">
                  <c:v>277461.41243055556</c:v>
                </c:pt>
                <c:pt idx="609">
                  <c:v>277883.15673611109</c:v>
                </c:pt>
                <c:pt idx="610">
                  <c:v>275673.54166666669</c:v>
                </c:pt>
                <c:pt idx="611">
                  <c:v>271090.43826388888</c:v>
                </c:pt>
                <c:pt idx="612">
                  <c:v>268208.13819444447</c:v>
                </c:pt>
                <c:pt idx="613">
                  <c:v>267945.01930555556</c:v>
                </c:pt>
                <c:pt idx="614">
                  <c:v>272020.4109027778</c:v>
                </c:pt>
                <c:pt idx="615">
                  <c:v>276291.68052083335</c:v>
                </c:pt>
                <c:pt idx="616">
                  <c:v>281560.5880902778</c:v>
                </c:pt>
                <c:pt idx="617">
                  <c:v>281930.96100694442</c:v>
                </c:pt>
                <c:pt idx="618">
                  <c:v>283155.84241319442</c:v>
                </c:pt>
                <c:pt idx="619">
                  <c:v>282800.0596875</c:v>
                </c:pt>
                <c:pt idx="620">
                  <c:v>280945.44743055553</c:v>
                </c:pt>
                <c:pt idx="621">
                  <c:v>280616.96895833331</c:v>
                </c:pt>
                <c:pt idx="622">
                  <c:v>276309.4425</c:v>
                </c:pt>
                <c:pt idx="623">
                  <c:v>268342.8175</c:v>
                </c:pt>
                <c:pt idx="624">
                  <c:v>260630.27927083333</c:v>
                </c:pt>
                <c:pt idx="625">
                  <c:v>261065.81345486111</c:v>
                </c:pt>
                <c:pt idx="626">
                  <c:v>262939.73305555555</c:v>
                </c:pt>
                <c:pt idx="627">
                  <c:v>264235.78784722224</c:v>
                </c:pt>
                <c:pt idx="628">
                  <c:v>273307.9501041667</c:v>
                </c:pt>
                <c:pt idx="629">
                  <c:v>280935.37944444444</c:v>
                </c:pt>
                <c:pt idx="630">
                  <c:v>281802.09847222222</c:v>
                </c:pt>
                <c:pt idx="631">
                  <c:v>283918.18402777775</c:v>
                </c:pt>
                <c:pt idx="632">
                  <c:v>284104.04625000001</c:v>
                </c:pt>
                <c:pt idx="633">
                  <c:v>276924.59048611112</c:v>
                </c:pt>
                <c:pt idx="634">
                  <c:v>270652.83871527779</c:v>
                </c:pt>
                <c:pt idx="635">
                  <c:v>266838.47579861112</c:v>
                </c:pt>
                <c:pt idx="636">
                  <c:v>261732.34645833334</c:v>
                </c:pt>
                <c:pt idx="637">
                  <c:v>254240.704375</c:v>
                </c:pt>
                <c:pt idx="638">
                  <c:v>249697.98085069444</c:v>
                </c:pt>
                <c:pt idx="639">
                  <c:v>247153.97354166667</c:v>
                </c:pt>
                <c:pt idx="640">
                  <c:v>245031.19912326388</c:v>
                </c:pt>
                <c:pt idx="641">
                  <c:v>244803.78256944445</c:v>
                </c:pt>
                <c:pt idx="642">
                  <c:v>244633.82744791667</c:v>
                </c:pt>
                <c:pt idx="643">
                  <c:v>238456.79581597223</c:v>
                </c:pt>
                <c:pt idx="644">
                  <c:v>230308.04501736112</c:v>
                </c:pt>
                <c:pt idx="645">
                  <c:v>224060.78836805557</c:v>
                </c:pt>
                <c:pt idx="646">
                  <c:v>206620.42902777778</c:v>
                </c:pt>
                <c:pt idx="647">
                  <c:v>194453.99439236111</c:v>
                </c:pt>
                <c:pt idx="648">
                  <c:v>193530.5232638889</c:v>
                </c:pt>
                <c:pt idx="649">
                  <c:v>192612.33376736112</c:v>
                </c:pt>
                <c:pt idx="650">
                  <c:v>196761.87710069446</c:v>
                </c:pt>
                <c:pt idx="651">
                  <c:v>201984.41239583332</c:v>
                </c:pt>
                <c:pt idx="652">
                  <c:v>213461.92274305556</c:v>
                </c:pt>
                <c:pt idx="653">
                  <c:v>228810.07850694444</c:v>
                </c:pt>
                <c:pt idx="654">
                  <c:v>234630.71029513888</c:v>
                </c:pt>
                <c:pt idx="655">
                  <c:v>237000.38454861112</c:v>
                </c:pt>
                <c:pt idx="656">
                  <c:v>236813.51130208332</c:v>
                </c:pt>
                <c:pt idx="657">
                  <c:v>237591.96659722223</c:v>
                </c:pt>
                <c:pt idx="658">
                  <c:v>237469.73664930556</c:v>
                </c:pt>
                <c:pt idx="659">
                  <c:v>235527.9023611111</c:v>
                </c:pt>
                <c:pt idx="660">
                  <c:v>233353.19776041666</c:v>
                </c:pt>
                <c:pt idx="661">
                  <c:v>234541.92996527778</c:v>
                </c:pt>
                <c:pt idx="662">
                  <c:v>239671.19723958333</c:v>
                </c:pt>
                <c:pt idx="663">
                  <c:v>250460.16286458334</c:v>
                </c:pt>
                <c:pt idx="664">
                  <c:v>261952.23763888888</c:v>
                </c:pt>
                <c:pt idx="665">
                  <c:v>267026.84178819443</c:v>
                </c:pt>
                <c:pt idx="666">
                  <c:v>271617.5575347222</c:v>
                </c:pt>
                <c:pt idx="667">
                  <c:v>273229.74079861114</c:v>
                </c:pt>
                <c:pt idx="668">
                  <c:v>273578.01243055554</c:v>
                </c:pt>
                <c:pt idx="669">
                  <c:v>275037.74677083333</c:v>
                </c:pt>
                <c:pt idx="670">
                  <c:v>273102.88447916665</c:v>
                </c:pt>
                <c:pt idx="671">
                  <c:v>267475.3643402778</c:v>
                </c:pt>
                <c:pt idx="672">
                  <c:v>247889.68377604167</c:v>
                </c:pt>
                <c:pt idx="673">
                  <c:v>234813.52328125</c:v>
                </c:pt>
                <c:pt idx="674">
                  <c:v>231560.50762152777</c:v>
                </c:pt>
                <c:pt idx="675">
                  <c:v>230670.67829861111</c:v>
                </c:pt>
                <c:pt idx="676">
                  <c:v>232557.68617187499</c:v>
                </c:pt>
                <c:pt idx="677">
                  <c:v>242965.08199652779</c:v>
                </c:pt>
                <c:pt idx="678">
                  <c:v>246860.92269097222</c:v>
                </c:pt>
                <c:pt idx="679">
                  <c:v>247185.81475694446</c:v>
                </c:pt>
                <c:pt idx="680">
                  <c:v>245752.948671875</c:v>
                </c:pt>
                <c:pt idx="681">
                  <c:v>240086.6613888889</c:v>
                </c:pt>
                <c:pt idx="682">
                  <c:v>234191.60763888888</c:v>
                </c:pt>
                <c:pt idx="683">
                  <c:v>225918.01470486113</c:v>
                </c:pt>
                <c:pt idx="684">
                  <c:v>214328.05580729168</c:v>
                </c:pt>
                <c:pt idx="685">
                  <c:v>209765.46875</c:v>
                </c:pt>
                <c:pt idx="686">
                  <c:v>211103.12583333332</c:v>
                </c:pt>
                <c:pt idx="687">
                  <c:v>211283.69121527777</c:v>
                </c:pt>
                <c:pt idx="688">
                  <c:v>214899.59026041668</c:v>
                </c:pt>
                <c:pt idx="689">
                  <c:v>217851.53940972223</c:v>
                </c:pt>
                <c:pt idx="690">
                  <c:v>220303.56902777779</c:v>
                </c:pt>
                <c:pt idx="691">
                  <c:v>219718.17032986111</c:v>
                </c:pt>
                <c:pt idx="692">
                  <c:v>216444.64449652779</c:v>
                </c:pt>
                <c:pt idx="693">
                  <c:v>207108.14284722222</c:v>
                </c:pt>
                <c:pt idx="694">
                  <c:v>198026.54284722221</c:v>
                </c:pt>
                <c:pt idx="695">
                  <c:v>191351.11145833333</c:v>
                </c:pt>
                <c:pt idx="696">
                  <c:v>191575.78626736111</c:v>
                </c:pt>
                <c:pt idx="697">
                  <c:v>192717.81682291668</c:v>
                </c:pt>
                <c:pt idx="698">
                  <c:v>196576.73161458335</c:v>
                </c:pt>
                <c:pt idx="699">
                  <c:v>205409.70336805555</c:v>
                </c:pt>
                <c:pt idx="700">
                  <c:v>216379.14574652776</c:v>
                </c:pt>
                <c:pt idx="701">
                  <c:v>221813.13986111112</c:v>
                </c:pt>
                <c:pt idx="702">
                  <c:v>225091.20324652779</c:v>
                </c:pt>
                <c:pt idx="703">
                  <c:v>222394.57708333334</c:v>
                </c:pt>
                <c:pt idx="704">
                  <c:v>222064.01095486112</c:v>
                </c:pt>
                <c:pt idx="705">
                  <c:v>221370.72895833335</c:v>
                </c:pt>
                <c:pt idx="706">
                  <c:v>222154.63196180554</c:v>
                </c:pt>
                <c:pt idx="707">
                  <c:v>221580.04197048611</c:v>
                </c:pt>
                <c:pt idx="708">
                  <c:v>216375.99166666667</c:v>
                </c:pt>
                <c:pt idx="709">
                  <c:v>215188.89208333334</c:v>
                </c:pt>
                <c:pt idx="710">
                  <c:v>215638.57756944443</c:v>
                </c:pt>
                <c:pt idx="711">
                  <c:v>217248.29503472222</c:v>
                </c:pt>
                <c:pt idx="712">
                  <c:v>218228.38342013888</c:v>
                </c:pt>
                <c:pt idx="713">
                  <c:v>218565.65506944444</c:v>
                </c:pt>
                <c:pt idx="714">
                  <c:v>219212.58281250001</c:v>
                </c:pt>
                <c:pt idx="715">
                  <c:v>215552.73182291666</c:v>
                </c:pt>
                <c:pt idx="716">
                  <c:v>211386.66828124999</c:v>
                </c:pt>
                <c:pt idx="717">
                  <c:v>210528.97439236112</c:v>
                </c:pt>
                <c:pt idx="718">
                  <c:v>201775.26680555556</c:v>
                </c:pt>
                <c:pt idx="719">
                  <c:v>195020.03736111111</c:v>
                </c:pt>
                <c:pt idx="720">
                  <c:v>191403.72095486111</c:v>
                </c:pt>
                <c:pt idx="721">
                  <c:v>189333.28496527777</c:v>
                </c:pt>
                <c:pt idx="722">
                  <c:v>189329.9375</c:v>
                </c:pt>
                <c:pt idx="723">
                  <c:v>191673.12074652777</c:v>
                </c:pt>
                <c:pt idx="724">
                  <c:v>196355.86164930556</c:v>
                </c:pt>
                <c:pt idx="725">
                  <c:v>212136.68725694445</c:v>
                </c:pt>
                <c:pt idx="726">
                  <c:v>219609.49800347222</c:v>
                </c:pt>
                <c:pt idx="727">
                  <c:v>222075.19895833332</c:v>
                </c:pt>
                <c:pt idx="728">
                  <c:v>224755.44745659723</c:v>
                </c:pt>
                <c:pt idx="729">
                  <c:v>222940.71154513888</c:v>
                </c:pt>
                <c:pt idx="730">
                  <c:v>222577.77971354168</c:v>
                </c:pt>
                <c:pt idx="731">
                  <c:v>221887.95649305556</c:v>
                </c:pt>
                <c:pt idx="732">
                  <c:v>221986.78634548612</c:v>
                </c:pt>
                <c:pt idx="733">
                  <c:v>222404.20499999999</c:v>
                </c:pt>
                <c:pt idx="734">
                  <c:v>223864.38445312501</c:v>
                </c:pt>
                <c:pt idx="735">
                  <c:v>226356.47225694446</c:v>
                </c:pt>
                <c:pt idx="736">
                  <c:v>228691.37125</c:v>
                </c:pt>
                <c:pt idx="737">
                  <c:v>231182.56831597222</c:v>
                </c:pt>
                <c:pt idx="738">
                  <c:v>231101.76866319444</c:v>
                </c:pt>
                <c:pt idx="739">
                  <c:v>225979.16512152777</c:v>
                </c:pt>
                <c:pt idx="740">
                  <c:v>220554.49671874999</c:v>
                </c:pt>
                <c:pt idx="741">
                  <c:v>211579.24546875001</c:v>
                </c:pt>
                <c:pt idx="742">
                  <c:v>202095.36253472223</c:v>
                </c:pt>
                <c:pt idx="743">
                  <c:v>193472.85626736112</c:v>
                </c:pt>
                <c:pt idx="744">
                  <c:v>190890.34519097224</c:v>
                </c:pt>
                <c:pt idx="745">
                  <c:v>191930.5596701389</c:v>
                </c:pt>
                <c:pt idx="746">
                  <c:v>193549.46180555556</c:v>
                </c:pt>
                <c:pt idx="747">
                  <c:v>196704.81050347222</c:v>
                </c:pt>
                <c:pt idx="748">
                  <c:v>204234.35460069444</c:v>
                </c:pt>
                <c:pt idx="749">
                  <c:v>213433.23375000001</c:v>
                </c:pt>
                <c:pt idx="750">
                  <c:v>218288.80850694445</c:v>
                </c:pt>
                <c:pt idx="751">
                  <c:v>219139.55109374999</c:v>
                </c:pt>
                <c:pt idx="752">
                  <c:v>221093.17289930556</c:v>
                </c:pt>
                <c:pt idx="753">
                  <c:v>222205.34609375001</c:v>
                </c:pt>
                <c:pt idx="754">
                  <c:v>221204.59925347223</c:v>
                </c:pt>
                <c:pt idx="755">
                  <c:v>224380.72692708333</c:v>
                </c:pt>
                <c:pt idx="756">
                  <c:v>229320.57945312501</c:v>
                </c:pt>
                <c:pt idx="757">
                  <c:v>235078.61584201388</c:v>
                </c:pt>
                <c:pt idx="758">
                  <c:v>235210.18531249999</c:v>
                </c:pt>
                <c:pt idx="759">
                  <c:v>236564.11831597221</c:v>
                </c:pt>
                <c:pt idx="760">
                  <c:v>236489.72190972223</c:v>
                </c:pt>
                <c:pt idx="761">
                  <c:v>237104.50595486112</c:v>
                </c:pt>
                <c:pt idx="762">
                  <c:v>236102.91986111112</c:v>
                </c:pt>
                <c:pt idx="763">
                  <c:v>234356.01538194445</c:v>
                </c:pt>
                <c:pt idx="764">
                  <c:v>234407.83027777777</c:v>
                </c:pt>
                <c:pt idx="765">
                  <c:v>230534.07493055557</c:v>
                </c:pt>
                <c:pt idx="766">
                  <c:v>212274.94940972223</c:v>
                </c:pt>
                <c:pt idx="767">
                  <c:v>203703.19139756943</c:v>
                </c:pt>
                <c:pt idx="768">
                  <c:v>202312.828125</c:v>
                </c:pt>
                <c:pt idx="769">
                  <c:v>203601.90682291667</c:v>
                </c:pt>
                <c:pt idx="770">
                  <c:v>205540.53794270832</c:v>
                </c:pt>
                <c:pt idx="771">
                  <c:v>208902.86558159723</c:v>
                </c:pt>
                <c:pt idx="772">
                  <c:v>211598.01931423612</c:v>
                </c:pt>
                <c:pt idx="773">
                  <c:v>226469.31230902777</c:v>
                </c:pt>
                <c:pt idx="774">
                  <c:v>239029.1862673611</c:v>
                </c:pt>
                <c:pt idx="775">
                  <c:v>243940.70456597224</c:v>
                </c:pt>
                <c:pt idx="776">
                  <c:v>251900.42105034721</c:v>
                </c:pt>
                <c:pt idx="777">
                  <c:v>256183.59902777779</c:v>
                </c:pt>
                <c:pt idx="778">
                  <c:v>258121.458125</c:v>
                </c:pt>
                <c:pt idx="779">
                  <c:v>260842.0774045139</c:v>
                </c:pt>
                <c:pt idx="780">
                  <c:v>270525.5866840278</c:v>
                </c:pt>
                <c:pt idx="781">
                  <c:v>277060.20369791664</c:v>
                </c:pt>
                <c:pt idx="782">
                  <c:v>291004.80822916667</c:v>
                </c:pt>
                <c:pt idx="783">
                  <c:v>304225.19444444444</c:v>
                </c:pt>
                <c:pt idx="784">
                  <c:v>310141.65102430555</c:v>
                </c:pt>
                <c:pt idx="785">
                  <c:v>310564.31828125002</c:v>
                </c:pt>
                <c:pt idx="786">
                  <c:v>312238.09878472221</c:v>
                </c:pt>
                <c:pt idx="787">
                  <c:v>315699.63510416669</c:v>
                </c:pt>
                <c:pt idx="788">
                  <c:v>316718.046875</c:v>
                </c:pt>
                <c:pt idx="789">
                  <c:v>321020.08767361112</c:v>
                </c:pt>
                <c:pt idx="790">
                  <c:v>326651.71772569447</c:v>
                </c:pt>
                <c:pt idx="791">
                  <c:v>326744.23060763889</c:v>
                </c:pt>
                <c:pt idx="792">
                  <c:v>324530.30463541666</c:v>
                </c:pt>
                <c:pt idx="793">
                  <c:v>329345.41982638888</c:v>
                </c:pt>
                <c:pt idx="794">
                  <c:v>331363.95491319447</c:v>
                </c:pt>
                <c:pt idx="795">
                  <c:v>333039.88218750001</c:v>
                </c:pt>
                <c:pt idx="796">
                  <c:v>333687.71302083333</c:v>
                </c:pt>
                <c:pt idx="797">
                  <c:v>336262.60145833332</c:v>
                </c:pt>
                <c:pt idx="798">
                  <c:v>338532.78838541667</c:v>
                </c:pt>
                <c:pt idx="799">
                  <c:v>340522.78125</c:v>
                </c:pt>
                <c:pt idx="800">
                  <c:v>340478.5651736111</c:v>
                </c:pt>
                <c:pt idx="801">
                  <c:v>340742.18743055558</c:v>
                </c:pt>
                <c:pt idx="802">
                  <c:v>341665.80725694442</c:v>
                </c:pt>
                <c:pt idx="803">
                  <c:v>341675.4881076389</c:v>
                </c:pt>
                <c:pt idx="804">
                  <c:v>342210.00032986113</c:v>
                </c:pt>
                <c:pt idx="805">
                  <c:v>343455.3034548611</c:v>
                </c:pt>
                <c:pt idx="806">
                  <c:v>343838.61045138887</c:v>
                </c:pt>
                <c:pt idx="807">
                  <c:v>349158.32425347221</c:v>
                </c:pt>
                <c:pt idx="808">
                  <c:v>353247.68197916669</c:v>
                </c:pt>
                <c:pt idx="809">
                  <c:v>359495.48640624998</c:v>
                </c:pt>
                <c:pt idx="810">
                  <c:v>362906.95086805557</c:v>
                </c:pt>
                <c:pt idx="811">
                  <c:v>363479.31725694443</c:v>
                </c:pt>
                <c:pt idx="812">
                  <c:v>363105.32715277775</c:v>
                </c:pt>
                <c:pt idx="813">
                  <c:v>363644.70993055555</c:v>
                </c:pt>
                <c:pt idx="814">
                  <c:v>363358.12562499999</c:v>
                </c:pt>
                <c:pt idx="815">
                  <c:v>363206.73177083331</c:v>
                </c:pt>
                <c:pt idx="816">
                  <c:v>363528.84965277778</c:v>
                </c:pt>
                <c:pt idx="817">
                  <c:v>362612.79197916668</c:v>
                </c:pt>
                <c:pt idx="818">
                  <c:v>362325.1875</c:v>
                </c:pt>
                <c:pt idx="819">
                  <c:v>362398.7398611111</c:v>
                </c:pt>
                <c:pt idx="820">
                  <c:v>362404.3125</c:v>
                </c:pt>
                <c:pt idx="821">
                  <c:v>360487.95956597221</c:v>
                </c:pt>
                <c:pt idx="822">
                  <c:v>358931.26244791667</c:v>
                </c:pt>
                <c:pt idx="823">
                  <c:v>358773.67494791665</c:v>
                </c:pt>
                <c:pt idx="824">
                  <c:v>359463.67789930553</c:v>
                </c:pt>
                <c:pt idx="825">
                  <c:v>357248.58161458332</c:v>
                </c:pt>
                <c:pt idx="826">
                  <c:v>353528.17593750003</c:v>
                </c:pt>
                <c:pt idx="827">
                  <c:v>352321.01541666669</c:v>
                </c:pt>
                <c:pt idx="828">
                  <c:v>352457.91571180557</c:v>
                </c:pt>
                <c:pt idx="829">
                  <c:v>352514.06624999997</c:v>
                </c:pt>
                <c:pt idx="830">
                  <c:v>352431.83236111113</c:v>
                </c:pt>
                <c:pt idx="831">
                  <c:v>351135.18630208331</c:v>
                </c:pt>
                <c:pt idx="832">
                  <c:v>351291.46630208334</c:v>
                </c:pt>
                <c:pt idx="833">
                  <c:v>354692.10329861112</c:v>
                </c:pt>
                <c:pt idx="834">
                  <c:v>354128.33484375</c:v>
                </c:pt>
                <c:pt idx="835">
                  <c:v>354623.21822916664</c:v>
                </c:pt>
                <c:pt idx="836">
                  <c:v>356269.17361111112</c:v>
                </c:pt>
                <c:pt idx="837">
                  <c:v>354339.82001736108</c:v>
                </c:pt>
                <c:pt idx="838">
                  <c:v>353565.86958333332</c:v>
                </c:pt>
                <c:pt idx="839">
                  <c:v>349468.71371527779</c:v>
                </c:pt>
                <c:pt idx="840">
                  <c:v>345750.36446180556</c:v>
                </c:pt>
                <c:pt idx="841">
                  <c:v>342443.82848958333</c:v>
                </c:pt>
                <c:pt idx="842">
                  <c:v>342883.05385416665</c:v>
                </c:pt>
                <c:pt idx="843">
                  <c:v>343564.28967013891</c:v>
                </c:pt>
                <c:pt idx="844">
                  <c:v>344882.37355902779</c:v>
                </c:pt>
                <c:pt idx="845">
                  <c:v>346132.32402777777</c:v>
                </c:pt>
                <c:pt idx="846">
                  <c:v>351442.7265625</c:v>
                </c:pt>
                <c:pt idx="847">
                  <c:v>351977.19348958333</c:v>
                </c:pt>
                <c:pt idx="848">
                  <c:v>347571.71812500001</c:v>
                </c:pt>
                <c:pt idx="849">
                  <c:v>329561.11090277776</c:v>
                </c:pt>
                <c:pt idx="850">
                  <c:v>315503.31892361114</c:v>
                </c:pt>
                <c:pt idx="851">
                  <c:v>298347.51506944443</c:v>
                </c:pt>
                <c:pt idx="852">
                  <c:v>288126.76565972221</c:v>
                </c:pt>
                <c:pt idx="853">
                  <c:v>281543.72578124999</c:v>
                </c:pt>
                <c:pt idx="854">
                  <c:v>278629.64048611111</c:v>
                </c:pt>
                <c:pt idx="855">
                  <c:v>277825.72770833335</c:v>
                </c:pt>
                <c:pt idx="856">
                  <c:v>276799.75923611113</c:v>
                </c:pt>
                <c:pt idx="857">
                  <c:v>279518.58677083335</c:v>
                </c:pt>
                <c:pt idx="858">
                  <c:v>279219.52614583331</c:v>
                </c:pt>
                <c:pt idx="859">
                  <c:v>279488.03815972223</c:v>
                </c:pt>
                <c:pt idx="860">
                  <c:v>278638.75750000001</c:v>
                </c:pt>
                <c:pt idx="861">
                  <c:v>277634.78074652777</c:v>
                </c:pt>
                <c:pt idx="862">
                  <c:v>275021.47605902777</c:v>
                </c:pt>
                <c:pt idx="863">
                  <c:v>273895.50734374998</c:v>
                </c:pt>
                <c:pt idx="864">
                  <c:v>272127.36237847223</c:v>
                </c:pt>
                <c:pt idx="865">
                  <c:v>271653.6875</c:v>
                </c:pt>
                <c:pt idx="866">
                  <c:v>272875.12234374997</c:v>
                </c:pt>
                <c:pt idx="867">
                  <c:v>276943.9690972222</c:v>
                </c:pt>
                <c:pt idx="868">
                  <c:v>282113.80059027777</c:v>
                </c:pt>
                <c:pt idx="869">
                  <c:v>286676.52552083333</c:v>
                </c:pt>
                <c:pt idx="870">
                  <c:v>288541.02618055558</c:v>
                </c:pt>
                <c:pt idx="871">
                  <c:v>287301.06031249999</c:v>
                </c:pt>
                <c:pt idx="872">
                  <c:v>287328.421875</c:v>
                </c:pt>
                <c:pt idx="873">
                  <c:v>288980.39369791665</c:v>
                </c:pt>
                <c:pt idx="874">
                  <c:v>283971.87977430556</c:v>
                </c:pt>
                <c:pt idx="875">
                  <c:v>272042.92434027779</c:v>
                </c:pt>
                <c:pt idx="876">
                  <c:v>256398.87608506944</c:v>
                </c:pt>
                <c:pt idx="877">
                  <c:v>247739.44997395834</c:v>
                </c:pt>
                <c:pt idx="878">
                  <c:v>242250.91856770834</c:v>
                </c:pt>
                <c:pt idx="879">
                  <c:v>241327.31059895834</c:v>
                </c:pt>
                <c:pt idx="880">
                  <c:v>255840.67291666666</c:v>
                </c:pt>
                <c:pt idx="881">
                  <c:v>261730.50360243054</c:v>
                </c:pt>
                <c:pt idx="882">
                  <c:v>261832.01216145835</c:v>
                </c:pt>
                <c:pt idx="883">
                  <c:v>262594.20250000001</c:v>
                </c:pt>
                <c:pt idx="884">
                  <c:v>262570.94354166667</c:v>
                </c:pt>
                <c:pt idx="885">
                  <c:v>262653.17739583331</c:v>
                </c:pt>
                <c:pt idx="886">
                  <c:v>262199.82085069444</c:v>
                </c:pt>
                <c:pt idx="887">
                  <c:v>257372.45197048612</c:v>
                </c:pt>
                <c:pt idx="888">
                  <c:v>250707.95401909723</c:v>
                </c:pt>
                <c:pt idx="889">
                  <c:v>246999.05727430555</c:v>
                </c:pt>
                <c:pt idx="890">
                  <c:v>246947.375</c:v>
                </c:pt>
                <c:pt idx="891">
                  <c:v>247322.08158854165</c:v>
                </c:pt>
                <c:pt idx="892">
                  <c:v>256442.78165798611</c:v>
                </c:pt>
                <c:pt idx="893">
                  <c:v>271506.92333333334</c:v>
                </c:pt>
                <c:pt idx="894">
                  <c:v>274532.38557291665</c:v>
                </c:pt>
                <c:pt idx="895">
                  <c:v>275280.60145833332</c:v>
                </c:pt>
                <c:pt idx="896">
                  <c:v>272887.12652777776</c:v>
                </c:pt>
                <c:pt idx="897">
                  <c:v>268315.81039930554</c:v>
                </c:pt>
                <c:pt idx="898">
                  <c:v>265661.66409722221</c:v>
                </c:pt>
                <c:pt idx="899">
                  <c:v>260622.07131076389</c:v>
                </c:pt>
                <c:pt idx="900">
                  <c:v>256492.89070312501</c:v>
                </c:pt>
                <c:pt idx="901">
                  <c:v>254984.52109374999</c:v>
                </c:pt>
                <c:pt idx="902">
                  <c:v>255606.50657118057</c:v>
                </c:pt>
                <c:pt idx="903">
                  <c:v>255385.49809895834</c:v>
                </c:pt>
                <c:pt idx="904">
                  <c:v>262169.31019097223</c:v>
                </c:pt>
                <c:pt idx="905">
                  <c:v>265549.49012152775</c:v>
                </c:pt>
                <c:pt idx="906">
                  <c:v>266479.98019097222</c:v>
                </c:pt>
                <c:pt idx="907">
                  <c:v>266283.74548611109</c:v>
                </c:pt>
                <c:pt idx="908">
                  <c:v>265710.43774305558</c:v>
                </c:pt>
                <c:pt idx="909">
                  <c:v>265096.04152777779</c:v>
                </c:pt>
                <c:pt idx="910">
                  <c:v>254911.77328125</c:v>
                </c:pt>
                <c:pt idx="911">
                  <c:v>236004.1404513889</c:v>
                </c:pt>
                <c:pt idx="912">
                  <c:v>223465.06361979168</c:v>
                </c:pt>
                <c:pt idx="913">
                  <c:v>218390.46986979168</c:v>
                </c:pt>
                <c:pt idx="914">
                  <c:v>216800.71180555556</c:v>
                </c:pt>
                <c:pt idx="915">
                  <c:v>216096.85722222223</c:v>
                </c:pt>
                <c:pt idx="916">
                  <c:v>226416.50481770834</c:v>
                </c:pt>
                <c:pt idx="917">
                  <c:v>237082.61144965279</c:v>
                </c:pt>
                <c:pt idx="918">
                  <c:v>241390.67825520833</c:v>
                </c:pt>
                <c:pt idx="919">
                  <c:v>243285.12144097223</c:v>
                </c:pt>
                <c:pt idx="920">
                  <c:v>241229.8460329861</c:v>
                </c:pt>
                <c:pt idx="921">
                  <c:v>233794.7586892361</c:v>
                </c:pt>
                <c:pt idx="922">
                  <c:v>226240.53068576389</c:v>
                </c:pt>
                <c:pt idx="923">
                  <c:v>216735.34957465279</c:v>
                </c:pt>
                <c:pt idx="924">
                  <c:v>209780.44260416666</c:v>
                </c:pt>
                <c:pt idx="925">
                  <c:v>207302.924375</c:v>
                </c:pt>
                <c:pt idx="926">
                  <c:v>207143.984375</c:v>
                </c:pt>
                <c:pt idx="927">
                  <c:v>207494.22501736111</c:v>
                </c:pt>
                <c:pt idx="928">
                  <c:v>215651.39098090277</c:v>
                </c:pt>
                <c:pt idx="929">
                  <c:v>222267.83755208334</c:v>
                </c:pt>
                <c:pt idx="930">
                  <c:v>223006.63863715279</c:v>
                </c:pt>
                <c:pt idx="931">
                  <c:v>226043.32256944446</c:v>
                </c:pt>
                <c:pt idx="932">
                  <c:v>225109.4634201389</c:v>
                </c:pt>
                <c:pt idx="933">
                  <c:v>223219.82304687501</c:v>
                </c:pt>
                <c:pt idx="934">
                  <c:v>222969.21875</c:v>
                </c:pt>
                <c:pt idx="935">
                  <c:v>218813.25311631945</c:v>
                </c:pt>
                <c:pt idx="936">
                  <c:v>218501.30046875001</c:v>
                </c:pt>
                <c:pt idx="937">
                  <c:v>223580.24673611112</c:v>
                </c:pt>
                <c:pt idx="938">
                  <c:v>239195.82152777776</c:v>
                </c:pt>
                <c:pt idx="939">
                  <c:v>252565.99128472223</c:v>
                </c:pt>
                <c:pt idx="940">
                  <c:v>263700.25253472221</c:v>
                </c:pt>
                <c:pt idx="941">
                  <c:v>273299.33105902775</c:v>
                </c:pt>
                <c:pt idx="942">
                  <c:v>279608.32118055556</c:v>
                </c:pt>
                <c:pt idx="943">
                  <c:v>283332.86760416668</c:v>
                </c:pt>
                <c:pt idx="944">
                  <c:v>278919.06666666665</c:v>
                </c:pt>
                <c:pt idx="945">
                  <c:v>272873.6846875</c:v>
                </c:pt>
                <c:pt idx="946">
                  <c:v>265039.11449652776</c:v>
                </c:pt>
                <c:pt idx="947">
                  <c:v>252812.99199652777</c:v>
                </c:pt>
                <c:pt idx="948">
                  <c:v>245550.59982638888</c:v>
                </c:pt>
                <c:pt idx="949">
                  <c:v>231727.24126736113</c:v>
                </c:pt>
                <c:pt idx="950">
                  <c:v>229777.863125</c:v>
                </c:pt>
                <c:pt idx="951">
                  <c:v>230375.06111111111</c:v>
                </c:pt>
                <c:pt idx="952">
                  <c:v>236795.74687500001</c:v>
                </c:pt>
                <c:pt idx="953">
                  <c:v>239677.37743055556</c:v>
                </c:pt>
                <c:pt idx="954">
                  <c:v>240802.59003472223</c:v>
                </c:pt>
                <c:pt idx="955">
                  <c:v>240118.60626736112</c:v>
                </c:pt>
                <c:pt idx="956">
                  <c:v>238476.58989583334</c:v>
                </c:pt>
                <c:pt idx="957">
                  <c:v>236959.00572916667</c:v>
                </c:pt>
                <c:pt idx="958">
                  <c:v>228537.27831597222</c:v>
                </c:pt>
                <c:pt idx="959">
                  <c:v>223875.41064236112</c:v>
                </c:pt>
                <c:pt idx="960">
                  <c:v>223583.57074652778</c:v>
                </c:pt>
                <c:pt idx="961">
                  <c:v>228233.82145833335</c:v>
                </c:pt>
                <c:pt idx="962">
                  <c:v>236390.37184027777</c:v>
                </c:pt>
                <c:pt idx="963">
                  <c:v>251784.69869791667</c:v>
                </c:pt>
                <c:pt idx="964">
                  <c:v>257884.25696180554</c:v>
                </c:pt>
                <c:pt idx="965">
                  <c:v>261385.755</c:v>
                </c:pt>
                <c:pt idx="966">
                  <c:v>262720.4401736111</c:v>
                </c:pt>
                <c:pt idx="967">
                  <c:v>263659.92892361112</c:v>
                </c:pt>
                <c:pt idx="968">
                  <c:v>262252.26194444444</c:v>
                </c:pt>
                <c:pt idx="969">
                  <c:v>254273.02138020835</c:v>
                </c:pt>
                <c:pt idx="970">
                  <c:v>238674.45434027776</c:v>
                </c:pt>
                <c:pt idx="971">
                  <c:v>226106.55170138887</c:v>
                </c:pt>
                <c:pt idx="972">
                  <c:v>224802.34375</c:v>
                </c:pt>
                <c:pt idx="973">
                  <c:v>223795.48017361111</c:v>
                </c:pt>
                <c:pt idx="974">
                  <c:v>222207.81302083333</c:v>
                </c:pt>
                <c:pt idx="975">
                  <c:v>222921.58399305557</c:v>
                </c:pt>
                <c:pt idx="976">
                  <c:v>228795.7524826389</c:v>
                </c:pt>
                <c:pt idx="977">
                  <c:v>232339.2318923611</c:v>
                </c:pt>
                <c:pt idx="978">
                  <c:v>232899.59619791666</c:v>
                </c:pt>
                <c:pt idx="979">
                  <c:v>232327.69244357638</c:v>
                </c:pt>
                <c:pt idx="980">
                  <c:v>230798.55677083333</c:v>
                </c:pt>
                <c:pt idx="981">
                  <c:v>225149.45751736112</c:v>
                </c:pt>
                <c:pt idx="982">
                  <c:v>214213.46565972222</c:v>
                </c:pt>
                <c:pt idx="983">
                  <c:v>194454.46262152778</c:v>
                </c:pt>
                <c:pt idx="984">
                  <c:v>180599.48961805555</c:v>
                </c:pt>
                <c:pt idx="985">
                  <c:v>173060.06239583335</c:v>
                </c:pt>
                <c:pt idx="986">
                  <c:v>173191.234375</c:v>
                </c:pt>
                <c:pt idx="987">
                  <c:v>174647.66711805554</c:v>
                </c:pt>
                <c:pt idx="988">
                  <c:v>181143.78272569444</c:v>
                </c:pt>
                <c:pt idx="989">
                  <c:v>199146.46310763888</c:v>
                </c:pt>
                <c:pt idx="990">
                  <c:v>206426.06628472221</c:v>
                </c:pt>
                <c:pt idx="991">
                  <c:v>206447.72465277778</c:v>
                </c:pt>
                <c:pt idx="992">
                  <c:v>206237.55293402777</c:v>
                </c:pt>
                <c:pt idx="993">
                  <c:v>195377.28545138889</c:v>
                </c:pt>
                <c:pt idx="994">
                  <c:v>191478.23340277778</c:v>
                </c:pt>
                <c:pt idx="995">
                  <c:v>183735.45383680557</c:v>
                </c:pt>
                <c:pt idx="996">
                  <c:v>178836.80623263889</c:v>
                </c:pt>
                <c:pt idx="997">
                  <c:v>175325.57355902778</c:v>
                </c:pt>
                <c:pt idx="998">
                  <c:v>174947.34375</c:v>
                </c:pt>
                <c:pt idx="999">
                  <c:v>174036.5832638889</c:v>
                </c:pt>
                <c:pt idx="1000">
                  <c:v>173859.90588541667</c:v>
                </c:pt>
                <c:pt idx="1001">
                  <c:v>175006.64409722222</c:v>
                </c:pt>
                <c:pt idx="1002">
                  <c:v>174491.92048611111</c:v>
                </c:pt>
                <c:pt idx="1003">
                  <c:v>170605.61765624999</c:v>
                </c:pt>
                <c:pt idx="1004">
                  <c:v>161608.45673611111</c:v>
                </c:pt>
                <c:pt idx="1005">
                  <c:v>153581.67248263888</c:v>
                </c:pt>
                <c:pt idx="1006">
                  <c:v>150571.46881944445</c:v>
                </c:pt>
                <c:pt idx="1007">
                  <c:v>148521.75319444443</c:v>
                </c:pt>
                <c:pt idx="1008">
                  <c:v>147699.41319444444</c:v>
                </c:pt>
                <c:pt idx="1009">
                  <c:v>147421.45782986112</c:v>
                </c:pt>
                <c:pt idx="1010">
                  <c:v>147156.34895833334</c:v>
                </c:pt>
                <c:pt idx="1011">
                  <c:v>146464.06343750001</c:v>
                </c:pt>
                <c:pt idx="1012">
                  <c:v>151709.0935763889</c:v>
                </c:pt>
                <c:pt idx="1013">
                  <c:v>157782.46772569444</c:v>
                </c:pt>
                <c:pt idx="1014">
                  <c:v>160357.05289930556</c:v>
                </c:pt>
                <c:pt idx="1015">
                  <c:v>167835.42105902778</c:v>
                </c:pt>
                <c:pt idx="1016">
                  <c:v>175991.94223958332</c:v>
                </c:pt>
                <c:pt idx="1017">
                  <c:v>182629.26838541665</c:v>
                </c:pt>
                <c:pt idx="1018">
                  <c:v>186269.21281249999</c:v>
                </c:pt>
                <c:pt idx="1019">
                  <c:v>186882.00562499999</c:v>
                </c:pt>
                <c:pt idx="1020">
                  <c:v>190314.58473090277</c:v>
                </c:pt>
                <c:pt idx="1021">
                  <c:v>198274.41921875</c:v>
                </c:pt>
                <c:pt idx="1022">
                  <c:v>212478.46104166665</c:v>
                </c:pt>
                <c:pt idx="1023">
                  <c:v>237535.46465277777</c:v>
                </c:pt>
                <c:pt idx="1024">
                  <c:v>248709.58243055554</c:v>
                </c:pt>
                <c:pt idx="1025">
                  <c:v>255840.96512152778</c:v>
                </c:pt>
                <c:pt idx="1026">
                  <c:v>258259.46855902777</c:v>
                </c:pt>
                <c:pt idx="1027">
                  <c:v>258504.50053819444</c:v>
                </c:pt>
                <c:pt idx="1028">
                  <c:v>258329.31076388888</c:v>
                </c:pt>
                <c:pt idx="1029">
                  <c:v>255071.84282986113</c:v>
                </c:pt>
                <c:pt idx="1030">
                  <c:v>249602.68003472223</c:v>
                </c:pt>
                <c:pt idx="1031">
                  <c:v>240561.19956597223</c:v>
                </c:pt>
                <c:pt idx="1032">
                  <c:v>233488.55682291667</c:v>
                </c:pt>
                <c:pt idx="1033">
                  <c:v>232408.375</c:v>
                </c:pt>
                <c:pt idx="1034">
                  <c:v>232408.375</c:v>
                </c:pt>
                <c:pt idx="1035">
                  <c:v>233775.02472222221</c:v>
                </c:pt>
                <c:pt idx="1036">
                  <c:v>239509.53303819444</c:v>
                </c:pt>
                <c:pt idx="1037">
                  <c:v>239687.40224826388</c:v>
                </c:pt>
                <c:pt idx="1038">
                  <c:v>240590.63197916668</c:v>
                </c:pt>
                <c:pt idx="1039">
                  <c:v>241507.71454861111</c:v>
                </c:pt>
                <c:pt idx="1040">
                  <c:v>242339.67779513888</c:v>
                </c:pt>
                <c:pt idx="1041">
                  <c:v>239841.22015625</c:v>
                </c:pt>
                <c:pt idx="1042">
                  <c:v>239098.36913194443</c:v>
                </c:pt>
                <c:pt idx="1043">
                  <c:v>238387.84236111111</c:v>
                </c:pt>
                <c:pt idx="1044">
                  <c:v>236976.21875</c:v>
                </c:pt>
                <c:pt idx="1045">
                  <c:v>236976.21875</c:v>
                </c:pt>
                <c:pt idx="1046">
                  <c:v>236976.21875</c:v>
                </c:pt>
                <c:pt idx="1047">
                  <c:v>237543.29692708334</c:v>
                </c:pt>
                <c:pt idx="1048">
                  <c:v>239304.34805555554</c:v>
                </c:pt>
                <c:pt idx="1049">
                  <c:v>241009.37567708333</c:v>
                </c:pt>
                <c:pt idx="1050">
                  <c:v>241915.9532986111</c:v>
                </c:pt>
                <c:pt idx="1051">
                  <c:v>241902.88756944446</c:v>
                </c:pt>
                <c:pt idx="1052">
                  <c:v>235505.83975694445</c:v>
                </c:pt>
                <c:pt idx="1053">
                  <c:v>220991.80215277779</c:v>
                </c:pt>
                <c:pt idx="1054">
                  <c:v>194615.38387152777</c:v>
                </c:pt>
                <c:pt idx="1055">
                  <c:v>183192.39315972221</c:v>
                </c:pt>
                <c:pt idx="1056">
                  <c:v>183033.01939236111</c:v>
                </c:pt>
                <c:pt idx="1057">
                  <c:v>185534.45803819445</c:v>
                </c:pt>
                <c:pt idx="1058">
                  <c:v>185650.51125000001</c:v>
                </c:pt>
                <c:pt idx="1059">
                  <c:v>187824.21812500001</c:v>
                </c:pt>
                <c:pt idx="1060">
                  <c:v>204876.05951388887</c:v>
                </c:pt>
                <c:pt idx="1061">
                  <c:v>215664.01732638889</c:v>
                </c:pt>
                <c:pt idx="1062">
                  <c:v>216734.3618576389</c:v>
                </c:pt>
                <c:pt idx="1063">
                  <c:v>218068.81102430556</c:v>
                </c:pt>
                <c:pt idx="1064">
                  <c:v>217719.53487847222</c:v>
                </c:pt>
                <c:pt idx="1065">
                  <c:v>211160.55881944444</c:v>
                </c:pt>
                <c:pt idx="1066">
                  <c:v>202762.78333333333</c:v>
                </c:pt>
                <c:pt idx="1067">
                  <c:v>191650.36802083332</c:v>
                </c:pt>
                <c:pt idx="1068">
                  <c:v>183399.15223958335</c:v>
                </c:pt>
                <c:pt idx="1069">
                  <c:v>180717.50812499999</c:v>
                </c:pt>
                <c:pt idx="1070">
                  <c:v>176125.919375</c:v>
                </c:pt>
                <c:pt idx="1071">
                  <c:v>174855.33862847224</c:v>
                </c:pt>
                <c:pt idx="1072">
                  <c:v>178826.63902777777</c:v>
                </c:pt>
                <c:pt idx="1073">
                  <c:v>183643.14604166665</c:v>
                </c:pt>
                <c:pt idx="1074">
                  <c:v>184490.701875</c:v>
                </c:pt>
                <c:pt idx="1075">
                  <c:v>176080.93515624999</c:v>
                </c:pt>
                <c:pt idx="1076">
                  <c:v>168826.81609375001</c:v>
                </c:pt>
                <c:pt idx="1077">
                  <c:v>166648.65</c:v>
                </c:pt>
                <c:pt idx="1078">
                  <c:v>165664.36249999999</c:v>
                </c:pt>
                <c:pt idx="1079">
                  <c:v>157788.39527777777</c:v>
                </c:pt>
                <c:pt idx="1080">
                  <c:v>148065.02670138888</c:v>
                </c:pt>
                <c:pt idx="1081">
                  <c:v>147530.875</c:v>
                </c:pt>
                <c:pt idx="1082">
                  <c:v>147801.07500000001</c:v>
                </c:pt>
                <c:pt idx="1083">
                  <c:v>150006.00611111111</c:v>
                </c:pt>
                <c:pt idx="1084">
                  <c:v>157596.95019097222</c:v>
                </c:pt>
                <c:pt idx="1085">
                  <c:v>162506.61298611111</c:v>
                </c:pt>
                <c:pt idx="1086">
                  <c:v>163715.42777777778</c:v>
                </c:pt>
                <c:pt idx="1087">
                  <c:v>163793.59375</c:v>
                </c:pt>
                <c:pt idx="1088">
                  <c:v>163793.59375</c:v>
                </c:pt>
                <c:pt idx="1089">
                  <c:v>163623.95119791667</c:v>
                </c:pt>
                <c:pt idx="1090">
                  <c:v>163735.45357638889</c:v>
                </c:pt>
                <c:pt idx="1091">
                  <c:v>155393.67418402777</c:v>
                </c:pt>
                <c:pt idx="1092">
                  <c:v>152113.47585069443</c:v>
                </c:pt>
                <c:pt idx="1093">
                  <c:v>149028.68123263889</c:v>
                </c:pt>
                <c:pt idx="1094">
                  <c:v>148049.69534722221</c:v>
                </c:pt>
                <c:pt idx="1095">
                  <c:v>151991.56331597222</c:v>
                </c:pt>
                <c:pt idx="1096">
                  <c:v>153548.6875</c:v>
                </c:pt>
                <c:pt idx="1097">
                  <c:v>157829.10180555555</c:v>
                </c:pt>
                <c:pt idx="1098">
                  <c:v>158940.125</c:v>
                </c:pt>
                <c:pt idx="1099">
                  <c:v>155735.54916666666</c:v>
                </c:pt>
                <c:pt idx="1100">
                  <c:v>155199.375</c:v>
                </c:pt>
                <c:pt idx="1101">
                  <c:v>155199.375</c:v>
                </c:pt>
                <c:pt idx="1102">
                  <c:v>151419.60500000001</c:v>
                </c:pt>
                <c:pt idx="1103">
                  <c:v>148268.93055555556</c:v>
                </c:pt>
                <c:pt idx="1104">
                  <c:v>148084.375</c:v>
                </c:pt>
                <c:pt idx="1105">
                  <c:v>148084.375</c:v>
                </c:pt>
                <c:pt idx="1106">
                  <c:v>148084.375</c:v>
                </c:pt>
                <c:pt idx="1107">
                  <c:v>148084.375</c:v>
                </c:pt>
                <c:pt idx="1108">
                  <c:v>148084.375</c:v>
                </c:pt>
                <c:pt idx="1109">
                  <c:v>148084.375</c:v>
                </c:pt>
                <c:pt idx="1110">
                  <c:v>148175.21944444443</c:v>
                </c:pt>
                <c:pt idx="1111">
                  <c:v>148364.375</c:v>
                </c:pt>
                <c:pt idx="1112">
                  <c:v>148364.375</c:v>
                </c:pt>
                <c:pt idx="1113">
                  <c:v>143225.76548611111</c:v>
                </c:pt>
                <c:pt idx="1114">
                  <c:v>142795.21038194443</c:v>
                </c:pt>
                <c:pt idx="1115">
                  <c:v>142641.79843749999</c:v>
                </c:pt>
                <c:pt idx="1116">
                  <c:v>143008.86086805555</c:v>
                </c:pt>
                <c:pt idx="1117">
                  <c:v>146075.64916666667</c:v>
                </c:pt>
                <c:pt idx="1118">
                  <c:v>145953.796875</c:v>
                </c:pt>
                <c:pt idx="1119">
                  <c:v>145956.25824652778</c:v>
                </c:pt>
                <c:pt idx="1120">
                  <c:v>146042.40625</c:v>
                </c:pt>
                <c:pt idx="1121">
                  <c:v>146042.40625</c:v>
                </c:pt>
                <c:pt idx="1122">
                  <c:v>146099.96440972222</c:v>
                </c:pt>
                <c:pt idx="1123">
                  <c:v>146042.40625</c:v>
                </c:pt>
                <c:pt idx="1124">
                  <c:v>143668.94164062501</c:v>
                </c:pt>
                <c:pt idx="1125">
                  <c:v>142345.93755208334</c:v>
                </c:pt>
                <c:pt idx="1126">
                  <c:v>140936.5167013889</c:v>
                </c:pt>
                <c:pt idx="1127">
                  <c:v>140914.390625</c:v>
                </c:pt>
                <c:pt idx="1128">
                  <c:v>140914.390625</c:v>
                </c:pt>
                <c:pt idx="1129">
                  <c:v>140914.390625</c:v>
                </c:pt>
                <c:pt idx="1130">
                  <c:v>140914.390625</c:v>
                </c:pt>
                <c:pt idx="1131">
                  <c:v>140914.390625</c:v>
                </c:pt>
                <c:pt idx="1132">
                  <c:v>140914.390625</c:v>
                </c:pt>
                <c:pt idx="1133">
                  <c:v>143482.49489583334</c:v>
                </c:pt>
                <c:pt idx="1134">
                  <c:v>145942.41493055556</c:v>
                </c:pt>
                <c:pt idx="1135">
                  <c:v>145966.859375</c:v>
                </c:pt>
                <c:pt idx="1136">
                  <c:v>147697.07282986111</c:v>
                </c:pt>
                <c:pt idx="1137">
                  <c:v>148590.73184027779</c:v>
                </c:pt>
                <c:pt idx="1138">
                  <c:v>150036.77505208334</c:v>
                </c:pt>
                <c:pt idx="1139">
                  <c:v>153196.99100694444</c:v>
                </c:pt>
                <c:pt idx="1140">
                  <c:v>170137.02418402777</c:v>
                </c:pt>
                <c:pt idx="1141">
                  <c:v>180955.81805555554</c:v>
                </c:pt>
                <c:pt idx="1142">
                  <c:v>195953.37855902777</c:v>
                </c:pt>
                <c:pt idx="1143">
                  <c:v>214644.28557291668</c:v>
                </c:pt>
                <c:pt idx="1144">
                  <c:v>229014.60302083334</c:v>
                </c:pt>
                <c:pt idx="1145">
                  <c:v>237684.67781250001</c:v>
                </c:pt>
                <c:pt idx="1146">
                  <c:v>246354.0102951389</c:v>
                </c:pt>
                <c:pt idx="1147">
                  <c:v>247168.48987847223</c:v>
                </c:pt>
                <c:pt idx="1148">
                  <c:v>245904.35477430557</c:v>
                </c:pt>
                <c:pt idx="1149">
                  <c:v>245398.1221701389</c:v>
                </c:pt>
                <c:pt idx="1150">
                  <c:v>246465.54635416667</c:v>
                </c:pt>
                <c:pt idx="1151">
                  <c:v>248623.18956597222</c:v>
                </c:pt>
                <c:pt idx="1152">
                  <c:v>254162.55270833333</c:v>
                </c:pt>
                <c:pt idx="1153">
                  <c:v>264783.64569444442</c:v>
                </c:pt>
                <c:pt idx="1154">
                  <c:v>270704.7217361111</c:v>
                </c:pt>
                <c:pt idx="1155">
                  <c:v>279144.9273611111</c:v>
                </c:pt>
                <c:pt idx="1156">
                  <c:v>290186.33923611109</c:v>
                </c:pt>
                <c:pt idx="1157">
                  <c:v>295052.3253125</c:v>
                </c:pt>
                <c:pt idx="1158">
                  <c:v>297261.63163194444</c:v>
                </c:pt>
                <c:pt idx="1159">
                  <c:v>300749.81878472224</c:v>
                </c:pt>
                <c:pt idx="1160">
                  <c:v>297934.30284722225</c:v>
                </c:pt>
                <c:pt idx="1161">
                  <c:v>288993.57548611111</c:v>
                </c:pt>
                <c:pt idx="1162">
                  <c:v>277593.73572916666</c:v>
                </c:pt>
                <c:pt idx="1163">
                  <c:v>271843.8804861111</c:v>
                </c:pt>
                <c:pt idx="1164">
                  <c:v>267393.47493055556</c:v>
                </c:pt>
                <c:pt idx="1165">
                  <c:v>268724.08958333335</c:v>
                </c:pt>
                <c:pt idx="1166">
                  <c:v>267215.77065972221</c:v>
                </c:pt>
                <c:pt idx="1167">
                  <c:v>266047.76388888888</c:v>
                </c:pt>
                <c:pt idx="1168">
                  <c:v>265687.90784722223</c:v>
                </c:pt>
                <c:pt idx="1169">
                  <c:v>269969.68256944447</c:v>
                </c:pt>
                <c:pt idx="1170">
                  <c:v>271558.26392361108</c:v>
                </c:pt>
                <c:pt idx="1171">
                  <c:v>271178.57913194445</c:v>
                </c:pt>
                <c:pt idx="1172">
                  <c:v>271936.5182986111</c:v>
                </c:pt>
                <c:pt idx="1173">
                  <c:v>270742.11899305554</c:v>
                </c:pt>
                <c:pt idx="1174">
                  <c:v>268545.91038194444</c:v>
                </c:pt>
                <c:pt idx="1175">
                  <c:v>268929.40864583332</c:v>
                </c:pt>
                <c:pt idx="1176">
                  <c:v>267727.22381944442</c:v>
                </c:pt>
                <c:pt idx="1177">
                  <c:v>266072.1875</c:v>
                </c:pt>
                <c:pt idx="1178">
                  <c:v>267022.64083333331</c:v>
                </c:pt>
                <c:pt idx="1179">
                  <c:v>268041.04052083334</c:v>
                </c:pt>
                <c:pt idx="1180">
                  <c:v>271699.6748958333</c:v>
                </c:pt>
                <c:pt idx="1181">
                  <c:v>276811.29701388889</c:v>
                </c:pt>
                <c:pt idx="1182">
                  <c:v>277899.40628472221</c:v>
                </c:pt>
                <c:pt idx="1183">
                  <c:v>277724.22062500002</c:v>
                </c:pt>
                <c:pt idx="1184">
                  <c:v>277528.22024305555</c:v>
                </c:pt>
                <c:pt idx="1185">
                  <c:v>252611.65644097223</c:v>
                </c:pt>
                <c:pt idx="1186">
                  <c:v>225920.85300347224</c:v>
                </c:pt>
                <c:pt idx="1187">
                  <c:v>200918.07383680556</c:v>
                </c:pt>
                <c:pt idx="1188">
                  <c:v>189010.25013888889</c:v>
                </c:pt>
                <c:pt idx="1189">
                  <c:v>179292.90895833334</c:v>
                </c:pt>
                <c:pt idx="1190">
                  <c:v>175384.25833333333</c:v>
                </c:pt>
                <c:pt idx="1191">
                  <c:v>176112.82152777776</c:v>
                </c:pt>
                <c:pt idx="1192">
                  <c:v>176752.02265624999</c:v>
                </c:pt>
                <c:pt idx="1193">
                  <c:v>176756.453125</c:v>
                </c:pt>
                <c:pt idx="1194">
                  <c:v>175246.51043402779</c:v>
                </c:pt>
                <c:pt idx="1195">
                  <c:v>168155.82815972221</c:v>
                </c:pt>
                <c:pt idx="1196">
                  <c:v>157934.22159722223</c:v>
                </c:pt>
                <c:pt idx="1197">
                  <c:v>149250.20135416667</c:v>
                </c:pt>
                <c:pt idx="1198">
                  <c:v>144906.26006944446</c:v>
                </c:pt>
                <c:pt idx="1199">
                  <c:v>143505.015625</c:v>
                </c:pt>
                <c:pt idx="1200">
                  <c:v>143505.015625</c:v>
                </c:pt>
                <c:pt idx="1201">
                  <c:v>143505.015625</c:v>
                </c:pt>
                <c:pt idx="1202">
                  <c:v>144013.32788194445</c:v>
                </c:pt>
                <c:pt idx="1203">
                  <c:v>146927.27548611112</c:v>
                </c:pt>
                <c:pt idx="1204">
                  <c:v>150448.03875000001</c:v>
                </c:pt>
                <c:pt idx="1205">
                  <c:v>152773.953125</c:v>
                </c:pt>
                <c:pt idx="1206">
                  <c:v>152773.953125</c:v>
                </c:pt>
                <c:pt idx="1207">
                  <c:v>152773.953125</c:v>
                </c:pt>
                <c:pt idx="1208">
                  <c:v>152773.953125</c:v>
                </c:pt>
                <c:pt idx="1209">
                  <c:v>155011.74272569444</c:v>
                </c:pt>
                <c:pt idx="1210">
                  <c:v>150625.87550347223</c:v>
                </c:pt>
                <c:pt idx="1211">
                  <c:v>145017.6875</c:v>
                </c:pt>
                <c:pt idx="1212">
                  <c:v>144118.40078125001</c:v>
                </c:pt>
                <c:pt idx="1213">
                  <c:v>143595.265625</c:v>
                </c:pt>
                <c:pt idx="1214">
                  <c:v>143595.265625</c:v>
                </c:pt>
                <c:pt idx="1215">
                  <c:v>139942.11046875</c:v>
                </c:pt>
                <c:pt idx="1216">
                  <c:v>139943.15625</c:v>
                </c:pt>
                <c:pt idx="1217">
                  <c:v>139943.15625</c:v>
                </c:pt>
                <c:pt idx="1218">
                  <c:v>139965.12871527777</c:v>
                </c:pt>
                <c:pt idx="1219">
                  <c:v>139955.97687499999</c:v>
                </c:pt>
                <c:pt idx="1220">
                  <c:v>139943.15625</c:v>
                </c:pt>
                <c:pt idx="1221">
                  <c:v>139857.97777777776</c:v>
                </c:pt>
                <c:pt idx="1222">
                  <c:v>137542.49930555557</c:v>
                </c:pt>
                <c:pt idx="1223">
                  <c:v>136944.28125</c:v>
                </c:pt>
                <c:pt idx="1224">
                  <c:v>136944.28125</c:v>
                </c:pt>
                <c:pt idx="1225">
                  <c:v>136337.31125</c:v>
                </c:pt>
                <c:pt idx="1226">
                  <c:v>135189.90041666667</c:v>
                </c:pt>
                <c:pt idx="1227">
                  <c:v>135196.40625</c:v>
                </c:pt>
                <c:pt idx="1228">
                  <c:v>135740.63437499999</c:v>
                </c:pt>
                <c:pt idx="1229">
                  <c:v>137140.078125</c:v>
                </c:pt>
                <c:pt idx="1230">
                  <c:v>139315.28098958332</c:v>
                </c:pt>
                <c:pt idx="1231">
                  <c:v>141929.73125000001</c:v>
                </c:pt>
                <c:pt idx="1232">
                  <c:v>143708.35430555555</c:v>
                </c:pt>
                <c:pt idx="1233">
                  <c:v>144811.78125</c:v>
                </c:pt>
                <c:pt idx="1234">
                  <c:v>146722.32690972224</c:v>
                </c:pt>
                <c:pt idx="1235">
                  <c:v>146932.05279079863</c:v>
                </c:pt>
                <c:pt idx="1236">
                  <c:v>147599.90571180556</c:v>
                </c:pt>
                <c:pt idx="1237">
                  <c:v>151204.33111111113</c:v>
                </c:pt>
                <c:pt idx="1238">
                  <c:v>157878.99019097222</c:v>
                </c:pt>
                <c:pt idx="1239">
                  <c:v>160312.86824652777</c:v>
                </c:pt>
                <c:pt idx="1240">
                  <c:v>163315.74661458333</c:v>
                </c:pt>
                <c:pt idx="1241">
                  <c:v>165407.61623263889</c:v>
                </c:pt>
                <c:pt idx="1242">
                  <c:v>166671.05083333334</c:v>
                </c:pt>
                <c:pt idx="1243">
                  <c:v>166469.12451388888</c:v>
                </c:pt>
                <c:pt idx="1244">
                  <c:v>165326.0731423611</c:v>
                </c:pt>
                <c:pt idx="1245">
                  <c:v>158479.8165625</c:v>
                </c:pt>
                <c:pt idx="1246">
                  <c:v>147884.50770833335</c:v>
                </c:pt>
                <c:pt idx="1247">
                  <c:v>142825.62375</c:v>
                </c:pt>
                <c:pt idx="1248">
                  <c:v>144051.13020833334</c:v>
                </c:pt>
                <c:pt idx="1249">
                  <c:v>144856.984375</c:v>
                </c:pt>
                <c:pt idx="1250">
                  <c:v>144859.30151041667</c:v>
                </c:pt>
                <c:pt idx="1251">
                  <c:v>144994.91447916668</c:v>
                </c:pt>
                <c:pt idx="1252">
                  <c:v>147905.47237847222</c:v>
                </c:pt>
                <c:pt idx="1253">
                  <c:v>152839.02532986112</c:v>
                </c:pt>
                <c:pt idx="1254">
                  <c:v>154473.31347222222</c:v>
                </c:pt>
                <c:pt idx="1255">
                  <c:v>161852.96807291667</c:v>
                </c:pt>
                <c:pt idx="1256">
                  <c:v>171152.63029513889</c:v>
                </c:pt>
                <c:pt idx="1257">
                  <c:v>181316.68677083333</c:v>
                </c:pt>
                <c:pt idx="1258">
                  <c:v>186330.7201736111</c:v>
                </c:pt>
                <c:pt idx="1259">
                  <c:v>191669.85050347223</c:v>
                </c:pt>
                <c:pt idx="1260">
                  <c:v>195925.00562499999</c:v>
                </c:pt>
                <c:pt idx="1261">
                  <c:v>196150.47583333333</c:v>
                </c:pt>
                <c:pt idx="1262">
                  <c:v>196494.14083333334</c:v>
                </c:pt>
                <c:pt idx="1263">
                  <c:v>195951.27498263889</c:v>
                </c:pt>
                <c:pt idx="1264">
                  <c:v>195452.76749999999</c:v>
                </c:pt>
                <c:pt idx="1265">
                  <c:v>194049.95012152777</c:v>
                </c:pt>
                <c:pt idx="1266">
                  <c:v>195910.72135416666</c:v>
                </c:pt>
                <c:pt idx="1267">
                  <c:v>189031.82907986111</c:v>
                </c:pt>
                <c:pt idx="1268">
                  <c:v>179585.04302083334</c:v>
                </c:pt>
                <c:pt idx="1269">
                  <c:v>169436.64300347221</c:v>
                </c:pt>
                <c:pt idx="1270">
                  <c:v>160505.44496527777</c:v>
                </c:pt>
                <c:pt idx="1271">
                  <c:v>157035.70866319444</c:v>
                </c:pt>
                <c:pt idx="1272">
                  <c:v>159417.86944444446</c:v>
                </c:pt>
                <c:pt idx="1273">
                  <c:v>172879.60218749999</c:v>
                </c:pt>
                <c:pt idx="1274">
                  <c:v>183605.25598958333</c:v>
                </c:pt>
                <c:pt idx="1275">
                  <c:v>207339.3217361111</c:v>
                </c:pt>
                <c:pt idx="1276">
                  <c:v>235622.55939236112</c:v>
                </c:pt>
                <c:pt idx="1277">
                  <c:v>254231.21189236111</c:v>
                </c:pt>
                <c:pt idx="1278">
                  <c:v>274493.82067708333</c:v>
                </c:pt>
                <c:pt idx="1279">
                  <c:v>284659.38083333336</c:v>
                </c:pt>
                <c:pt idx="1280">
                  <c:v>286936.63701388892</c:v>
                </c:pt>
                <c:pt idx="1281">
                  <c:v>291321.58274305554</c:v>
                </c:pt>
                <c:pt idx="1282">
                  <c:v>293162.58388888888</c:v>
                </c:pt>
                <c:pt idx="1283">
                  <c:v>298016.21822916664</c:v>
                </c:pt>
                <c:pt idx="1284">
                  <c:v>303530.73815972224</c:v>
                </c:pt>
                <c:pt idx="1285">
                  <c:v>310573.25128472224</c:v>
                </c:pt>
                <c:pt idx="1286">
                  <c:v>314905.35513888887</c:v>
                </c:pt>
                <c:pt idx="1287">
                  <c:v>323191.1559027778</c:v>
                </c:pt>
                <c:pt idx="1288">
                  <c:v>325728.52708333335</c:v>
                </c:pt>
                <c:pt idx="1289">
                  <c:v>329215.8545486111</c:v>
                </c:pt>
                <c:pt idx="1290">
                  <c:v>332093.53559027775</c:v>
                </c:pt>
                <c:pt idx="1291">
                  <c:v>333943.16760416667</c:v>
                </c:pt>
                <c:pt idx="1292">
                  <c:v>332861.93111111113</c:v>
                </c:pt>
                <c:pt idx="1293">
                  <c:v>331595.35069444444</c:v>
                </c:pt>
                <c:pt idx="1294">
                  <c:v>330608.69350694446</c:v>
                </c:pt>
                <c:pt idx="1295">
                  <c:v>324521.09447916667</c:v>
                </c:pt>
                <c:pt idx="1296">
                  <c:v>318672.7223090278</c:v>
                </c:pt>
                <c:pt idx="1297">
                  <c:v>317003.21847222222</c:v>
                </c:pt>
                <c:pt idx="1298">
                  <c:v>319509.56645833334</c:v>
                </c:pt>
                <c:pt idx="1299">
                  <c:v>327552.6013888889</c:v>
                </c:pt>
                <c:pt idx="1300">
                  <c:v>346748.94515624997</c:v>
                </c:pt>
                <c:pt idx="1301">
                  <c:v>350447.73923611111</c:v>
                </c:pt>
                <c:pt idx="1302">
                  <c:v>352016.3702083333</c:v>
                </c:pt>
                <c:pt idx="1303">
                  <c:v>353436.85677083331</c:v>
                </c:pt>
                <c:pt idx="1304">
                  <c:v>352324.78371527779</c:v>
                </c:pt>
                <c:pt idx="1305">
                  <c:v>350928.0360416667</c:v>
                </c:pt>
                <c:pt idx="1306">
                  <c:v>353026.18371527776</c:v>
                </c:pt>
                <c:pt idx="1307">
                  <c:v>353422.87270833331</c:v>
                </c:pt>
                <c:pt idx="1308">
                  <c:v>351024.61670138891</c:v>
                </c:pt>
                <c:pt idx="1309">
                  <c:v>345467.8021875</c:v>
                </c:pt>
                <c:pt idx="1310">
                  <c:v>341193.66701388889</c:v>
                </c:pt>
                <c:pt idx="1311">
                  <c:v>339957.8954166667</c:v>
                </c:pt>
                <c:pt idx="1312">
                  <c:v>339926.73631944443</c:v>
                </c:pt>
                <c:pt idx="1313">
                  <c:v>340116.23732638889</c:v>
                </c:pt>
                <c:pt idx="1314">
                  <c:v>342249.32223958336</c:v>
                </c:pt>
                <c:pt idx="1315">
                  <c:v>343185.82250000001</c:v>
                </c:pt>
                <c:pt idx="1316">
                  <c:v>341958.14885416668</c:v>
                </c:pt>
                <c:pt idx="1317">
                  <c:v>338731.42354166665</c:v>
                </c:pt>
                <c:pt idx="1318">
                  <c:v>329394.0990625</c:v>
                </c:pt>
                <c:pt idx="1319">
                  <c:v>319167.48263888888</c:v>
                </c:pt>
                <c:pt idx="1320">
                  <c:v>318364.63526041666</c:v>
                </c:pt>
                <c:pt idx="1321">
                  <c:v>317201.63041666668</c:v>
                </c:pt>
                <c:pt idx="1322">
                  <c:v>319687.29312500003</c:v>
                </c:pt>
                <c:pt idx="1323">
                  <c:v>331022.78616319445</c:v>
                </c:pt>
                <c:pt idx="1324">
                  <c:v>337975.22913194442</c:v>
                </c:pt>
                <c:pt idx="1325">
                  <c:v>339243.88104166667</c:v>
                </c:pt>
                <c:pt idx="1326">
                  <c:v>341713.90803819447</c:v>
                </c:pt>
                <c:pt idx="1327">
                  <c:v>343322.07965277776</c:v>
                </c:pt>
                <c:pt idx="1328">
                  <c:v>343221.49708333332</c:v>
                </c:pt>
                <c:pt idx="1329">
                  <c:v>339724.31211805553</c:v>
                </c:pt>
                <c:pt idx="1330">
                  <c:v>334893.47826388892</c:v>
                </c:pt>
                <c:pt idx="1331">
                  <c:v>321824.78862847225</c:v>
                </c:pt>
                <c:pt idx="1332">
                  <c:v>313802.74246527778</c:v>
                </c:pt>
                <c:pt idx="1333">
                  <c:v>309265.50572916667</c:v>
                </c:pt>
                <c:pt idx="1334">
                  <c:v>308383.59375</c:v>
                </c:pt>
                <c:pt idx="1335">
                  <c:v>308042.90979166667</c:v>
                </c:pt>
                <c:pt idx="1336">
                  <c:v>307037.99756944447</c:v>
                </c:pt>
                <c:pt idx="1337">
                  <c:v>308495.66513888887</c:v>
                </c:pt>
                <c:pt idx="1338">
                  <c:v>309254.2945486111</c:v>
                </c:pt>
                <c:pt idx="1339">
                  <c:v>309017.90378472221</c:v>
                </c:pt>
                <c:pt idx="1340">
                  <c:v>307424.12076388887</c:v>
                </c:pt>
                <c:pt idx="1341">
                  <c:v>307030.4188888889</c:v>
                </c:pt>
                <c:pt idx="1342">
                  <c:v>306345.61364583333</c:v>
                </c:pt>
                <c:pt idx="1343">
                  <c:v>302353.36600694444</c:v>
                </c:pt>
                <c:pt idx="1344">
                  <c:v>298647.57434027776</c:v>
                </c:pt>
                <c:pt idx="1345">
                  <c:v>296211.85930555558</c:v>
                </c:pt>
                <c:pt idx="1346">
                  <c:v>299105.13934027776</c:v>
                </c:pt>
                <c:pt idx="1347">
                  <c:v>300707.65625</c:v>
                </c:pt>
                <c:pt idx="1348">
                  <c:v>302465.260625</c:v>
                </c:pt>
                <c:pt idx="1349">
                  <c:v>305627.97815972223</c:v>
                </c:pt>
                <c:pt idx="1350">
                  <c:v>310357.04548611114</c:v>
                </c:pt>
                <c:pt idx="1351">
                  <c:v>312665.31553819444</c:v>
                </c:pt>
                <c:pt idx="1352">
                  <c:v>316248.05631944444</c:v>
                </c:pt>
                <c:pt idx="1353">
                  <c:v>316013.7093576389</c:v>
                </c:pt>
                <c:pt idx="1354">
                  <c:v>315534.60413194442</c:v>
                </c:pt>
                <c:pt idx="1355">
                  <c:v>313471.21753472224</c:v>
                </c:pt>
                <c:pt idx="1356">
                  <c:v>311677.42961805558</c:v>
                </c:pt>
                <c:pt idx="1357">
                  <c:v>311103.3703472222</c:v>
                </c:pt>
                <c:pt idx="1358">
                  <c:v>311245.75593749998</c:v>
                </c:pt>
                <c:pt idx="1359">
                  <c:v>311154.05687500001</c:v>
                </c:pt>
                <c:pt idx="1360">
                  <c:v>312269.31432291667</c:v>
                </c:pt>
                <c:pt idx="1361">
                  <c:v>315211.71631944447</c:v>
                </c:pt>
                <c:pt idx="1362">
                  <c:v>316673.34861111111</c:v>
                </c:pt>
                <c:pt idx="1363">
                  <c:v>316828.86670138891</c:v>
                </c:pt>
                <c:pt idx="1364">
                  <c:v>316460.88003472221</c:v>
                </c:pt>
                <c:pt idx="1365">
                  <c:v>315400.20215277775</c:v>
                </c:pt>
                <c:pt idx="1366">
                  <c:v>306694.73569444445</c:v>
                </c:pt>
                <c:pt idx="1367">
                  <c:v>299716.14177083335</c:v>
                </c:pt>
                <c:pt idx="1368">
                  <c:v>289903.10166666668</c:v>
                </c:pt>
                <c:pt idx="1369">
                  <c:v>285278.7034722222</c:v>
                </c:pt>
                <c:pt idx="1370">
                  <c:v>285230.47784722224</c:v>
                </c:pt>
                <c:pt idx="1371">
                  <c:v>284201.34375</c:v>
                </c:pt>
                <c:pt idx="1372">
                  <c:v>285104.47020833334</c:v>
                </c:pt>
                <c:pt idx="1373">
                  <c:v>285597.58848958334</c:v>
                </c:pt>
                <c:pt idx="1374">
                  <c:v>285805.68777777778</c:v>
                </c:pt>
                <c:pt idx="1375">
                  <c:v>285830.75574652775</c:v>
                </c:pt>
                <c:pt idx="1376">
                  <c:v>285633.18927083333</c:v>
                </c:pt>
                <c:pt idx="1377">
                  <c:v>283816.6800347222</c:v>
                </c:pt>
                <c:pt idx="1378">
                  <c:v>280185.06989583332</c:v>
                </c:pt>
                <c:pt idx="1379">
                  <c:v>265457.73888888891</c:v>
                </c:pt>
                <c:pt idx="1380">
                  <c:v>260348.33057291666</c:v>
                </c:pt>
                <c:pt idx="1381">
                  <c:v>258222.201875</c:v>
                </c:pt>
                <c:pt idx="1382">
                  <c:v>256748.421875</c:v>
                </c:pt>
                <c:pt idx="1383">
                  <c:v>259120.51433159722</c:v>
                </c:pt>
                <c:pt idx="1384">
                  <c:v>271720.0648263889</c:v>
                </c:pt>
                <c:pt idx="1385">
                  <c:v>277816.18453124998</c:v>
                </c:pt>
                <c:pt idx="1386">
                  <c:v>278568.04840277776</c:v>
                </c:pt>
                <c:pt idx="1387">
                  <c:v>278908.98836805555</c:v>
                </c:pt>
                <c:pt idx="1388">
                  <c:v>278314.53623263887</c:v>
                </c:pt>
                <c:pt idx="1389">
                  <c:v>277963.97708333336</c:v>
                </c:pt>
                <c:pt idx="1390">
                  <c:v>275888.08756944444</c:v>
                </c:pt>
                <c:pt idx="1391">
                  <c:v>272008.4375</c:v>
                </c:pt>
                <c:pt idx="1392">
                  <c:v>271740.62515625003</c:v>
                </c:pt>
                <c:pt idx="1393">
                  <c:v>271955.30859375</c:v>
                </c:pt>
                <c:pt idx="1394">
                  <c:v>274103.625</c:v>
                </c:pt>
                <c:pt idx="1395">
                  <c:v>277138.0408159722</c:v>
                </c:pt>
                <c:pt idx="1396">
                  <c:v>281120.75947916665</c:v>
                </c:pt>
                <c:pt idx="1397">
                  <c:v>288311.57001736108</c:v>
                </c:pt>
                <c:pt idx="1398">
                  <c:v>293464.72170138889</c:v>
                </c:pt>
                <c:pt idx="1399">
                  <c:v>294624.95380208333</c:v>
                </c:pt>
                <c:pt idx="1400">
                  <c:v>291900.19267361111</c:v>
                </c:pt>
                <c:pt idx="1401">
                  <c:v>285875.0285763889</c:v>
                </c:pt>
                <c:pt idx="1402">
                  <c:v>273853.51592013892</c:v>
                </c:pt>
                <c:pt idx="1403">
                  <c:v>265941.57555555558</c:v>
                </c:pt>
                <c:pt idx="1404">
                  <c:v>258530.84616319445</c:v>
                </c:pt>
                <c:pt idx="1405">
                  <c:v>252937.90625</c:v>
                </c:pt>
                <c:pt idx="1406">
                  <c:v>253001.67100694444</c:v>
                </c:pt>
                <c:pt idx="1407">
                  <c:v>251748.13613715279</c:v>
                </c:pt>
                <c:pt idx="1408">
                  <c:v>256531.81041666667</c:v>
                </c:pt>
                <c:pt idx="1409">
                  <c:v>259558.60537326388</c:v>
                </c:pt>
                <c:pt idx="1410">
                  <c:v>260177.99454861111</c:v>
                </c:pt>
                <c:pt idx="1411">
                  <c:v>259871.17684027777</c:v>
                </c:pt>
                <c:pt idx="1412">
                  <c:v>258156.32286458334</c:v>
                </c:pt>
                <c:pt idx="1413">
                  <c:v>256562.02421875001</c:v>
                </c:pt>
                <c:pt idx="1414">
                  <c:v>251915.40541666668</c:v>
                </c:pt>
                <c:pt idx="1415">
                  <c:v>249750.91058159721</c:v>
                </c:pt>
                <c:pt idx="1416">
                  <c:v>242306.30521267361</c:v>
                </c:pt>
                <c:pt idx="1417">
                  <c:v>239460.35243055556</c:v>
                </c:pt>
                <c:pt idx="1418">
                  <c:v>239649.94121527777</c:v>
                </c:pt>
                <c:pt idx="1419">
                  <c:v>244424.00866319446</c:v>
                </c:pt>
                <c:pt idx="1420">
                  <c:v>260287.69900173612</c:v>
                </c:pt>
                <c:pt idx="1421">
                  <c:v>268302.74385416665</c:v>
                </c:pt>
                <c:pt idx="1422">
                  <c:v>273410.04822916666</c:v>
                </c:pt>
                <c:pt idx="1423">
                  <c:v>275880.50206597225</c:v>
                </c:pt>
                <c:pt idx="1424">
                  <c:v>271890.56220486108</c:v>
                </c:pt>
                <c:pt idx="1425">
                  <c:v>264270.46935763891</c:v>
                </c:pt>
                <c:pt idx="1426">
                  <c:v>252394.2932986111</c:v>
                </c:pt>
                <c:pt idx="1427">
                  <c:v>239214.15917534722</c:v>
                </c:pt>
                <c:pt idx="1428">
                  <c:v>230116.49682291667</c:v>
                </c:pt>
                <c:pt idx="1429">
                  <c:v>228206.90782118056</c:v>
                </c:pt>
                <c:pt idx="1430">
                  <c:v>226577.40683159721</c:v>
                </c:pt>
                <c:pt idx="1431">
                  <c:v>229548.89902777778</c:v>
                </c:pt>
                <c:pt idx="1432">
                  <c:v>233332.14450520833</c:v>
                </c:pt>
                <c:pt idx="1433">
                  <c:v>233936.534453125</c:v>
                </c:pt>
                <c:pt idx="1434">
                  <c:v>235055.18613715278</c:v>
                </c:pt>
                <c:pt idx="1435">
                  <c:v>234790.66998263888</c:v>
                </c:pt>
                <c:pt idx="1436">
                  <c:v>233373.23537326389</c:v>
                </c:pt>
                <c:pt idx="1437">
                  <c:v>230494.71618923612</c:v>
                </c:pt>
                <c:pt idx="1438">
                  <c:v>220036.71264756945</c:v>
                </c:pt>
                <c:pt idx="1439">
                  <c:v>214459.93513888889</c:v>
                </c:pt>
                <c:pt idx="1440">
                  <c:v>215290.93821180557</c:v>
                </c:pt>
                <c:pt idx="1441">
                  <c:v>219201.98366319443</c:v>
                </c:pt>
                <c:pt idx="1442">
                  <c:v>223791.39302083335</c:v>
                </c:pt>
                <c:pt idx="1443">
                  <c:v>232504.83008680557</c:v>
                </c:pt>
                <c:pt idx="1444">
                  <c:v>252504.45493055554</c:v>
                </c:pt>
                <c:pt idx="1445">
                  <c:v>259029.60802083334</c:v>
                </c:pt>
                <c:pt idx="1446">
                  <c:v>260486.86406250001</c:v>
                </c:pt>
                <c:pt idx="1447">
                  <c:v>261133.06689236112</c:v>
                </c:pt>
                <c:pt idx="1448">
                  <c:v>260894.36706597221</c:v>
                </c:pt>
                <c:pt idx="1449">
                  <c:v>254445.28576388888</c:v>
                </c:pt>
                <c:pt idx="1450">
                  <c:v>241905.55286458333</c:v>
                </c:pt>
                <c:pt idx="1451">
                  <c:v>234566.91956597223</c:v>
                </c:pt>
                <c:pt idx="1452">
                  <c:v>227380.0310763889</c:v>
                </c:pt>
                <c:pt idx="1453">
                  <c:v>226147.79471354166</c:v>
                </c:pt>
                <c:pt idx="1454">
                  <c:v>225234.71960069446</c:v>
                </c:pt>
                <c:pt idx="1455">
                  <c:v>224625.61760416668</c:v>
                </c:pt>
                <c:pt idx="1456">
                  <c:v>227876.94048611113</c:v>
                </c:pt>
                <c:pt idx="1457">
                  <c:v>229059.07730902778</c:v>
                </c:pt>
                <c:pt idx="1458">
                  <c:v>228864.56881944445</c:v>
                </c:pt>
                <c:pt idx="1459">
                  <c:v>229394.13222222222</c:v>
                </c:pt>
                <c:pt idx="1460">
                  <c:v>222927.10359375001</c:v>
                </c:pt>
                <c:pt idx="1461">
                  <c:v>213820.35840277778</c:v>
                </c:pt>
                <c:pt idx="1462">
                  <c:v>195562.08855902779</c:v>
                </c:pt>
                <c:pt idx="1463">
                  <c:v>182375.09833333333</c:v>
                </c:pt>
                <c:pt idx="1464">
                  <c:v>181143.96875</c:v>
                </c:pt>
                <c:pt idx="1465">
                  <c:v>181143.96875</c:v>
                </c:pt>
                <c:pt idx="1466">
                  <c:v>181321.41352430556</c:v>
                </c:pt>
                <c:pt idx="1467">
                  <c:v>185268.8135763889</c:v>
                </c:pt>
                <c:pt idx="1468">
                  <c:v>201030.60576388889</c:v>
                </c:pt>
                <c:pt idx="1469">
                  <c:v>214941.38043402779</c:v>
                </c:pt>
                <c:pt idx="1470">
                  <c:v>218920.83800347222</c:v>
                </c:pt>
                <c:pt idx="1471">
                  <c:v>220242.25230902777</c:v>
                </c:pt>
                <c:pt idx="1472">
                  <c:v>218967.79994791668</c:v>
                </c:pt>
                <c:pt idx="1473">
                  <c:v>214955.97305555554</c:v>
                </c:pt>
                <c:pt idx="1474">
                  <c:v>210971.4398263889</c:v>
                </c:pt>
                <c:pt idx="1475">
                  <c:v>210836.46108506946</c:v>
                </c:pt>
                <c:pt idx="1476">
                  <c:v>209103.94651041666</c:v>
                </c:pt>
                <c:pt idx="1477">
                  <c:v>207774.22555555555</c:v>
                </c:pt>
                <c:pt idx="1478">
                  <c:v>208603.54939236111</c:v>
                </c:pt>
                <c:pt idx="1479">
                  <c:v>213138.36097222223</c:v>
                </c:pt>
                <c:pt idx="1480">
                  <c:v>214349.17784722222</c:v>
                </c:pt>
                <c:pt idx="1481">
                  <c:v>216471.59456597222</c:v>
                </c:pt>
                <c:pt idx="1482">
                  <c:v>217747.4039236111</c:v>
                </c:pt>
                <c:pt idx="1483">
                  <c:v>217590.90456597222</c:v>
                </c:pt>
                <c:pt idx="1484">
                  <c:v>203910.90845486111</c:v>
                </c:pt>
                <c:pt idx="1485">
                  <c:v>182948.60996527778</c:v>
                </c:pt>
                <c:pt idx="1486">
                  <c:v>153057.08335069445</c:v>
                </c:pt>
                <c:pt idx="1487">
                  <c:v>140754.57392361111</c:v>
                </c:pt>
                <c:pt idx="1488">
                  <c:v>132215.84456597222</c:v>
                </c:pt>
                <c:pt idx="1489">
                  <c:v>129911.03879340278</c:v>
                </c:pt>
                <c:pt idx="1490">
                  <c:v>131556.90318576389</c:v>
                </c:pt>
                <c:pt idx="1491">
                  <c:v>135143.21152777778</c:v>
                </c:pt>
                <c:pt idx="1492">
                  <c:v>136877.96652777778</c:v>
                </c:pt>
                <c:pt idx="1493">
                  <c:v>146715.44390625</c:v>
                </c:pt>
                <c:pt idx="1494">
                  <c:v>149797.86562500001</c:v>
                </c:pt>
                <c:pt idx="1495">
                  <c:v>149795.078125</c:v>
                </c:pt>
                <c:pt idx="1496">
                  <c:v>149720.04078124999</c:v>
                </c:pt>
                <c:pt idx="1497">
                  <c:v>148274.80833333332</c:v>
                </c:pt>
                <c:pt idx="1498">
                  <c:v>145637.6393923611</c:v>
                </c:pt>
                <c:pt idx="1499">
                  <c:v>144088.31767361111</c:v>
                </c:pt>
                <c:pt idx="1500">
                  <c:v>144238.45652777777</c:v>
                </c:pt>
                <c:pt idx="1501">
                  <c:v>142792.7072048611</c:v>
                </c:pt>
                <c:pt idx="1502">
                  <c:v>142141.8213888889</c:v>
                </c:pt>
                <c:pt idx="1503">
                  <c:v>142149.38883680556</c:v>
                </c:pt>
                <c:pt idx="1504">
                  <c:v>141934.5507638889</c:v>
                </c:pt>
                <c:pt idx="1505">
                  <c:v>141939.1248263889</c:v>
                </c:pt>
                <c:pt idx="1506">
                  <c:v>142019.38475694443</c:v>
                </c:pt>
                <c:pt idx="1507">
                  <c:v>141954.31088541666</c:v>
                </c:pt>
                <c:pt idx="1508">
                  <c:v>141831.57927083335</c:v>
                </c:pt>
                <c:pt idx="1509">
                  <c:v>140239.69887152777</c:v>
                </c:pt>
                <c:pt idx="1510">
                  <c:v>132714.00221354168</c:v>
                </c:pt>
                <c:pt idx="1511">
                  <c:v>125974.00670138889</c:v>
                </c:pt>
                <c:pt idx="1512">
                  <c:v>121281.12409722223</c:v>
                </c:pt>
                <c:pt idx="1513">
                  <c:v>118846.84154513889</c:v>
                </c:pt>
                <c:pt idx="1514">
                  <c:v>118451.1953125</c:v>
                </c:pt>
                <c:pt idx="1515">
                  <c:v>116913.41493055556</c:v>
                </c:pt>
                <c:pt idx="1516">
                  <c:v>116436.04184027777</c:v>
                </c:pt>
                <c:pt idx="1517">
                  <c:v>120833.50699652778</c:v>
                </c:pt>
                <c:pt idx="1518">
                  <c:v>122408.3046875</c:v>
                </c:pt>
                <c:pt idx="1519">
                  <c:v>124993.59435763888</c:v>
                </c:pt>
                <c:pt idx="1520">
                  <c:v>127985.46519097222</c:v>
                </c:pt>
                <c:pt idx="1521">
                  <c:v>129110.0551171875</c:v>
                </c:pt>
                <c:pt idx="1522">
                  <c:v>134669.75572916667</c:v>
                </c:pt>
                <c:pt idx="1523">
                  <c:v>144430.7057986111</c:v>
                </c:pt>
                <c:pt idx="1524">
                  <c:v>145472.52699652777</c:v>
                </c:pt>
                <c:pt idx="1525">
                  <c:v>150328.13357638888</c:v>
                </c:pt>
                <c:pt idx="1526">
                  <c:v>167512.98276041666</c:v>
                </c:pt>
                <c:pt idx="1527">
                  <c:v>182968.10611111112</c:v>
                </c:pt>
                <c:pt idx="1528">
                  <c:v>190884.91319444444</c:v>
                </c:pt>
                <c:pt idx="1529">
                  <c:v>193924.7997048611</c:v>
                </c:pt>
                <c:pt idx="1530">
                  <c:v>197975.71100694445</c:v>
                </c:pt>
                <c:pt idx="1531">
                  <c:v>203739.81093750001</c:v>
                </c:pt>
                <c:pt idx="1532">
                  <c:v>199527.56335069446</c:v>
                </c:pt>
                <c:pt idx="1533">
                  <c:v>195618.00139322918</c:v>
                </c:pt>
                <c:pt idx="1534">
                  <c:v>183548.02064236111</c:v>
                </c:pt>
                <c:pt idx="1535">
                  <c:v>156844.3831423611</c:v>
                </c:pt>
                <c:pt idx="1536">
                  <c:v>140549.89600694444</c:v>
                </c:pt>
                <c:pt idx="1537">
                  <c:v>132473.35309027779</c:v>
                </c:pt>
                <c:pt idx="1538">
                  <c:v>125818.56012152777</c:v>
                </c:pt>
                <c:pt idx="1539">
                  <c:v>122953.8515625</c:v>
                </c:pt>
                <c:pt idx="1540">
                  <c:v>122953.8515625</c:v>
                </c:pt>
                <c:pt idx="1541">
                  <c:v>125076.63302083334</c:v>
                </c:pt>
                <c:pt idx="1542">
                  <c:v>132980.72551215277</c:v>
                </c:pt>
                <c:pt idx="1543">
                  <c:v>136262.45913194446</c:v>
                </c:pt>
                <c:pt idx="1544">
                  <c:v>138055.89958333335</c:v>
                </c:pt>
                <c:pt idx="1545">
                  <c:v>140728.82559027779</c:v>
                </c:pt>
                <c:pt idx="1546">
                  <c:v>145744.09125</c:v>
                </c:pt>
                <c:pt idx="1547">
                  <c:v>148693.42326388889</c:v>
                </c:pt>
                <c:pt idx="1548">
                  <c:v>154950.94151041665</c:v>
                </c:pt>
                <c:pt idx="1549">
                  <c:v>165650.99531249999</c:v>
                </c:pt>
                <c:pt idx="1550">
                  <c:v>170692.56296874999</c:v>
                </c:pt>
                <c:pt idx="1551">
                  <c:v>176114.78605902777</c:v>
                </c:pt>
                <c:pt idx="1552">
                  <c:v>177421.50114583335</c:v>
                </c:pt>
                <c:pt idx="1553">
                  <c:v>177639.26140625001</c:v>
                </c:pt>
                <c:pt idx="1554">
                  <c:v>176553.25010416665</c:v>
                </c:pt>
                <c:pt idx="1555">
                  <c:v>176122.0470486111</c:v>
                </c:pt>
                <c:pt idx="1556">
                  <c:v>167240.78671874999</c:v>
                </c:pt>
                <c:pt idx="1557">
                  <c:v>161681.42711805555</c:v>
                </c:pt>
                <c:pt idx="1558">
                  <c:v>151872.79126736111</c:v>
                </c:pt>
                <c:pt idx="1559">
                  <c:v>141253.8492361111</c:v>
                </c:pt>
                <c:pt idx="1560">
                  <c:v>133873.68515624999</c:v>
                </c:pt>
                <c:pt idx="1561">
                  <c:v>132128.10777777777</c:v>
                </c:pt>
                <c:pt idx="1562">
                  <c:v>134221.50362847222</c:v>
                </c:pt>
                <c:pt idx="1563">
                  <c:v>143414.87842013888</c:v>
                </c:pt>
                <c:pt idx="1564">
                  <c:v>158540.14510416667</c:v>
                </c:pt>
                <c:pt idx="1565">
                  <c:v>174905.28561631945</c:v>
                </c:pt>
                <c:pt idx="1566">
                  <c:v>181474.14046875</c:v>
                </c:pt>
                <c:pt idx="1567">
                  <c:v>186391.84046874999</c:v>
                </c:pt>
                <c:pt idx="1568">
                  <c:v>185916.99097222224</c:v>
                </c:pt>
                <c:pt idx="1569">
                  <c:v>189094.04395833332</c:v>
                </c:pt>
                <c:pt idx="1570">
                  <c:v>191808.84046874999</c:v>
                </c:pt>
                <c:pt idx="1571">
                  <c:v>193502.21536458333</c:v>
                </c:pt>
                <c:pt idx="1572">
                  <c:v>198565.53770833334</c:v>
                </c:pt>
                <c:pt idx="1573">
                  <c:v>205127.24230902779</c:v>
                </c:pt>
                <c:pt idx="1574">
                  <c:v>216009.04105902778</c:v>
                </c:pt>
                <c:pt idx="1575">
                  <c:v>230793.60963541668</c:v>
                </c:pt>
                <c:pt idx="1576">
                  <c:v>242397.11289930556</c:v>
                </c:pt>
                <c:pt idx="1577">
                  <c:v>247957.62109375</c:v>
                </c:pt>
                <c:pt idx="1578">
                  <c:v>254999.16758680556</c:v>
                </c:pt>
                <c:pt idx="1579">
                  <c:v>261959.28756944445</c:v>
                </c:pt>
                <c:pt idx="1580">
                  <c:v>262167.71682291664</c:v>
                </c:pt>
                <c:pt idx="1581">
                  <c:v>256426.8631076389</c:v>
                </c:pt>
                <c:pt idx="1582">
                  <c:v>249565.13817708334</c:v>
                </c:pt>
                <c:pt idx="1583">
                  <c:v>246627.43272569444</c:v>
                </c:pt>
                <c:pt idx="1584">
                  <c:v>246087.97944444444</c:v>
                </c:pt>
                <c:pt idx="1585">
                  <c:v>246241.82069444444</c:v>
                </c:pt>
                <c:pt idx="1586">
                  <c:v>249789.14222222223</c:v>
                </c:pt>
                <c:pt idx="1587">
                  <c:v>252908.32737847223</c:v>
                </c:pt>
                <c:pt idx="1588">
                  <c:v>261777.92572916666</c:v>
                </c:pt>
                <c:pt idx="1589">
                  <c:v>273353.04949652776</c:v>
                </c:pt>
                <c:pt idx="1590">
                  <c:v>281876.57937499997</c:v>
                </c:pt>
                <c:pt idx="1591">
                  <c:v>283513.82972222223</c:v>
                </c:pt>
                <c:pt idx="1592">
                  <c:v>285106.48149305553</c:v>
                </c:pt>
                <c:pt idx="1593">
                  <c:v>277736.10225694446</c:v>
                </c:pt>
                <c:pt idx="1594">
                  <c:v>274927.46750000003</c:v>
                </c:pt>
                <c:pt idx="1595">
                  <c:v>272167.92107638891</c:v>
                </c:pt>
                <c:pt idx="1596">
                  <c:v>269251.06121527776</c:v>
                </c:pt>
                <c:pt idx="1597">
                  <c:v>270145.83888888889</c:v>
                </c:pt>
                <c:pt idx="1598">
                  <c:v>270886.27190972224</c:v>
                </c:pt>
                <c:pt idx="1599">
                  <c:v>271056.200625</c:v>
                </c:pt>
                <c:pt idx="1600">
                  <c:v>272808.45770833333</c:v>
                </c:pt>
                <c:pt idx="1601">
                  <c:v>277235.44418402779</c:v>
                </c:pt>
                <c:pt idx="1602">
                  <c:v>283503.98244791664</c:v>
                </c:pt>
                <c:pt idx="1603">
                  <c:v>284643.75701388891</c:v>
                </c:pt>
                <c:pt idx="1604">
                  <c:v>283730.22138888889</c:v>
                </c:pt>
                <c:pt idx="1605">
                  <c:v>280755.25010416668</c:v>
                </c:pt>
                <c:pt idx="1606">
                  <c:v>270671.46562500001</c:v>
                </c:pt>
                <c:pt idx="1607">
                  <c:v>261058.53701822917</c:v>
                </c:pt>
                <c:pt idx="1608">
                  <c:v>257602.12352430556</c:v>
                </c:pt>
                <c:pt idx="1609">
                  <c:v>257410.2972482639</c:v>
                </c:pt>
                <c:pt idx="1610">
                  <c:v>257035.47369791666</c:v>
                </c:pt>
                <c:pt idx="1611">
                  <c:v>256129.98666666666</c:v>
                </c:pt>
                <c:pt idx="1612">
                  <c:v>260951.30094618056</c:v>
                </c:pt>
                <c:pt idx="1613">
                  <c:v>268915.63454861112</c:v>
                </c:pt>
                <c:pt idx="1614">
                  <c:v>277176.85710069444</c:v>
                </c:pt>
                <c:pt idx="1615">
                  <c:v>281092.48440972221</c:v>
                </c:pt>
                <c:pt idx="1616">
                  <c:v>272082.14914930554</c:v>
                </c:pt>
                <c:pt idx="1617">
                  <c:v>258457.41493055556</c:v>
                </c:pt>
                <c:pt idx="1618">
                  <c:v>234380.84975694446</c:v>
                </c:pt>
                <c:pt idx="1619">
                  <c:v>216674.61916666667</c:v>
                </c:pt>
                <c:pt idx="1620">
                  <c:v>205895.94752604168</c:v>
                </c:pt>
                <c:pt idx="1621">
                  <c:v>199479.56093750001</c:v>
                </c:pt>
                <c:pt idx="1622">
                  <c:v>198361.203125</c:v>
                </c:pt>
                <c:pt idx="1623">
                  <c:v>198369.3696875</c:v>
                </c:pt>
                <c:pt idx="1624">
                  <c:v>198134.20081597223</c:v>
                </c:pt>
                <c:pt idx="1625">
                  <c:v>198231.56156249999</c:v>
                </c:pt>
                <c:pt idx="1626">
                  <c:v>196119.87784722223</c:v>
                </c:pt>
                <c:pt idx="1627">
                  <c:v>195484.17698784723</c:v>
                </c:pt>
                <c:pt idx="1628">
                  <c:v>195293.11160590278</c:v>
                </c:pt>
                <c:pt idx="1629">
                  <c:v>193879.98268229168</c:v>
                </c:pt>
                <c:pt idx="1630">
                  <c:v>186769.56375868057</c:v>
                </c:pt>
                <c:pt idx="1631">
                  <c:v>180764.73476562501</c:v>
                </c:pt>
                <c:pt idx="1632">
                  <c:v>180130.19021701388</c:v>
                </c:pt>
                <c:pt idx="1633">
                  <c:v>184352.59563368055</c:v>
                </c:pt>
                <c:pt idx="1634">
                  <c:v>185457.76814236111</c:v>
                </c:pt>
                <c:pt idx="1635">
                  <c:v>190834.49889756946</c:v>
                </c:pt>
                <c:pt idx="1636">
                  <c:v>202181.21859375</c:v>
                </c:pt>
                <c:pt idx="1637">
                  <c:v>216672.24072048612</c:v>
                </c:pt>
                <c:pt idx="1638">
                  <c:v>222265.89736979167</c:v>
                </c:pt>
                <c:pt idx="1639">
                  <c:v>226256.76450520832</c:v>
                </c:pt>
                <c:pt idx="1640">
                  <c:v>222867.19400173612</c:v>
                </c:pt>
                <c:pt idx="1641">
                  <c:v>221663.84196180556</c:v>
                </c:pt>
                <c:pt idx="1642">
                  <c:v>211824.86077256943</c:v>
                </c:pt>
                <c:pt idx="1643">
                  <c:v>210692.68284722223</c:v>
                </c:pt>
                <c:pt idx="1644">
                  <c:v>207635.50471354165</c:v>
                </c:pt>
                <c:pt idx="1645">
                  <c:v>204824.4703298611</c:v>
                </c:pt>
                <c:pt idx="1646">
                  <c:v>203920.74045138888</c:v>
                </c:pt>
                <c:pt idx="1647">
                  <c:v>205480.75130208334</c:v>
                </c:pt>
                <c:pt idx="1648">
                  <c:v>204987.12437500001</c:v>
                </c:pt>
                <c:pt idx="1649">
                  <c:v>207476.29690972221</c:v>
                </c:pt>
                <c:pt idx="1650">
                  <c:v>208662.48842881946</c:v>
                </c:pt>
                <c:pt idx="1651">
                  <c:v>205828.67485243056</c:v>
                </c:pt>
                <c:pt idx="1652">
                  <c:v>192473.47598958333</c:v>
                </c:pt>
                <c:pt idx="1653">
                  <c:v>188750.57521701389</c:v>
                </c:pt>
                <c:pt idx="1654">
                  <c:v>185126.16684027779</c:v>
                </c:pt>
                <c:pt idx="1655">
                  <c:v>182147.60222222222</c:v>
                </c:pt>
                <c:pt idx="1656">
                  <c:v>180547.15444444446</c:v>
                </c:pt>
                <c:pt idx="1657">
                  <c:v>180805.64739583334</c:v>
                </c:pt>
                <c:pt idx="1658">
                  <c:v>181492.3838888889</c:v>
                </c:pt>
                <c:pt idx="1659">
                  <c:v>187910.53888020833</c:v>
                </c:pt>
                <c:pt idx="1660">
                  <c:v>194166.80059027777</c:v>
                </c:pt>
                <c:pt idx="1661">
                  <c:v>199714.67145833332</c:v>
                </c:pt>
                <c:pt idx="1662">
                  <c:v>203686.17823784723</c:v>
                </c:pt>
                <c:pt idx="1663">
                  <c:v>209680.71666666667</c:v>
                </c:pt>
                <c:pt idx="1664">
                  <c:v>214183.40144965277</c:v>
                </c:pt>
                <c:pt idx="1665">
                  <c:v>216720.25738715279</c:v>
                </c:pt>
                <c:pt idx="1666">
                  <c:v>222870.10032118057</c:v>
                </c:pt>
                <c:pt idx="1667">
                  <c:v>225830.05967881944</c:v>
                </c:pt>
                <c:pt idx="1668">
                  <c:v>229339.09921006946</c:v>
                </c:pt>
                <c:pt idx="1669">
                  <c:v>232006.9762326389</c:v>
                </c:pt>
                <c:pt idx="1670">
                  <c:v>238919.42539062499</c:v>
                </c:pt>
                <c:pt idx="1671">
                  <c:v>248220.45658854165</c:v>
                </c:pt>
                <c:pt idx="1672">
                  <c:v>255044.16389756944</c:v>
                </c:pt>
                <c:pt idx="1673">
                  <c:v>261616.40963541667</c:v>
                </c:pt>
                <c:pt idx="1674">
                  <c:v>267363.06371527776</c:v>
                </c:pt>
                <c:pt idx="1675">
                  <c:v>266468.81975694443</c:v>
                </c:pt>
                <c:pt idx="1676">
                  <c:v>265177.7238888889</c:v>
                </c:pt>
                <c:pt idx="1677">
                  <c:v>265167.35960069444</c:v>
                </c:pt>
                <c:pt idx="1678">
                  <c:v>265019.98949652776</c:v>
                </c:pt>
                <c:pt idx="1679">
                  <c:v>264134.91532986111</c:v>
                </c:pt>
                <c:pt idx="1680">
                  <c:v>261677.61663194443</c:v>
                </c:pt>
                <c:pt idx="1681">
                  <c:v>260692.69232638887</c:v>
                </c:pt>
                <c:pt idx="1682">
                  <c:v>262079.90125</c:v>
                </c:pt>
                <c:pt idx="1683">
                  <c:v>266330.49375000002</c:v>
                </c:pt>
                <c:pt idx="1684">
                  <c:v>268671.59711805556</c:v>
                </c:pt>
                <c:pt idx="1685">
                  <c:v>268705.97642361111</c:v>
                </c:pt>
                <c:pt idx="1686">
                  <c:v>269338.93859375</c:v>
                </c:pt>
                <c:pt idx="1687">
                  <c:v>269210.62677083333</c:v>
                </c:pt>
                <c:pt idx="1688">
                  <c:v>266240.95951388887</c:v>
                </c:pt>
                <c:pt idx="1689">
                  <c:v>254022.50403645833</c:v>
                </c:pt>
                <c:pt idx="1690">
                  <c:v>237888.07934027776</c:v>
                </c:pt>
                <c:pt idx="1691">
                  <c:v>220804.08899305554</c:v>
                </c:pt>
                <c:pt idx="1692">
                  <c:v>206994.00274305555</c:v>
                </c:pt>
                <c:pt idx="1693">
                  <c:v>196896.22579861112</c:v>
                </c:pt>
                <c:pt idx="1694">
                  <c:v>194445.15933159721</c:v>
                </c:pt>
                <c:pt idx="1695">
                  <c:v>193224.223359375</c:v>
                </c:pt>
                <c:pt idx="1696">
                  <c:v>195727.828125</c:v>
                </c:pt>
                <c:pt idx="1697">
                  <c:v>194942.4872048611</c:v>
                </c:pt>
                <c:pt idx="1698">
                  <c:v>195471.00633680556</c:v>
                </c:pt>
                <c:pt idx="1699">
                  <c:v>195249.88022569445</c:v>
                </c:pt>
                <c:pt idx="1700">
                  <c:v>186484.60116319446</c:v>
                </c:pt>
                <c:pt idx="1701">
                  <c:v>177515.4660763889</c:v>
                </c:pt>
                <c:pt idx="1702">
                  <c:v>170640.56684895835</c:v>
                </c:pt>
                <c:pt idx="1703">
                  <c:v>168308.45629340276</c:v>
                </c:pt>
                <c:pt idx="1704">
                  <c:v>167079.73184895833</c:v>
                </c:pt>
                <c:pt idx="1705">
                  <c:v>171800.86803819446</c:v>
                </c:pt>
                <c:pt idx="1706">
                  <c:v>178235.43937499999</c:v>
                </c:pt>
                <c:pt idx="1707">
                  <c:v>186404.64440104167</c:v>
                </c:pt>
                <c:pt idx="1708">
                  <c:v>193556.11038194445</c:v>
                </c:pt>
                <c:pt idx="1709">
                  <c:v>194551.20282986111</c:v>
                </c:pt>
                <c:pt idx="1710">
                  <c:v>193945.56559027778</c:v>
                </c:pt>
                <c:pt idx="1711">
                  <c:v>194106.52921006945</c:v>
                </c:pt>
                <c:pt idx="1712">
                  <c:v>191309.10434027779</c:v>
                </c:pt>
                <c:pt idx="1713">
                  <c:v>169440.8554513889</c:v>
                </c:pt>
                <c:pt idx="1714">
                  <c:v>151941.66866319443</c:v>
                </c:pt>
                <c:pt idx="1715">
                  <c:v>141135.79626736112</c:v>
                </c:pt>
                <c:pt idx="1716">
                  <c:v>137360.59735243054</c:v>
                </c:pt>
                <c:pt idx="1717">
                  <c:v>137369.75368923612</c:v>
                </c:pt>
                <c:pt idx="1718">
                  <c:v>136700.83924479166</c:v>
                </c:pt>
                <c:pt idx="1719">
                  <c:v>139388.15556423611</c:v>
                </c:pt>
                <c:pt idx="1720">
                  <c:v>140886.10936631943</c:v>
                </c:pt>
                <c:pt idx="1721">
                  <c:v>140970.421875</c:v>
                </c:pt>
                <c:pt idx="1722">
                  <c:v>140932.70881944444</c:v>
                </c:pt>
                <c:pt idx="1723">
                  <c:v>141259.57072916668</c:v>
                </c:pt>
                <c:pt idx="1724">
                  <c:v>139807.25040798611</c:v>
                </c:pt>
                <c:pt idx="1725">
                  <c:v>135932.447265625</c:v>
                </c:pt>
                <c:pt idx="1726">
                  <c:v>132535.65714409723</c:v>
                </c:pt>
                <c:pt idx="1727">
                  <c:v>133323.86076388889</c:v>
                </c:pt>
                <c:pt idx="1728">
                  <c:v>133246.30346354167</c:v>
                </c:pt>
                <c:pt idx="1729">
                  <c:v>133394.963046875</c:v>
                </c:pt>
                <c:pt idx="1730">
                  <c:v>136705.11307291666</c:v>
                </c:pt>
                <c:pt idx="1731">
                  <c:v>144236.26673611111</c:v>
                </c:pt>
                <c:pt idx="1732">
                  <c:v>153445.04198784722</c:v>
                </c:pt>
                <c:pt idx="1733">
                  <c:v>159648.99356770833</c:v>
                </c:pt>
                <c:pt idx="1734">
                  <c:v>161054.71770833334</c:v>
                </c:pt>
                <c:pt idx="1735">
                  <c:v>160995.59375</c:v>
                </c:pt>
                <c:pt idx="1736">
                  <c:v>161079.049375</c:v>
                </c:pt>
                <c:pt idx="1737">
                  <c:v>161134.00526909722</c:v>
                </c:pt>
                <c:pt idx="1738">
                  <c:v>161410.802890625</c:v>
                </c:pt>
                <c:pt idx="1739">
                  <c:v>158767.5270138889</c:v>
                </c:pt>
                <c:pt idx="1740">
                  <c:v>153027.69513020833</c:v>
                </c:pt>
                <c:pt idx="1741">
                  <c:v>152958.79282118054</c:v>
                </c:pt>
                <c:pt idx="1742">
                  <c:v>156024.02495659722</c:v>
                </c:pt>
                <c:pt idx="1743">
                  <c:v>163429.34684027778</c:v>
                </c:pt>
                <c:pt idx="1744">
                  <c:v>168010.81960069443</c:v>
                </c:pt>
                <c:pt idx="1745">
                  <c:v>170147.13539930555</c:v>
                </c:pt>
                <c:pt idx="1746">
                  <c:v>171791.82766493055</c:v>
                </c:pt>
                <c:pt idx="1747">
                  <c:v>172105.70140625001</c:v>
                </c:pt>
                <c:pt idx="1748">
                  <c:v>169093.50806423611</c:v>
                </c:pt>
                <c:pt idx="1749">
                  <c:v>163053.96127604166</c:v>
                </c:pt>
                <c:pt idx="1750">
                  <c:v>156703.45203125</c:v>
                </c:pt>
                <c:pt idx="1751">
                  <c:v>153158.86374999999</c:v>
                </c:pt>
                <c:pt idx="1752">
                  <c:v>153582.0474045139</c:v>
                </c:pt>
                <c:pt idx="1753">
                  <c:v>161841.80288194446</c:v>
                </c:pt>
                <c:pt idx="1754">
                  <c:v>168668.99230034722</c:v>
                </c:pt>
                <c:pt idx="1755">
                  <c:v>177027.57907118055</c:v>
                </c:pt>
                <c:pt idx="1756">
                  <c:v>187469.08735243056</c:v>
                </c:pt>
                <c:pt idx="1757">
                  <c:v>189957.82092881945</c:v>
                </c:pt>
                <c:pt idx="1758">
                  <c:v>191237.167421875</c:v>
                </c:pt>
                <c:pt idx="1759">
                  <c:v>192162.36018229165</c:v>
                </c:pt>
                <c:pt idx="1760">
                  <c:v>190335.26980902778</c:v>
                </c:pt>
                <c:pt idx="1761">
                  <c:v>188465.70069444444</c:v>
                </c:pt>
                <c:pt idx="1762">
                  <c:v>187914.06316840279</c:v>
                </c:pt>
                <c:pt idx="1763">
                  <c:v>188563.28701388888</c:v>
                </c:pt>
                <c:pt idx="1764">
                  <c:v>191523.37527777778</c:v>
                </c:pt>
                <c:pt idx="1765">
                  <c:v>196999.85368489585</c:v>
                </c:pt>
                <c:pt idx="1766">
                  <c:v>215403.55001736112</c:v>
                </c:pt>
                <c:pt idx="1767">
                  <c:v>227959.66683159722</c:v>
                </c:pt>
                <c:pt idx="1768">
                  <c:v>231217.27686631944</c:v>
                </c:pt>
                <c:pt idx="1769">
                  <c:v>232969.46703125001</c:v>
                </c:pt>
                <c:pt idx="1770">
                  <c:v>236998.59314236112</c:v>
                </c:pt>
                <c:pt idx="1771">
                  <c:v>240938.85677083334</c:v>
                </c:pt>
                <c:pt idx="1772">
                  <c:v>237537.50178819444</c:v>
                </c:pt>
                <c:pt idx="1773">
                  <c:v>224935.593203125</c:v>
                </c:pt>
                <c:pt idx="1774">
                  <c:v>203526.4026736111</c:v>
                </c:pt>
                <c:pt idx="1775">
                  <c:v>169424.06252604167</c:v>
                </c:pt>
                <c:pt idx="1776">
                  <c:v>136660.24709201389</c:v>
                </c:pt>
                <c:pt idx="1777">
                  <c:v>132081.30174479168</c:v>
                </c:pt>
                <c:pt idx="1778">
                  <c:v>131901.1807638889</c:v>
                </c:pt>
                <c:pt idx="1779">
                  <c:v>133592.21289930557</c:v>
                </c:pt>
                <c:pt idx="1780">
                  <c:v>143259.51734374999</c:v>
                </c:pt>
                <c:pt idx="1781">
                  <c:v>151497.69450520835</c:v>
                </c:pt>
                <c:pt idx="1782">
                  <c:v>153269.72343750001</c:v>
                </c:pt>
                <c:pt idx="1783">
                  <c:v>153104.01052083334</c:v>
                </c:pt>
                <c:pt idx="1784">
                  <c:v>152628.21246527779</c:v>
                </c:pt>
                <c:pt idx="1785">
                  <c:v>150218.81334201389</c:v>
                </c:pt>
                <c:pt idx="1786">
                  <c:v>145075.16914062499</c:v>
                </c:pt>
                <c:pt idx="1787">
                  <c:v>142674.32603298611</c:v>
                </c:pt>
                <c:pt idx="1788">
                  <c:v>142688.51610243056</c:v>
                </c:pt>
                <c:pt idx="1789">
                  <c:v>143866.58420138888</c:v>
                </c:pt>
                <c:pt idx="1790">
                  <c:v>144802.35453124999</c:v>
                </c:pt>
                <c:pt idx="1791">
                  <c:v>146926.54695312501</c:v>
                </c:pt>
                <c:pt idx="1792">
                  <c:v>150140.93839409723</c:v>
                </c:pt>
                <c:pt idx="1793">
                  <c:v>152006.13171006946</c:v>
                </c:pt>
                <c:pt idx="1794">
                  <c:v>152985.63390625</c:v>
                </c:pt>
                <c:pt idx="1795">
                  <c:v>151770.57124131944</c:v>
                </c:pt>
                <c:pt idx="1796">
                  <c:v>147657.07440104167</c:v>
                </c:pt>
                <c:pt idx="1797">
                  <c:v>130645.04563802083</c:v>
                </c:pt>
                <c:pt idx="1798">
                  <c:v>124412.44486979167</c:v>
                </c:pt>
                <c:pt idx="1799">
                  <c:v>118990.25275173612</c:v>
                </c:pt>
                <c:pt idx="1800">
                  <c:v>118015.72391927084</c:v>
                </c:pt>
                <c:pt idx="1801">
                  <c:v>118224.68567708334</c:v>
                </c:pt>
                <c:pt idx="1802">
                  <c:v>118028.55756944444</c:v>
                </c:pt>
                <c:pt idx="1803">
                  <c:v>119654.25848090278</c:v>
                </c:pt>
                <c:pt idx="1804">
                  <c:v>121350.95788194444</c:v>
                </c:pt>
                <c:pt idx="1805">
                  <c:v>122774.76287326388</c:v>
                </c:pt>
                <c:pt idx="1806">
                  <c:v>123623.03557291666</c:v>
                </c:pt>
                <c:pt idx="1807">
                  <c:v>123577.36101128472</c:v>
                </c:pt>
                <c:pt idx="1808">
                  <c:v>125197.23973090277</c:v>
                </c:pt>
                <c:pt idx="1809">
                  <c:v>125987.47769097223</c:v>
                </c:pt>
                <c:pt idx="1810">
                  <c:v>127743.43807291667</c:v>
                </c:pt>
                <c:pt idx="1811">
                  <c:v>130242.8785546875</c:v>
                </c:pt>
                <c:pt idx="1812">
                  <c:v>134401.79127604168</c:v>
                </c:pt>
                <c:pt idx="1813">
                  <c:v>136174.13963541668</c:v>
                </c:pt>
                <c:pt idx="1814">
                  <c:v>136158.88442708334</c:v>
                </c:pt>
                <c:pt idx="1815">
                  <c:v>136902.04600694444</c:v>
                </c:pt>
                <c:pt idx="1816">
                  <c:v>136589.64881944444</c:v>
                </c:pt>
                <c:pt idx="1817">
                  <c:v>136417.98149305556</c:v>
                </c:pt>
                <c:pt idx="1818">
                  <c:v>136445.85054687501</c:v>
                </c:pt>
                <c:pt idx="1819">
                  <c:v>137078.95808159723</c:v>
                </c:pt>
                <c:pt idx="1820">
                  <c:v>136089.99872395833</c:v>
                </c:pt>
                <c:pt idx="1821">
                  <c:v>131741.51818576388</c:v>
                </c:pt>
                <c:pt idx="1822">
                  <c:v>126207.05626736111</c:v>
                </c:pt>
                <c:pt idx="1823">
                  <c:v>124513.17993923611</c:v>
                </c:pt>
                <c:pt idx="1824">
                  <c:v>123803.70333333334</c:v>
                </c:pt>
                <c:pt idx="1825">
                  <c:v>123715.08674913195</c:v>
                </c:pt>
                <c:pt idx="1826">
                  <c:v>124425.81670138889</c:v>
                </c:pt>
                <c:pt idx="1827">
                  <c:v>127449.03422743056</c:v>
                </c:pt>
                <c:pt idx="1828">
                  <c:v>132831.98290364584</c:v>
                </c:pt>
                <c:pt idx="1829">
                  <c:v>136886.01304687501</c:v>
                </c:pt>
                <c:pt idx="1830">
                  <c:v>140746.98359374999</c:v>
                </c:pt>
                <c:pt idx="1831">
                  <c:v>144645.68937499999</c:v>
                </c:pt>
                <c:pt idx="1832">
                  <c:v>144838.55723958334</c:v>
                </c:pt>
                <c:pt idx="1833">
                  <c:v>147386.63785590278</c:v>
                </c:pt>
                <c:pt idx="1834">
                  <c:v>158977.98967013889</c:v>
                </c:pt>
                <c:pt idx="1835">
                  <c:v>168562.52441840278</c:v>
                </c:pt>
                <c:pt idx="1836">
                  <c:v>176776.8892013889</c:v>
                </c:pt>
                <c:pt idx="1837">
                  <c:v>187764.02522569444</c:v>
                </c:pt>
                <c:pt idx="1838">
                  <c:v>206788.79840277779</c:v>
                </c:pt>
                <c:pt idx="1839">
                  <c:v>222246.58642361112</c:v>
                </c:pt>
                <c:pt idx="1840">
                  <c:v>226366.57032118057</c:v>
                </c:pt>
                <c:pt idx="1841">
                  <c:v>230446.87298611112</c:v>
                </c:pt>
                <c:pt idx="1842">
                  <c:v>230424.01002604168</c:v>
                </c:pt>
                <c:pt idx="1843">
                  <c:v>232743.27110243056</c:v>
                </c:pt>
                <c:pt idx="1844">
                  <c:v>232303.96090277779</c:v>
                </c:pt>
                <c:pt idx="1845">
                  <c:v>230816.05141493055</c:v>
                </c:pt>
                <c:pt idx="1846">
                  <c:v>228745.46096354167</c:v>
                </c:pt>
                <c:pt idx="1847">
                  <c:v>215418.83633680554</c:v>
                </c:pt>
                <c:pt idx="1848">
                  <c:v>208562.5848611111</c:v>
                </c:pt>
                <c:pt idx="1849">
                  <c:v>205256.58899305554</c:v>
                </c:pt>
                <c:pt idx="1850">
                  <c:v>203820.13541666666</c:v>
                </c:pt>
                <c:pt idx="1851">
                  <c:v>203187.26065972223</c:v>
                </c:pt>
                <c:pt idx="1852">
                  <c:v>199582.78717881945</c:v>
                </c:pt>
                <c:pt idx="1853">
                  <c:v>199457.1875</c:v>
                </c:pt>
                <c:pt idx="1854">
                  <c:v>199457.1875</c:v>
                </c:pt>
                <c:pt idx="1855">
                  <c:v>194478.85965277778</c:v>
                </c:pt>
                <c:pt idx="1856">
                  <c:v>171694.33725694445</c:v>
                </c:pt>
                <c:pt idx="1857">
                  <c:v>160705.46437500001</c:v>
                </c:pt>
                <c:pt idx="1858">
                  <c:v>152666.47230034723</c:v>
                </c:pt>
                <c:pt idx="1859">
                  <c:v>149885.453125</c:v>
                </c:pt>
                <c:pt idx="1860">
                  <c:v>150325.46631076388</c:v>
                </c:pt>
                <c:pt idx="1861">
                  <c:v>157259.48116319443</c:v>
                </c:pt>
                <c:pt idx="1862">
                  <c:v>167379.25964409721</c:v>
                </c:pt>
                <c:pt idx="1863">
                  <c:v>177844.61184027776</c:v>
                </c:pt>
                <c:pt idx="1864">
                  <c:v>184467.26680555556</c:v>
                </c:pt>
                <c:pt idx="1865">
                  <c:v>184998.67336805555</c:v>
                </c:pt>
                <c:pt idx="1866">
                  <c:v>187559.87177951389</c:v>
                </c:pt>
                <c:pt idx="1867">
                  <c:v>189485.08877604167</c:v>
                </c:pt>
                <c:pt idx="1868">
                  <c:v>178241.10866319443</c:v>
                </c:pt>
                <c:pt idx="1869">
                  <c:v>150259.55637152778</c:v>
                </c:pt>
                <c:pt idx="1870">
                  <c:v>128208.38790364584</c:v>
                </c:pt>
                <c:pt idx="1871">
                  <c:v>120718.89684895833</c:v>
                </c:pt>
                <c:pt idx="1872">
                  <c:v>117788.0546875</c:v>
                </c:pt>
                <c:pt idx="1873">
                  <c:v>117788.0546875</c:v>
                </c:pt>
                <c:pt idx="1874">
                  <c:v>117788.0546875</c:v>
                </c:pt>
                <c:pt idx="1875">
                  <c:v>117798.50747395834</c:v>
                </c:pt>
                <c:pt idx="1876">
                  <c:v>117865.24786458333</c:v>
                </c:pt>
                <c:pt idx="1877">
                  <c:v>117958.7890625</c:v>
                </c:pt>
                <c:pt idx="1878">
                  <c:v>117435.37131076389</c:v>
                </c:pt>
                <c:pt idx="1879">
                  <c:v>117426.29680555555</c:v>
                </c:pt>
                <c:pt idx="1880">
                  <c:v>117399.69766493056</c:v>
                </c:pt>
                <c:pt idx="1881">
                  <c:v>117645.72565104166</c:v>
                </c:pt>
                <c:pt idx="1882">
                  <c:v>118597.13430555556</c:v>
                </c:pt>
                <c:pt idx="1883">
                  <c:v>117999.10795138888</c:v>
                </c:pt>
                <c:pt idx="1884">
                  <c:v>118002.85320312501</c:v>
                </c:pt>
                <c:pt idx="1885">
                  <c:v>119577.00613715278</c:v>
                </c:pt>
                <c:pt idx="1886">
                  <c:v>120922.5859375</c:v>
                </c:pt>
                <c:pt idx="1887">
                  <c:v>120939.63214409722</c:v>
                </c:pt>
                <c:pt idx="1888">
                  <c:v>120987.9140625</c:v>
                </c:pt>
                <c:pt idx="1889">
                  <c:v>121069.85934027778</c:v>
                </c:pt>
                <c:pt idx="1890">
                  <c:v>120729.21154513888</c:v>
                </c:pt>
                <c:pt idx="1891">
                  <c:v>120135.54460069444</c:v>
                </c:pt>
                <c:pt idx="1892">
                  <c:v>119511.63776909723</c:v>
                </c:pt>
                <c:pt idx="1893">
                  <c:v>118683.93718750001</c:v>
                </c:pt>
                <c:pt idx="1894">
                  <c:v>116066.58453125</c:v>
                </c:pt>
                <c:pt idx="1895">
                  <c:v>115811.3671875</c:v>
                </c:pt>
                <c:pt idx="1896">
                  <c:v>115017.2630295139</c:v>
                </c:pt>
                <c:pt idx="1897">
                  <c:v>115631.46720486111</c:v>
                </c:pt>
                <c:pt idx="1898">
                  <c:v>117081.8565625</c:v>
                </c:pt>
                <c:pt idx="1899">
                  <c:v>120863.36347222222</c:v>
                </c:pt>
                <c:pt idx="1900">
                  <c:v>126380.84740451389</c:v>
                </c:pt>
                <c:pt idx="1901">
                  <c:v>129135.05735243055</c:v>
                </c:pt>
                <c:pt idx="1902">
                  <c:v>129373.48406250001</c:v>
                </c:pt>
                <c:pt idx="1903">
                  <c:v>134867.66678385416</c:v>
                </c:pt>
                <c:pt idx="1904">
                  <c:v>140168.18080729168</c:v>
                </c:pt>
                <c:pt idx="1905">
                  <c:v>142594.09071180556</c:v>
                </c:pt>
                <c:pt idx="1906">
                  <c:v>142801.87424479166</c:v>
                </c:pt>
                <c:pt idx="1907">
                  <c:v>147435.55684027777</c:v>
                </c:pt>
                <c:pt idx="1908">
                  <c:v>154784.88149305555</c:v>
                </c:pt>
                <c:pt idx="1909">
                  <c:v>161712.39645833333</c:v>
                </c:pt>
                <c:pt idx="1910">
                  <c:v>166587.35352430557</c:v>
                </c:pt>
                <c:pt idx="1911">
                  <c:v>168832.99611979167</c:v>
                </c:pt>
                <c:pt idx="1912">
                  <c:v>168768.58194444445</c:v>
                </c:pt>
                <c:pt idx="1913">
                  <c:v>168681.67653645834</c:v>
                </c:pt>
                <c:pt idx="1914">
                  <c:v>168817.39944444445</c:v>
                </c:pt>
                <c:pt idx="1915">
                  <c:v>168054.21643229167</c:v>
                </c:pt>
                <c:pt idx="1916">
                  <c:v>164706.15717881944</c:v>
                </c:pt>
                <c:pt idx="1917">
                  <c:v>145812.34954861112</c:v>
                </c:pt>
                <c:pt idx="1918">
                  <c:v>131147.38345052084</c:v>
                </c:pt>
                <c:pt idx="1919">
                  <c:v>126737.81148437499</c:v>
                </c:pt>
                <c:pt idx="1920">
                  <c:v>124073.79360243055</c:v>
                </c:pt>
                <c:pt idx="1921">
                  <c:v>124358.51091145833</c:v>
                </c:pt>
                <c:pt idx="1922">
                  <c:v>125997.49107638889</c:v>
                </c:pt>
                <c:pt idx="1923">
                  <c:v>129588.05543402777</c:v>
                </c:pt>
                <c:pt idx="1924">
                  <c:v>132864.67656684027</c:v>
                </c:pt>
                <c:pt idx="1925">
                  <c:v>133893.05988715278</c:v>
                </c:pt>
                <c:pt idx="1926">
                  <c:v>134203.77529513888</c:v>
                </c:pt>
                <c:pt idx="1927">
                  <c:v>135528.85573784722</c:v>
                </c:pt>
                <c:pt idx="1928">
                  <c:v>136365.70434895833</c:v>
                </c:pt>
                <c:pt idx="1929">
                  <c:v>136847.23625868055</c:v>
                </c:pt>
                <c:pt idx="1930">
                  <c:v>134333.33943576389</c:v>
                </c:pt>
                <c:pt idx="1931">
                  <c:v>134597.48377604166</c:v>
                </c:pt>
                <c:pt idx="1932">
                  <c:v>136995.29850694444</c:v>
                </c:pt>
                <c:pt idx="1933">
                  <c:v>142307.2438107639</c:v>
                </c:pt>
                <c:pt idx="1934">
                  <c:v>152794.44134548612</c:v>
                </c:pt>
                <c:pt idx="1935">
                  <c:v>164830.17328125</c:v>
                </c:pt>
                <c:pt idx="1936">
                  <c:v>170741.45287326389</c:v>
                </c:pt>
                <c:pt idx="1937">
                  <c:v>172660.02086805555</c:v>
                </c:pt>
                <c:pt idx="1938">
                  <c:v>172845.82266493054</c:v>
                </c:pt>
                <c:pt idx="1939">
                  <c:v>171865.02608506943</c:v>
                </c:pt>
                <c:pt idx="1940">
                  <c:v>171185.36945312499</c:v>
                </c:pt>
                <c:pt idx="1941">
                  <c:v>166746.77447048613</c:v>
                </c:pt>
                <c:pt idx="1942">
                  <c:v>160283.17023437499</c:v>
                </c:pt>
                <c:pt idx="1943">
                  <c:v>163029.4428298611</c:v>
                </c:pt>
                <c:pt idx="1944">
                  <c:v>164941.94857638888</c:v>
                </c:pt>
                <c:pt idx="1945">
                  <c:v>167503.84297743056</c:v>
                </c:pt>
                <c:pt idx="1946">
                  <c:v>174552.36671006944</c:v>
                </c:pt>
                <c:pt idx="1947">
                  <c:v>182022.00746527777</c:v>
                </c:pt>
                <c:pt idx="1948">
                  <c:v>190360.63869791667</c:v>
                </c:pt>
                <c:pt idx="1949">
                  <c:v>191482.94270833334</c:v>
                </c:pt>
                <c:pt idx="1950">
                  <c:v>191482.43447916667</c:v>
                </c:pt>
                <c:pt idx="1951">
                  <c:v>189213.0403125</c:v>
                </c:pt>
                <c:pt idx="1952">
                  <c:v>185314.18318576389</c:v>
                </c:pt>
                <c:pt idx="1953">
                  <c:v>177384.09467013887</c:v>
                </c:pt>
                <c:pt idx="1954">
                  <c:v>169666.6672482639</c:v>
                </c:pt>
                <c:pt idx="1955">
                  <c:v>167892.03804687501</c:v>
                </c:pt>
                <c:pt idx="1956">
                  <c:v>168532.70819444445</c:v>
                </c:pt>
                <c:pt idx="1957">
                  <c:v>172297.30598958334</c:v>
                </c:pt>
                <c:pt idx="1958">
                  <c:v>177454.95429687499</c:v>
                </c:pt>
                <c:pt idx="1959">
                  <c:v>186784.29677951388</c:v>
                </c:pt>
                <c:pt idx="1960">
                  <c:v>203354.70495659721</c:v>
                </c:pt>
                <c:pt idx="1961">
                  <c:v>211084.78543402778</c:v>
                </c:pt>
                <c:pt idx="1962">
                  <c:v>211902.74130208333</c:v>
                </c:pt>
                <c:pt idx="1963">
                  <c:v>214059.7650954861</c:v>
                </c:pt>
                <c:pt idx="1964">
                  <c:v>216182.47210069443</c:v>
                </c:pt>
                <c:pt idx="1965">
                  <c:v>214430.45574652779</c:v>
                </c:pt>
                <c:pt idx="1966">
                  <c:v>208791.26857638889</c:v>
                </c:pt>
                <c:pt idx="1967">
                  <c:v>204561.720859375</c:v>
                </c:pt>
                <c:pt idx="1968">
                  <c:v>199015.70671006944</c:v>
                </c:pt>
                <c:pt idx="1969">
                  <c:v>198707.93952256945</c:v>
                </c:pt>
                <c:pt idx="1970">
                  <c:v>199348.75499131944</c:v>
                </c:pt>
                <c:pt idx="1971">
                  <c:v>197716.92671006944</c:v>
                </c:pt>
                <c:pt idx="1972">
                  <c:v>198273.27079861111</c:v>
                </c:pt>
                <c:pt idx="1973">
                  <c:v>200918.65831597222</c:v>
                </c:pt>
                <c:pt idx="1974">
                  <c:v>205364.96916666668</c:v>
                </c:pt>
                <c:pt idx="1975">
                  <c:v>205436.78791666665</c:v>
                </c:pt>
                <c:pt idx="1976">
                  <c:v>199429.23461805555</c:v>
                </c:pt>
                <c:pt idx="1977">
                  <c:v>195115.62463541667</c:v>
                </c:pt>
                <c:pt idx="1978">
                  <c:v>187400.72442708333</c:v>
                </c:pt>
                <c:pt idx="1979">
                  <c:v>181627.12085937499</c:v>
                </c:pt>
                <c:pt idx="1980">
                  <c:v>182157.55249131945</c:v>
                </c:pt>
                <c:pt idx="1981">
                  <c:v>187536.59461805556</c:v>
                </c:pt>
                <c:pt idx="1982">
                  <c:v>191173.45456597224</c:v>
                </c:pt>
                <c:pt idx="1983">
                  <c:v>197138.65007812501</c:v>
                </c:pt>
                <c:pt idx="1984">
                  <c:v>221105.57653645833</c:v>
                </c:pt>
                <c:pt idx="1985">
                  <c:v>233675.0127951389</c:v>
                </c:pt>
                <c:pt idx="1986">
                  <c:v>242446.20394097222</c:v>
                </c:pt>
                <c:pt idx="1987">
                  <c:v>247526.92960937499</c:v>
                </c:pt>
                <c:pt idx="1988">
                  <c:v>245295.82997395835</c:v>
                </c:pt>
                <c:pt idx="1989">
                  <c:v>240954.89053819445</c:v>
                </c:pt>
                <c:pt idx="1990">
                  <c:v>234323.30677951389</c:v>
                </c:pt>
                <c:pt idx="1991">
                  <c:v>219876.09668402778</c:v>
                </c:pt>
                <c:pt idx="1992">
                  <c:v>216397.77139756945</c:v>
                </c:pt>
                <c:pt idx="1993">
                  <c:v>214853.17375868055</c:v>
                </c:pt>
                <c:pt idx="1994">
                  <c:v>214881.75609375001</c:v>
                </c:pt>
                <c:pt idx="1995">
                  <c:v>217238.26518229165</c:v>
                </c:pt>
                <c:pt idx="1996">
                  <c:v>229371.0131423611</c:v>
                </c:pt>
                <c:pt idx="1997">
                  <c:v>232372.76840277779</c:v>
                </c:pt>
                <c:pt idx="1998">
                  <c:v>232788.23057291665</c:v>
                </c:pt>
                <c:pt idx="1999">
                  <c:v>232105.72914930555</c:v>
                </c:pt>
                <c:pt idx="2000">
                  <c:v>227536.44703993056</c:v>
                </c:pt>
                <c:pt idx="2001">
                  <c:v>224435.15989583332</c:v>
                </c:pt>
                <c:pt idx="2002">
                  <c:v>222746.13994791667</c:v>
                </c:pt>
                <c:pt idx="2003">
                  <c:v>221943.39256944443</c:v>
                </c:pt>
                <c:pt idx="2004">
                  <c:v>220322.79221354166</c:v>
                </c:pt>
                <c:pt idx="2005">
                  <c:v>221960.22873263888</c:v>
                </c:pt>
                <c:pt idx="2006">
                  <c:v>223297.54947916666</c:v>
                </c:pt>
                <c:pt idx="2007">
                  <c:v>221668.84844618055</c:v>
                </c:pt>
                <c:pt idx="2008">
                  <c:v>224047.65545138888</c:v>
                </c:pt>
                <c:pt idx="2009">
                  <c:v>224708.2854861111</c:v>
                </c:pt>
                <c:pt idx="2010">
                  <c:v>226814.57465277778</c:v>
                </c:pt>
                <c:pt idx="2011">
                  <c:v>223702.92018229168</c:v>
                </c:pt>
                <c:pt idx="2012">
                  <c:v>204326.33153645834</c:v>
                </c:pt>
                <c:pt idx="2013">
                  <c:v>176187.5720920139</c:v>
                </c:pt>
                <c:pt idx="2014">
                  <c:v>153549.97649305555</c:v>
                </c:pt>
                <c:pt idx="2015">
                  <c:v>136597.17176215278</c:v>
                </c:pt>
                <c:pt idx="2016">
                  <c:v>133166.59296874999</c:v>
                </c:pt>
                <c:pt idx="2017">
                  <c:v>133086.68580729168</c:v>
                </c:pt>
                <c:pt idx="2018">
                  <c:v>134565.89065104167</c:v>
                </c:pt>
                <c:pt idx="2019">
                  <c:v>142207.66944444444</c:v>
                </c:pt>
                <c:pt idx="2020">
                  <c:v>154634.889375</c:v>
                </c:pt>
                <c:pt idx="2021">
                  <c:v>161318.45304687499</c:v>
                </c:pt>
                <c:pt idx="2022">
                  <c:v>161999.0965798611</c:v>
                </c:pt>
                <c:pt idx="2023">
                  <c:v>163330.03325520834</c:v>
                </c:pt>
                <c:pt idx="2024">
                  <c:v>164088.90026041667</c:v>
                </c:pt>
                <c:pt idx="2025">
                  <c:v>165473.73519965279</c:v>
                </c:pt>
                <c:pt idx="2026">
                  <c:v>174511.23960069445</c:v>
                </c:pt>
                <c:pt idx="2027">
                  <c:v>186922.14554687499</c:v>
                </c:pt>
                <c:pt idx="2028">
                  <c:v>198318.91725694443</c:v>
                </c:pt>
                <c:pt idx="2029">
                  <c:v>206666.23565972221</c:v>
                </c:pt>
                <c:pt idx="2030">
                  <c:v>211366.14834201388</c:v>
                </c:pt>
                <c:pt idx="2031">
                  <c:v>216078.96503472223</c:v>
                </c:pt>
                <c:pt idx="2032">
                  <c:v>218026.66253472221</c:v>
                </c:pt>
                <c:pt idx="2033">
                  <c:v>218626.75215277777</c:v>
                </c:pt>
                <c:pt idx="2034">
                  <c:v>220516.51026475694</c:v>
                </c:pt>
                <c:pt idx="2035">
                  <c:v>219496.11433159723</c:v>
                </c:pt>
                <c:pt idx="2036">
                  <c:v>196362.52056423613</c:v>
                </c:pt>
                <c:pt idx="2037">
                  <c:v>160886.24308159723</c:v>
                </c:pt>
                <c:pt idx="2038">
                  <c:v>129812.36317708333</c:v>
                </c:pt>
                <c:pt idx="2039">
                  <c:v>119734.919765625</c:v>
                </c:pt>
                <c:pt idx="2040">
                  <c:v>118994.578125</c:v>
                </c:pt>
                <c:pt idx="2041">
                  <c:v>118907.88861979167</c:v>
                </c:pt>
                <c:pt idx="2042">
                  <c:v>118905.96875</c:v>
                </c:pt>
                <c:pt idx="2043">
                  <c:v>118905.96875</c:v>
                </c:pt>
                <c:pt idx="2044">
                  <c:v>119780.74859375</c:v>
                </c:pt>
                <c:pt idx="2045">
                  <c:v>120328.375</c:v>
                </c:pt>
                <c:pt idx="2046">
                  <c:v>122041.06355034723</c:v>
                </c:pt>
                <c:pt idx="2047">
                  <c:v>122715.61122829861</c:v>
                </c:pt>
                <c:pt idx="2048">
                  <c:v>125591.95311631945</c:v>
                </c:pt>
                <c:pt idx="2049">
                  <c:v>130446.41403211806</c:v>
                </c:pt>
                <c:pt idx="2050">
                  <c:v>139210.44405381943</c:v>
                </c:pt>
                <c:pt idx="2051">
                  <c:v>157602.04202256945</c:v>
                </c:pt>
                <c:pt idx="2052">
                  <c:v>177494.45344618056</c:v>
                </c:pt>
                <c:pt idx="2053">
                  <c:v>184864.83729166666</c:v>
                </c:pt>
                <c:pt idx="2054">
                  <c:v>189448.4075</c:v>
                </c:pt>
                <c:pt idx="2055">
                  <c:v>190134.05068576388</c:v>
                </c:pt>
                <c:pt idx="2056">
                  <c:v>193253.01789930556</c:v>
                </c:pt>
                <c:pt idx="2057">
                  <c:v>195365.613125</c:v>
                </c:pt>
                <c:pt idx="2058">
                  <c:v>196692.74054687499</c:v>
                </c:pt>
                <c:pt idx="2059">
                  <c:v>192262.60401909723</c:v>
                </c:pt>
                <c:pt idx="2060">
                  <c:v>160229.85094618055</c:v>
                </c:pt>
                <c:pt idx="2061">
                  <c:v>135002.87027777778</c:v>
                </c:pt>
                <c:pt idx="2062">
                  <c:v>122844.24145833333</c:v>
                </c:pt>
                <c:pt idx="2063">
                  <c:v>120028.8371875</c:v>
                </c:pt>
                <c:pt idx="2064">
                  <c:v>119928.921875</c:v>
                </c:pt>
                <c:pt idx="2065">
                  <c:v>119842.03546006944</c:v>
                </c:pt>
                <c:pt idx="2066">
                  <c:v>120966.89875868056</c:v>
                </c:pt>
                <c:pt idx="2067">
                  <c:v>124735.58418402777</c:v>
                </c:pt>
                <c:pt idx="2068">
                  <c:v>133827.61406250001</c:v>
                </c:pt>
                <c:pt idx="2069">
                  <c:v>142932.24152777778</c:v>
                </c:pt>
                <c:pt idx="2070">
                  <c:v>147631.20335937501</c:v>
                </c:pt>
                <c:pt idx="2071">
                  <c:v>148357.62559027778</c:v>
                </c:pt>
                <c:pt idx="2072">
                  <c:v>154668.48013020834</c:v>
                </c:pt>
                <c:pt idx="2073">
                  <c:v>157427.65527777778</c:v>
                </c:pt>
                <c:pt idx="2074">
                  <c:v>160880.63860243055</c:v>
                </c:pt>
                <c:pt idx="2075">
                  <c:v>165805.37973090279</c:v>
                </c:pt>
                <c:pt idx="2076">
                  <c:v>175651.32144097221</c:v>
                </c:pt>
                <c:pt idx="2077">
                  <c:v>178506.16621527777</c:v>
                </c:pt>
                <c:pt idx="2078">
                  <c:v>183806.39506944444</c:v>
                </c:pt>
                <c:pt idx="2079">
                  <c:v>180215.19889756944</c:v>
                </c:pt>
                <c:pt idx="2080">
                  <c:v>183326.4786892361</c:v>
                </c:pt>
                <c:pt idx="2081">
                  <c:v>183140.8078732639</c:v>
                </c:pt>
                <c:pt idx="2082">
                  <c:v>183194.42591145833</c:v>
                </c:pt>
                <c:pt idx="2083">
                  <c:v>180699.34340277777</c:v>
                </c:pt>
                <c:pt idx="2084">
                  <c:v>164753.44657118057</c:v>
                </c:pt>
                <c:pt idx="2085">
                  <c:v>141563.3169357639</c:v>
                </c:pt>
                <c:pt idx="2086">
                  <c:v>127851.18692274306</c:v>
                </c:pt>
                <c:pt idx="2087">
                  <c:v>121980.36733072916</c:v>
                </c:pt>
                <c:pt idx="2088">
                  <c:v>121939.73924479166</c:v>
                </c:pt>
                <c:pt idx="2089">
                  <c:v>121747.47467881945</c:v>
                </c:pt>
                <c:pt idx="2090">
                  <c:v>121707.28125</c:v>
                </c:pt>
                <c:pt idx="2091">
                  <c:v>121710.08073350694</c:v>
                </c:pt>
                <c:pt idx="2092">
                  <c:v>123750.04726128472</c:v>
                </c:pt>
                <c:pt idx="2093">
                  <c:v>129836.6770920139</c:v>
                </c:pt>
                <c:pt idx="2094">
                  <c:v>138233.32743055557</c:v>
                </c:pt>
                <c:pt idx="2095">
                  <c:v>141461.41365451389</c:v>
                </c:pt>
                <c:pt idx="2096">
                  <c:v>150272.39000868055</c:v>
                </c:pt>
                <c:pt idx="2097">
                  <c:v>154149.10758680556</c:v>
                </c:pt>
                <c:pt idx="2098">
                  <c:v>159489.05508680554</c:v>
                </c:pt>
                <c:pt idx="2099">
                  <c:v>165825.42519965279</c:v>
                </c:pt>
                <c:pt idx="2100">
                  <c:v>169654.26225694444</c:v>
                </c:pt>
                <c:pt idx="2101">
                  <c:v>178685.88119791666</c:v>
                </c:pt>
                <c:pt idx="2102">
                  <c:v>183926.62312500001</c:v>
                </c:pt>
                <c:pt idx="2103">
                  <c:v>186869.015625</c:v>
                </c:pt>
                <c:pt idx="2104">
                  <c:v>180728.26363715279</c:v>
                </c:pt>
                <c:pt idx="2105">
                  <c:v>178076.14887152778</c:v>
                </c:pt>
                <c:pt idx="2106">
                  <c:v>176567.359921875</c:v>
                </c:pt>
                <c:pt idx="2107">
                  <c:v>168829.09250868057</c:v>
                </c:pt>
                <c:pt idx="2108">
                  <c:v>163947.02234375</c:v>
                </c:pt>
                <c:pt idx="2109">
                  <c:v>151976.80903645835</c:v>
                </c:pt>
                <c:pt idx="2110">
                  <c:v>136229.81338541667</c:v>
                </c:pt>
                <c:pt idx="2111">
                  <c:v>122934.25157986111</c:v>
                </c:pt>
                <c:pt idx="2112">
                  <c:v>124125.92033854166</c:v>
                </c:pt>
                <c:pt idx="2113">
                  <c:v>120870.3431076389</c:v>
                </c:pt>
                <c:pt idx="2114">
                  <c:v>118081.31073350695</c:v>
                </c:pt>
                <c:pt idx="2115">
                  <c:v>124850.25913194445</c:v>
                </c:pt>
                <c:pt idx="2116">
                  <c:v>134428.58633246529</c:v>
                </c:pt>
                <c:pt idx="2117">
                  <c:v>139959.55639756945</c:v>
                </c:pt>
                <c:pt idx="2118">
                  <c:v>148825.07234375001</c:v>
                </c:pt>
                <c:pt idx="2119">
                  <c:v>151522.00414062501</c:v>
                </c:pt>
                <c:pt idx="2120">
                  <c:v>153973.72877604168</c:v>
                </c:pt>
                <c:pt idx="2121">
                  <c:v>157545.34125</c:v>
                </c:pt>
                <c:pt idx="2122">
                  <c:v>159418.97092881944</c:v>
                </c:pt>
                <c:pt idx="2123">
                  <c:v>169289.56842013888</c:v>
                </c:pt>
                <c:pt idx="2124">
                  <c:v>177506.23869791668</c:v>
                </c:pt>
                <c:pt idx="2125">
                  <c:v>193170.98846354167</c:v>
                </c:pt>
                <c:pt idx="2126">
                  <c:v>219319.79328124999</c:v>
                </c:pt>
                <c:pt idx="2127">
                  <c:v>234784.86044270833</c:v>
                </c:pt>
                <c:pt idx="2128">
                  <c:v>242791.60976562501</c:v>
                </c:pt>
                <c:pt idx="2129">
                  <c:v>248094.49992187499</c:v>
                </c:pt>
                <c:pt idx="2130">
                  <c:v>249902.64388888888</c:v>
                </c:pt>
                <c:pt idx="2131">
                  <c:v>251373.92907986112</c:v>
                </c:pt>
                <c:pt idx="2132">
                  <c:v>250842.63300347223</c:v>
                </c:pt>
                <c:pt idx="2133">
                  <c:v>244027.69011284722</c:v>
                </c:pt>
                <c:pt idx="2134">
                  <c:v>229830.94520833335</c:v>
                </c:pt>
                <c:pt idx="2135">
                  <c:v>213323.71887152779</c:v>
                </c:pt>
                <c:pt idx="2136">
                  <c:v>204536.59375</c:v>
                </c:pt>
                <c:pt idx="2137">
                  <c:v>204566.32460937501</c:v>
                </c:pt>
                <c:pt idx="2138">
                  <c:v>203931.51418402776</c:v>
                </c:pt>
                <c:pt idx="2139">
                  <c:v>207548.83145833333</c:v>
                </c:pt>
                <c:pt idx="2140">
                  <c:v>222731.72690972223</c:v>
                </c:pt>
                <c:pt idx="2141">
                  <c:v>226858.171875</c:v>
                </c:pt>
                <c:pt idx="2142">
                  <c:v>226934.94297743056</c:v>
                </c:pt>
                <c:pt idx="2143">
                  <c:v>226973.49374999999</c:v>
                </c:pt>
                <c:pt idx="2144">
                  <c:v>227230.03246527776</c:v>
                </c:pt>
                <c:pt idx="2145">
                  <c:v>227400.29743055557</c:v>
                </c:pt>
                <c:pt idx="2146">
                  <c:v>227164.22648437499</c:v>
                </c:pt>
                <c:pt idx="2147">
                  <c:v>227181.61224826387</c:v>
                </c:pt>
                <c:pt idx="2148">
                  <c:v>229862.97751736111</c:v>
                </c:pt>
                <c:pt idx="2149">
                  <c:v>230114.64390625001</c:v>
                </c:pt>
                <c:pt idx="2150">
                  <c:v>230293.41537326388</c:v>
                </c:pt>
                <c:pt idx="2151">
                  <c:v>231109.17276041667</c:v>
                </c:pt>
                <c:pt idx="2152">
                  <c:v>231973.47311631945</c:v>
                </c:pt>
                <c:pt idx="2153">
                  <c:v>235371.48440972221</c:v>
                </c:pt>
                <c:pt idx="2154">
                  <c:v>240687.21656249999</c:v>
                </c:pt>
                <c:pt idx="2155">
                  <c:v>244039.71402777778</c:v>
                </c:pt>
                <c:pt idx="2156">
                  <c:v>240782.20473958334</c:v>
                </c:pt>
                <c:pt idx="2157">
                  <c:v>221793.92691840278</c:v>
                </c:pt>
                <c:pt idx="2158">
                  <c:v>189223.21012152778</c:v>
                </c:pt>
                <c:pt idx="2159">
                  <c:v>155795.37401041668</c:v>
                </c:pt>
                <c:pt idx="2160">
                  <c:v>134733.8867013889</c:v>
                </c:pt>
                <c:pt idx="2161">
                  <c:v>127647.28061631945</c:v>
                </c:pt>
                <c:pt idx="2162">
                  <c:v>127543.2421875</c:v>
                </c:pt>
                <c:pt idx="2163">
                  <c:v>127747.426875</c:v>
                </c:pt>
                <c:pt idx="2164">
                  <c:v>129544.48383680555</c:v>
                </c:pt>
                <c:pt idx="2165">
                  <c:v>134166.0596875</c:v>
                </c:pt>
                <c:pt idx="2166">
                  <c:v>136172.80975694445</c:v>
                </c:pt>
                <c:pt idx="2167">
                  <c:v>135800.53885416666</c:v>
                </c:pt>
                <c:pt idx="2168">
                  <c:v>135848.60734374999</c:v>
                </c:pt>
                <c:pt idx="2169">
                  <c:v>137198.72807291665</c:v>
                </c:pt>
                <c:pt idx="2170">
                  <c:v>134563.71673611112</c:v>
                </c:pt>
                <c:pt idx="2171">
                  <c:v>134017.07894097222</c:v>
                </c:pt>
                <c:pt idx="2172">
                  <c:v>135411.08564236111</c:v>
                </c:pt>
                <c:pt idx="2173">
                  <c:v>136814.51788194446</c:v>
                </c:pt>
                <c:pt idx="2174">
                  <c:v>143540.45093749999</c:v>
                </c:pt>
                <c:pt idx="2175">
                  <c:v>156908.82859374999</c:v>
                </c:pt>
                <c:pt idx="2176">
                  <c:v>171053.40692708333</c:v>
                </c:pt>
                <c:pt idx="2177">
                  <c:v>178975.04977430555</c:v>
                </c:pt>
                <c:pt idx="2178">
                  <c:v>183473.93781249999</c:v>
                </c:pt>
                <c:pt idx="2179">
                  <c:v>183390.63885416667</c:v>
                </c:pt>
                <c:pt idx="2180">
                  <c:v>183312.69097222222</c:v>
                </c:pt>
                <c:pt idx="2181">
                  <c:v>177242.24673611112</c:v>
                </c:pt>
                <c:pt idx="2182">
                  <c:v>175906.99289930557</c:v>
                </c:pt>
                <c:pt idx="2183">
                  <c:v>171039.31312499999</c:v>
                </c:pt>
                <c:pt idx="2184">
                  <c:v>170413.58770833333</c:v>
                </c:pt>
                <c:pt idx="2185">
                  <c:v>170496.36749999999</c:v>
                </c:pt>
                <c:pt idx="2186">
                  <c:v>174740.39657986112</c:v>
                </c:pt>
                <c:pt idx="2187">
                  <c:v>188771.26729166668</c:v>
                </c:pt>
                <c:pt idx="2188">
                  <c:v>197310.32440972223</c:v>
                </c:pt>
                <c:pt idx="2189">
                  <c:v>201034.13135416666</c:v>
                </c:pt>
                <c:pt idx="2190">
                  <c:v>205078.68295138888</c:v>
                </c:pt>
                <c:pt idx="2191">
                  <c:v>205975.96074652777</c:v>
                </c:pt>
                <c:pt idx="2192">
                  <c:v>206240.33657118055</c:v>
                </c:pt>
                <c:pt idx="2193">
                  <c:v>213080.17270833332</c:v>
                </c:pt>
                <c:pt idx="2194">
                  <c:v>216460.1068923611</c:v>
                </c:pt>
                <c:pt idx="2195">
                  <c:v>216919.47970486112</c:v>
                </c:pt>
                <c:pt idx="2196">
                  <c:v>219877.12932291668</c:v>
                </c:pt>
                <c:pt idx="2197">
                  <c:v>221895.79777777777</c:v>
                </c:pt>
                <c:pt idx="2198">
                  <c:v>223900.92784722222</c:v>
                </c:pt>
                <c:pt idx="2199">
                  <c:v>226616.38241319446</c:v>
                </c:pt>
                <c:pt idx="2200">
                  <c:v>228082.0159548611</c:v>
                </c:pt>
                <c:pt idx="2201">
                  <c:v>226817.14696180556</c:v>
                </c:pt>
                <c:pt idx="2202">
                  <c:v>229807.76798611111</c:v>
                </c:pt>
                <c:pt idx="2203">
                  <c:v>237370.77041666667</c:v>
                </c:pt>
                <c:pt idx="2204">
                  <c:v>225329.90922743056</c:v>
                </c:pt>
                <c:pt idx="2205">
                  <c:v>192809.28282118056</c:v>
                </c:pt>
                <c:pt idx="2206">
                  <c:v>152484.2409548611</c:v>
                </c:pt>
                <c:pt idx="2207">
                  <c:v>136893.95821180556</c:v>
                </c:pt>
                <c:pt idx="2208">
                  <c:v>134614.609375</c:v>
                </c:pt>
                <c:pt idx="2209">
                  <c:v>134614.609375</c:v>
                </c:pt>
                <c:pt idx="2210">
                  <c:v>134614.609375</c:v>
                </c:pt>
                <c:pt idx="2211">
                  <c:v>134614.609375</c:v>
                </c:pt>
                <c:pt idx="2212">
                  <c:v>134617.26765625001</c:v>
                </c:pt>
                <c:pt idx="2213">
                  <c:v>134703.21875</c:v>
                </c:pt>
                <c:pt idx="2214">
                  <c:v>135007.15937499999</c:v>
                </c:pt>
                <c:pt idx="2215">
                  <c:v>135491.41944444444</c:v>
                </c:pt>
                <c:pt idx="2216">
                  <c:v>137685.88883680556</c:v>
                </c:pt>
                <c:pt idx="2217">
                  <c:v>139164.01201388889</c:v>
                </c:pt>
                <c:pt idx="2218">
                  <c:v>149856.16112847222</c:v>
                </c:pt>
                <c:pt idx="2219">
                  <c:v>158191.27873263889</c:v>
                </c:pt>
                <c:pt idx="2220">
                  <c:v>163535.12046875001</c:v>
                </c:pt>
                <c:pt idx="2221">
                  <c:v>172807.76015625001</c:v>
                </c:pt>
                <c:pt idx="2222">
                  <c:v>183248.57170138889</c:v>
                </c:pt>
                <c:pt idx="2223">
                  <c:v>186773.583125</c:v>
                </c:pt>
                <c:pt idx="2224">
                  <c:v>188121.07062499999</c:v>
                </c:pt>
                <c:pt idx="2225">
                  <c:v>188609.45668402777</c:v>
                </c:pt>
                <c:pt idx="2226">
                  <c:v>188660.31272569444</c:v>
                </c:pt>
                <c:pt idx="2227">
                  <c:v>186232.93375</c:v>
                </c:pt>
                <c:pt idx="2228">
                  <c:v>176287.9454861111</c:v>
                </c:pt>
                <c:pt idx="2229">
                  <c:v>156673.64239583333</c:v>
                </c:pt>
                <c:pt idx="2230">
                  <c:v>141824.35401041666</c:v>
                </c:pt>
                <c:pt idx="2231">
                  <c:v>139946.10881944443</c:v>
                </c:pt>
                <c:pt idx="2232">
                  <c:v>140187.546875</c:v>
                </c:pt>
                <c:pt idx="2233">
                  <c:v>142416.13477430557</c:v>
                </c:pt>
                <c:pt idx="2234">
                  <c:v>153281.07817708334</c:v>
                </c:pt>
                <c:pt idx="2235">
                  <c:v>169788.52006944444</c:v>
                </c:pt>
                <c:pt idx="2236">
                  <c:v>190528.15581597222</c:v>
                </c:pt>
                <c:pt idx="2237">
                  <c:v>199199.70802083332</c:v>
                </c:pt>
                <c:pt idx="2238">
                  <c:v>202058.63140625</c:v>
                </c:pt>
                <c:pt idx="2239">
                  <c:v>209566.35919270833</c:v>
                </c:pt>
                <c:pt idx="2240">
                  <c:v>216376.29144097221</c:v>
                </c:pt>
                <c:pt idx="2241">
                  <c:v>225902.6132986111</c:v>
                </c:pt>
                <c:pt idx="2242">
                  <c:v>223836.6990625</c:v>
                </c:pt>
                <c:pt idx="2243">
                  <c:v>225379.79593749999</c:v>
                </c:pt>
                <c:pt idx="2244">
                  <c:v>228719.75612847222</c:v>
                </c:pt>
                <c:pt idx="2245">
                  <c:v>243628.14368055554</c:v>
                </c:pt>
                <c:pt idx="2246">
                  <c:v>245822.86561631944</c:v>
                </c:pt>
                <c:pt idx="2247">
                  <c:v>246834.94399305555</c:v>
                </c:pt>
                <c:pt idx="2248">
                  <c:v>249497.70493923611</c:v>
                </c:pt>
                <c:pt idx="2249">
                  <c:v>251116.16277777779</c:v>
                </c:pt>
                <c:pt idx="2250">
                  <c:v>253215.2825</c:v>
                </c:pt>
                <c:pt idx="2251">
                  <c:v>257200.97791666666</c:v>
                </c:pt>
                <c:pt idx="2252">
                  <c:v>257196.13093750001</c:v>
                </c:pt>
                <c:pt idx="2253">
                  <c:v>250875.66805555555</c:v>
                </c:pt>
                <c:pt idx="2254">
                  <c:v>237217.13571180555</c:v>
                </c:pt>
                <c:pt idx="2255">
                  <c:v>224888.18053819446</c:v>
                </c:pt>
                <c:pt idx="2256">
                  <c:v>213731.46720486111</c:v>
                </c:pt>
                <c:pt idx="2257">
                  <c:v>211051.7418142361</c:v>
                </c:pt>
                <c:pt idx="2258">
                  <c:v>210894.28125</c:v>
                </c:pt>
                <c:pt idx="2259">
                  <c:v>210894.28125</c:v>
                </c:pt>
                <c:pt idx="2260">
                  <c:v>210916.08458333334</c:v>
                </c:pt>
                <c:pt idx="2261">
                  <c:v>211145.90368055555</c:v>
                </c:pt>
                <c:pt idx="2262">
                  <c:v>210681.26032986111</c:v>
                </c:pt>
                <c:pt idx="2263">
                  <c:v>210593.33432291666</c:v>
                </c:pt>
                <c:pt idx="2264">
                  <c:v>202910.47085069446</c:v>
                </c:pt>
                <c:pt idx="2265">
                  <c:v>206044.96420138888</c:v>
                </c:pt>
                <c:pt idx="2266">
                  <c:v>214196.65643229167</c:v>
                </c:pt>
                <c:pt idx="2267">
                  <c:v>227857.13300347223</c:v>
                </c:pt>
                <c:pt idx="2268">
                  <c:v>243295.10927083335</c:v>
                </c:pt>
                <c:pt idx="2269">
                  <c:v>251756.38597222223</c:v>
                </c:pt>
                <c:pt idx="2270">
                  <c:v>255831.63220486112</c:v>
                </c:pt>
                <c:pt idx="2271">
                  <c:v>258720.71944444443</c:v>
                </c:pt>
                <c:pt idx="2272">
                  <c:v>259201.71496527779</c:v>
                </c:pt>
                <c:pt idx="2273">
                  <c:v>259893.91401041666</c:v>
                </c:pt>
                <c:pt idx="2274">
                  <c:v>256919.6809201389</c:v>
                </c:pt>
                <c:pt idx="2275">
                  <c:v>253378.52456597221</c:v>
                </c:pt>
                <c:pt idx="2276">
                  <c:v>248094.32295138889</c:v>
                </c:pt>
                <c:pt idx="2277">
                  <c:v>220357.29842881946</c:v>
                </c:pt>
                <c:pt idx="2278">
                  <c:v>187965.11638888888</c:v>
                </c:pt>
                <c:pt idx="2279">
                  <c:v>167803.5934201389</c:v>
                </c:pt>
                <c:pt idx="2280">
                  <c:v>159341.86645833333</c:v>
                </c:pt>
                <c:pt idx="2281">
                  <c:v>156068.95479166668</c:v>
                </c:pt>
                <c:pt idx="2282">
                  <c:v>155982.57630208333</c:v>
                </c:pt>
                <c:pt idx="2283">
                  <c:v>158369.8265451389</c:v>
                </c:pt>
                <c:pt idx="2284">
                  <c:v>168686.35887152777</c:v>
                </c:pt>
                <c:pt idx="2285">
                  <c:v>172271.02138888888</c:v>
                </c:pt>
                <c:pt idx="2286">
                  <c:v>174304.42208333334</c:v>
                </c:pt>
                <c:pt idx="2287">
                  <c:v>176746.20302083335</c:v>
                </c:pt>
                <c:pt idx="2288">
                  <c:v>177222.10875000001</c:v>
                </c:pt>
                <c:pt idx="2289">
                  <c:v>178426.97607638888</c:v>
                </c:pt>
                <c:pt idx="2290">
                  <c:v>178108.15675347223</c:v>
                </c:pt>
                <c:pt idx="2291">
                  <c:v>182468.64210069444</c:v>
                </c:pt>
                <c:pt idx="2292">
                  <c:v>193657.77578125001</c:v>
                </c:pt>
                <c:pt idx="2293">
                  <c:v>206312.06220486111</c:v>
                </c:pt>
                <c:pt idx="2294">
                  <c:v>210691.18937499999</c:v>
                </c:pt>
                <c:pt idx="2295">
                  <c:v>212096.50050347223</c:v>
                </c:pt>
                <c:pt idx="2296">
                  <c:v>212935.11394097222</c:v>
                </c:pt>
                <c:pt idx="2297">
                  <c:v>212889.65173611112</c:v>
                </c:pt>
                <c:pt idx="2298">
                  <c:v>212852.45967013889</c:v>
                </c:pt>
                <c:pt idx="2299">
                  <c:v>209710.21840277777</c:v>
                </c:pt>
                <c:pt idx="2300">
                  <c:v>204310.10185763889</c:v>
                </c:pt>
                <c:pt idx="2301">
                  <c:v>186081.39866319444</c:v>
                </c:pt>
                <c:pt idx="2302">
                  <c:v>164818.99322916666</c:v>
                </c:pt>
                <c:pt idx="2303">
                  <c:v>159389.66050347223</c:v>
                </c:pt>
                <c:pt idx="2304">
                  <c:v>159180.40876736111</c:v>
                </c:pt>
                <c:pt idx="2305">
                  <c:v>158414.6028125</c:v>
                </c:pt>
                <c:pt idx="2306">
                  <c:v>164776.51515625001</c:v>
                </c:pt>
                <c:pt idx="2307">
                  <c:v>168562.24581597222</c:v>
                </c:pt>
                <c:pt idx="2308">
                  <c:v>171510.48194444444</c:v>
                </c:pt>
                <c:pt idx="2309">
                  <c:v>174262.16347222222</c:v>
                </c:pt>
                <c:pt idx="2310">
                  <c:v>177113.19493055556</c:v>
                </c:pt>
                <c:pt idx="2311">
                  <c:v>172328.11838541666</c:v>
                </c:pt>
                <c:pt idx="2312">
                  <c:v>161615.46675347222</c:v>
                </c:pt>
                <c:pt idx="2313">
                  <c:v>153186.43295138888</c:v>
                </c:pt>
                <c:pt idx="2314">
                  <c:v>151720.419375</c:v>
                </c:pt>
                <c:pt idx="2315">
                  <c:v>153991.66718749999</c:v>
                </c:pt>
                <c:pt idx="2316">
                  <c:v>162902.11684027777</c:v>
                </c:pt>
                <c:pt idx="2317">
                  <c:v>170158.20355902778</c:v>
                </c:pt>
                <c:pt idx="2318">
                  <c:v>180201.63907986111</c:v>
                </c:pt>
                <c:pt idx="2319">
                  <c:v>193249.8996701389</c:v>
                </c:pt>
                <c:pt idx="2320">
                  <c:v>211731.916171875</c:v>
                </c:pt>
                <c:pt idx="2321">
                  <c:v>216260.3828298611</c:v>
                </c:pt>
                <c:pt idx="2322">
                  <c:v>218454.46889756946</c:v>
                </c:pt>
                <c:pt idx="2323">
                  <c:v>222647.34631944445</c:v>
                </c:pt>
                <c:pt idx="2324">
                  <c:v>223096.08044270833</c:v>
                </c:pt>
                <c:pt idx="2325">
                  <c:v>219111.02210937499</c:v>
                </c:pt>
                <c:pt idx="2326">
                  <c:v>207111.59610243054</c:v>
                </c:pt>
                <c:pt idx="2327">
                  <c:v>193218.53640625</c:v>
                </c:pt>
                <c:pt idx="2328">
                  <c:v>188935.71281249999</c:v>
                </c:pt>
                <c:pt idx="2329">
                  <c:v>188847.77313368054</c:v>
                </c:pt>
                <c:pt idx="2330">
                  <c:v>189217.4996701389</c:v>
                </c:pt>
                <c:pt idx="2331">
                  <c:v>194737.17745659722</c:v>
                </c:pt>
                <c:pt idx="2332">
                  <c:v>201208.48960069445</c:v>
                </c:pt>
                <c:pt idx="2333">
                  <c:v>201287.7047482639</c:v>
                </c:pt>
                <c:pt idx="2334">
                  <c:v>202980.50762152777</c:v>
                </c:pt>
                <c:pt idx="2335">
                  <c:v>201856.62120659722</c:v>
                </c:pt>
                <c:pt idx="2336">
                  <c:v>199800.13408854167</c:v>
                </c:pt>
                <c:pt idx="2337">
                  <c:v>199676.68783854166</c:v>
                </c:pt>
                <c:pt idx="2338">
                  <c:v>199898.20977430555</c:v>
                </c:pt>
                <c:pt idx="2339">
                  <c:v>200757.06156249999</c:v>
                </c:pt>
                <c:pt idx="2340">
                  <c:v>202645.36322048612</c:v>
                </c:pt>
                <c:pt idx="2341">
                  <c:v>201290.10752604165</c:v>
                </c:pt>
                <c:pt idx="2342">
                  <c:v>204291.32196180554</c:v>
                </c:pt>
                <c:pt idx="2343">
                  <c:v>213034.17554687499</c:v>
                </c:pt>
                <c:pt idx="2344">
                  <c:v>222005.30157118055</c:v>
                </c:pt>
                <c:pt idx="2345">
                  <c:v>228205.29567708334</c:v>
                </c:pt>
                <c:pt idx="2346">
                  <c:v>231841.42374131945</c:v>
                </c:pt>
                <c:pt idx="2347">
                  <c:v>237385.29197916668</c:v>
                </c:pt>
                <c:pt idx="2348">
                  <c:v>235726.50507812499</c:v>
                </c:pt>
                <c:pt idx="2349">
                  <c:v>220821.35955729167</c:v>
                </c:pt>
                <c:pt idx="2350">
                  <c:v>204797.84941840277</c:v>
                </c:pt>
                <c:pt idx="2351">
                  <c:v>179810.66024305555</c:v>
                </c:pt>
                <c:pt idx="2352">
                  <c:v>157441.68985243054</c:v>
                </c:pt>
                <c:pt idx="2353">
                  <c:v>135850.75008246527</c:v>
                </c:pt>
                <c:pt idx="2354">
                  <c:v>124675.55078125</c:v>
                </c:pt>
                <c:pt idx="2355">
                  <c:v>123272.4494140625</c:v>
                </c:pt>
                <c:pt idx="2356">
                  <c:v>123196.734375</c:v>
                </c:pt>
                <c:pt idx="2357">
                  <c:v>123685.42082465277</c:v>
                </c:pt>
                <c:pt idx="2358">
                  <c:v>124777.16444444444</c:v>
                </c:pt>
                <c:pt idx="2359">
                  <c:v>124279.43284722223</c:v>
                </c:pt>
                <c:pt idx="2360">
                  <c:v>121221.89115885417</c:v>
                </c:pt>
                <c:pt idx="2361">
                  <c:v>122037.51194444444</c:v>
                </c:pt>
                <c:pt idx="2362">
                  <c:v>121374.53645833333</c:v>
                </c:pt>
                <c:pt idx="2363">
                  <c:v>123062.22676215277</c:v>
                </c:pt>
                <c:pt idx="2364">
                  <c:v>123600.15881944445</c:v>
                </c:pt>
                <c:pt idx="2365">
                  <c:v>124357.70622395833</c:v>
                </c:pt>
                <c:pt idx="2366">
                  <c:v>128263.35310329861</c:v>
                </c:pt>
                <c:pt idx="2367">
                  <c:v>133784.21413194443</c:v>
                </c:pt>
                <c:pt idx="2368">
                  <c:v>136975.04131076389</c:v>
                </c:pt>
                <c:pt idx="2369">
                  <c:v>136106.04836805555</c:v>
                </c:pt>
                <c:pt idx="2370">
                  <c:v>133248.27817708332</c:v>
                </c:pt>
                <c:pt idx="2371">
                  <c:v>131946.73638454863</c:v>
                </c:pt>
                <c:pt idx="2372">
                  <c:v>131082.6471875</c:v>
                </c:pt>
                <c:pt idx="2373">
                  <c:v>128732.32378038195</c:v>
                </c:pt>
                <c:pt idx="2374">
                  <c:v>125940.941484375</c:v>
                </c:pt>
                <c:pt idx="2375">
                  <c:v>122501.34952256945</c:v>
                </c:pt>
                <c:pt idx="2376">
                  <c:v>121553.69740451389</c:v>
                </c:pt>
                <c:pt idx="2377">
                  <c:v>121466.515625</c:v>
                </c:pt>
                <c:pt idx="2378">
                  <c:v>121466.515625</c:v>
                </c:pt>
                <c:pt idx="2379">
                  <c:v>119895.265625</c:v>
                </c:pt>
                <c:pt idx="2380">
                  <c:v>119216.515625</c:v>
                </c:pt>
                <c:pt idx="2381">
                  <c:v>119218.33703993056</c:v>
                </c:pt>
                <c:pt idx="2382">
                  <c:v>119980.20557291666</c:v>
                </c:pt>
                <c:pt idx="2383">
                  <c:v>120802.48862413195</c:v>
                </c:pt>
                <c:pt idx="2384">
                  <c:v>122903.65928819444</c:v>
                </c:pt>
                <c:pt idx="2385">
                  <c:v>127382.07021701388</c:v>
                </c:pt>
                <c:pt idx="2386">
                  <c:v>134652.36026475695</c:v>
                </c:pt>
                <c:pt idx="2387">
                  <c:v>146053.37091145833</c:v>
                </c:pt>
                <c:pt idx="2388">
                  <c:v>165341.83370659722</c:v>
                </c:pt>
                <c:pt idx="2389">
                  <c:v>176277.60650173613</c:v>
                </c:pt>
                <c:pt idx="2390">
                  <c:v>186330.17213541668</c:v>
                </c:pt>
                <c:pt idx="2391">
                  <c:v>188334.73565104167</c:v>
                </c:pt>
                <c:pt idx="2392">
                  <c:v>192390.09980034723</c:v>
                </c:pt>
                <c:pt idx="2393">
                  <c:v>193328.46874131943</c:v>
                </c:pt>
                <c:pt idx="2394">
                  <c:v>194671.33598958334</c:v>
                </c:pt>
                <c:pt idx="2395">
                  <c:v>197619.65228298612</c:v>
                </c:pt>
                <c:pt idx="2396">
                  <c:v>192095.27444444445</c:v>
                </c:pt>
                <c:pt idx="2397">
                  <c:v>179301.65953993055</c:v>
                </c:pt>
                <c:pt idx="2398">
                  <c:v>159199.70381076389</c:v>
                </c:pt>
                <c:pt idx="2399">
                  <c:v>134933.3056467014</c:v>
                </c:pt>
                <c:pt idx="2400">
                  <c:v>127236.05701822917</c:v>
                </c:pt>
                <c:pt idx="2401">
                  <c:v>129146.23254340277</c:v>
                </c:pt>
                <c:pt idx="2402">
                  <c:v>134495.22435763889</c:v>
                </c:pt>
                <c:pt idx="2403">
                  <c:v>142736.59456597222</c:v>
                </c:pt>
                <c:pt idx="2404">
                  <c:v>159845.39537326389</c:v>
                </c:pt>
                <c:pt idx="2405">
                  <c:v>175931.27068576388</c:v>
                </c:pt>
                <c:pt idx="2406">
                  <c:v>187595.21764756946</c:v>
                </c:pt>
                <c:pt idx="2407">
                  <c:v>195211.74366319444</c:v>
                </c:pt>
                <c:pt idx="2408">
                  <c:v>208182.0484548611</c:v>
                </c:pt>
                <c:pt idx="2409">
                  <c:v>223696.47513020833</c:v>
                </c:pt>
                <c:pt idx="2410">
                  <c:v>244395.11309027777</c:v>
                </c:pt>
                <c:pt idx="2411">
                  <c:v>259444.17993923611</c:v>
                </c:pt>
                <c:pt idx="2412">
                  <c:v>262549.87348958332</c:v>
                </c:pt>
                <c:pt idx="2413">
                  <c:v>263886.0285763889</c:v>
                </c:pt>
                <c:pt idx="2414">
                  <c:v>264739.6514583333</c:v>
                </c:pt>
                <c:pt idx="2415">
                  <c:v>265432.34031250002</c:v>
                </c:pt>
                <c:pt idx="2416">
                  <c:v>266652.8115798611</c:v>
                </c:pt>
                <c:pt idx="2417">
                  <c:v>267060.34526041668</c:v>
                </c:pt>
                <c:pt idx="2418">
                  <c:v>266510.75522569445</c:v>
                </c:pt>
                <c:pt idx="2419">
                  <c:v>270422.53503472224</c:v>
                </c:pt>
                <c:pt idx="2420">
                  <c:v>255774.54450520832</c:v>
                </c:pt>
                <c:pt idx="2421">
                  <c:v>226027.58105034722</c:v>
                </c:pt>
                <c:pt idx="2422">
                  <c:v>182617.37702256945</c:v>
                </c:pt>
                <c:pt idx="2423">
                  <c:v>148113.27116319444</c:v>
                </c:pt>
                <c:pt idx="2424">
                  <c:v>142863.4440798611</c:v>
                </c:pt>
                <c:pt idx="2425">
                  <c:v>143222.16427951388</c:v>
                </c:pt>
                <c:pt idx="2426">
                  <c:v>144766.34194444446</c:v>
                </c:pt>
                <c:pt idx="2427">
                  <c:v>149874.2203732639</c:v>
                </c:pt>
                <c:pt idx="2428">
                  <c:v>164688.49462673612</c:v>
                </c:pt>
                <c:pt idx="2429">
                  <c:v>170415.43230034722</c:v>
                </c:pt>
                <c:pt idx="2430">
                  <c:v>172356.25519965278</c:v>
                </c:pt>
                <c:pt idx="2431">
                  <c:v>175652.72256076388</c:v>
                </c:pt>
                <c:pt idx="2432">
                  <c:v>186082.48592013889</c:v>
                </c:pt>
                <c:pt idx="2433">
                  <c:v>202666.0905642361</c:v>
                </c:pt>
                <c:pt idx="2434">
                  <c:v>212519.84592881944</c:v>
                </c:pt>
                <c:pt idx="2435">
                  <c:v>216829.94249131944</c:v>
                </c:pt>
                <c:pt idx="2436">
                  <c:v>221268.76802083335</c:v>
                </c:pt>
                <c:pt idx="2437">
                  <c:v>221814.12773437501</c:v>
                </c:pt>
                <c:pt idx="2438">
                  <c:v>222914.09548611112</c:v>
                </c:pt>
                <c:pt idx="2439">
                  <c:v>223281.80514756945</c:v>
                </c:pt>
                <c:pt idx="2440">
                  <c:v>226693.78309027778</c:v>
                </c:pt>
                <c:pt idx="2441">
                  <c:v>229103.13007812499</c:v>
                </c:pt>
                <c:pt idx="2442">
                  <c:v>226937.28359375001</c:v>
                </c:pt>
                <c:pt idx="2443">
                  <c:v>222151.13349826389</c:v>
                </c:pt>
                <c:pt idx="2444">
                  <c:v>211944.28516493057</c:v>
                </c:pt>
                <c:pt idx="2445">
                  <c:v>202236.03441840276</c:v>
                </c:pt>
                <c:pt idx="2446">
                  <c:v>188005.76620659721</c:v>
                </c:pt>
                <c:pt idx="2447">
                  <c:v>162959.84736111111</c:v>
                </c:pt>
                <c:pt idx="2448">
                  <c:v>151210.86539930556</c:v>
                </c:pt>
                <c:pt idx="2449">
                  <c:v>151006.37180555557</c:v>
                </c:pt>
                <c:pt idx="2450">
                  <c:v>151155.42291666666</c:v>
                </c:pt>
                <c:pt idx="2451">
                  <c:v>153555.17163194445</c:v>
                </c:pt>
                <c:pt idx="2452">
                  <c:v>162459.49529513888</c:v>
                </c:pt>
                <c:pt idx="2453">
                  <c:v>166155.55605902779</c:v>
                </c:pt>
                <c:pt idx="2454">
                  <c:v>168664.26491319443</c:v>
                </c:pt>
                <c:pt idx="2455">
                  <c:v>170960.28581597222</c:v>
                </c:pt>
                <c:pt idx="2456">
                  <c:v>181158.94677083334</c:v>
                </c:pt>
                <c:pt idx="2457">
                  <c:v>198476.05121527778</c:v>
                </c:pt>
                <c:pt idx="2458">
                  <c:v>214371.42583333334</c:v>
                </c:pt>
                <c:pt idx="2459">
                  <c:v>240860.42234374999</c:v>
                </c:pt>
                <c:pt idx="2460">
                  <c:v>246521.35732638888</c:v>
                </c:pt>
                <c:pt idx="2461">
                  <c:v>250865.45913194446</c:v>
                </c:pt>
                <c:pt idx="2462">
                  <c:v>253506.12189236112</c:v>
                </c:pt>
                <c:pt idx="2463">
                  <c:v>256702.19159722223</c:v>
                </c:pt>
                <c:pt idx="2464">
                  <c:v>258035.54699652779</c:v>
                </c:pt>
                <c:pt idx="2465">
                  <c:v>263111.34149305557</c:v>
                </c:pt>
                <c:pt idx="2466">
                  <c:v>267206.06302083336</c:v>
                </c:pt>
                <c:pt idx="2467">
                  <c:v>269777.45666666667</c:v>
                </c:pt>
                <c:pt idx="2468">
                  <c:v>266820.06229166669</c:v>
                </c:pt>
                <c:pt idx="2469">
                  <c:v>256892.95102430554</c:v>
                </c:pt>
                <c:pt idx="2470">
                  <c:v>238837.23307291666</c:v>
                </c:pt>
                <c:pt idx="2471">
                  <c:v>221715.14381944443</c:v>
                </c:pt>
                <c:pt idx="2472">
                  <c:v>213110.55694444446</c:v>
                </c:pt>
                <c:pt idx="2473">
                  <c:v>208527.71807291667</c:v>
                </c:pt>
                <c:pt idx="2474">
                  <c:v>209234.42090277778</c:v>
                </c:pt>
                <c:pt idx="2475">
                  <c:v>209633.046875</c:v>
                </c:pt>
                <c:pt idx="2476">
                  <c:v>214042.15640625</c:v>
                </c:pt>
                <c:pt idx="2477">
                  <c:v>221911.04166666666</c:v>
                </c:pt>
                <c:pt idx="2478">
                  <c:v>222111.59364583335</c:v>
                </c:pt>
                <c:pt idx="2479">
                  <c:v>221951.38958333334</c:v>
                </c:pt>
                <c:pt idx="2480">
                  <c:v>221192.84970486112</c:v>
                </c:pt>
                <c:pt idx="2481">
                  <c:v>222498.06789930555</c:v>
                </c:pt>
                <c:pt idx="2482">
                  <c:v>220569.44321180554</c:v>
                </c:pt>
                <c:pt idx="2483">
                  <c:v>221244.9921701389</c:v>
                </c:pt>
                <c:pt idx="2484">
                  <c:v>223460.19111111111</c:v>
                </c:pt>
                <c:pt idx="2485">
                  <c:v>221288.97012152779</c:v>
                </c:pt>
                <c:pt idx="2486">
                  <c:v>219094.63378472222</c:v>
                </c:pt>
                <c:pt idx="2487">
                  <c:v>217812.84600694446</c:v>
                </c:pt>
                <c:pt idx="2488">
                  <c:v>218430.88770833332</c:v>
                </c:pt>
                <c:pt idx="2489">
                  <c:v>220582.8057638889</c:v>
                </c:pt>
                <c:pt idx="2490">
                  <c:v>217122.09677083333</c:v>
                </c:pt>
                <c:pt idx="2491">
                  <c:v>216272.07496527777</c:v>
                </c:pt>
                <c:pt idx="2492">
                  <c:v>210930.9128125</c:v>
                </c:pt>
                <c:pt idx="2493">
                  <c:v>192463.10902777777</c:v>
                </c:pt>
                <c:pt idx="2494">
                  <c:v>167097.47859375001</c:v>
                </c:pt>
                <c:pt idx="2495">
                  <c:v>156561.18142361112</c:v>
                </c:pt>
                <c:pt idx="2496">
                  <c:v>153050.50937499999</c:v>
                </c:pt>
                <c:pt idx="2497">
                  <c:v>153056.94437499999</c:v>
                </c:pt>
                <c:pt idx="2498">
                  <c:v>152799.21255208334</c:v>
                </c:pt>
                <c:pt idx="2499">
                  <c:v>153925.50803819444</c:v>
                </c:pt>
                <c:pt idx="2500">
                  <c:v>162129.83966145833</c:v>
                </c:pt>
                <c:pt idx="2501">
                  <c:v>161253.53965277778</c:v>
                </c:pt>
                <c:pt idx="2502">
                  <c:v>163011.65529513889</c:v>
                </c:pt>
                <c:pt idx="2503">
                  <c:v>168545.60104166667</c:v>
                </c:pt>
                <c:pt idx="2504">
                  <c:v>174238.07309027779</c:v>
                </c:pt>
                <c:pt idx="2505">
                  <c:v>184656.10105902777</c:v>
                </c:pt>
                <c:pt idx="2506">
                  <c:v>193307.14092013889</c:v>
                </c:pt>
                <c:pt idx="2507">
                  <c:v>201467.77321180556</c:v>
                </c:pt>
                <c:pt idx="2508">
                  <c:v>210742.67092013889</c:v>
                </c:pt>
                <c:pt idx="2509">
                  <c:v>222526.92092013889</c:v>
                </c:pt>
                <c:pt idx="2510">
                  <c:v>230559.26756944443</c:v>
                </c:pt>
                <c:pt idx="2511">
                  <c:v>236273.986875</c:v>
                </c:pt>
                <c:pt idx="2512">
                  <c:v>238160.29640625001</c:v>
                </c:pt>
                <c:pt idx="2513">
                  <c:v>242452.42717013889</c:v>
                </c:pt>
                <c:pt idx="2514">
                  <c:v>243451.44230902777</c:v>
                </c:pt>
                <c:pt idx="2515">
                  <c:v>243745.11043402777</c:v>
                </c:pt>
                <c:pt idx="2516">
                  <c:v>238921.24831597222</c:v>
                </c:pt>
                <c:pt idx="2517">
                  <c:v>226158.49534722223</c:v>
                </c:pt>
                <c:pt idx="2518">
                  <c:v>201416.95159722221</c:v>
                </c:pt>
                <c:pt idx="2519">
                  <c:v>183840.0077951389</c:v>
                </c:pt>
                <c:pt idx="2520">
                  <c:v>173476.92256944443</c:v>
                </c:pt>
                <c:pt idx="2521">
                  <c:v>169294.19671875</c:v>
                </c:pt>
                <c:pt idx="2522">
                  <c:v>169959.67618055554</c:v>
                </c:pt>
                <c:pt idx="2523">
                  <c:v>170856.36052083335</c:v>
                </c:pt>
                <c:pt idx="2524">
                  <c:v>174970.9843576389</c:v>
                </c:pt>
                <c:pt idx="2525">
                  <c:v>184743.31361111111</c:v>
                </c:pt>
                <c:pt idx="2526">
                  <c:v>196833.76989583333</c:v>
                </c:pt>
                <c:pt idx="2527">
                  <c:v>203181.31289930554</c:v>
                </c:pt>
                <c:pt idx="2528">
                  <c:v>212714.66625000001</c:v>
                </c:pt>
                <c:pt idx="2529">
                  <c:v>232101.31411458334</c:v>
                </c:pt>
                <c:pt idx="2530">
                  <c:v>246054.79899305556</c:v>
                </c:pt>
                <c:pt idx="2531">
                  <c:v>251690.54467013889</c:v>
                </c:pt>
                <c:pt idx="2532">
                  <c:v>257033.89036458332</c:v>
                </c:pt>
                <c:pt idx="2533">
                  <c:v>262639.38960069447</c:v>
                </c:pt>
                <c:pt idx="2534">
                  <c:v>263484.48972222221</c:v>
                </c:pt>
                <c:pt idx="2535">
                  <c:v>264072.38388888887</c:v>
                </c:pt>
                <c:pt idx="2536">
                  <c:v>264791.14170138887</c:v>
                </c:pt>
                <c:pt idx="2537">
                  <c:v>265138.46079861111</c:v>
                </c:pt>
                <c:pt idx="2538">
                  <c:v>264663.34538194444</c:v>
                </c:pt>
                <c:pt idx="2539">
                  <c:v>264623.94982638891</c:v>
                </c:pt>
                <c:pt idx="2540">
                  <c:v>258510.92571180555</c:v>
                </c:pt>
                <c:pt idx="2541">
                  <c:v>248299.16755208332</c:v>
                </c:pt>
                <c:pt idx="2542">
                  <c:v>239555.84805555554</c:v>
                </c:pt>
                <c:pt idx="2543">
                  <c:v>222989.60718749999</c:v>
                </c:pt>
                <c:pt idx="2544">
                  <c:v>218711.24187500001</c:v>
                </c:pt>
                <c:pt idx="2545">
                  <c:v>218644.859375</c:v>
                </c:pt>
                <c:pt idx="2546">
                  <c:v>218672.520234375</c:v>
                </c:pt>
                <c:pt idx="2547">
                  <c:v>219935.14348958334</c:v>
                </c:pt>
                <c:pt idx="2548">
                  <c:v>220608.91760416667</c:v>
                </c:pt>
                <c:pt idx="2549">
                  <c:v>220949.88128472221</c:v>
                </c:pt>
                <c:pt idx="2550">
                  <c:v>222611.09536458334</c:v>
                </c:pt>
                <c:pt idx="2551">
                  <c:v>222709.27239583334</c:v>
                </c:pt>
                <c:pt idx="2552">
                  <c:v>227453.051875</c:v>
                </c:pt>
                <c:pt idx="2553">
                  <c:v>237105.26147569445</c:v>
                </c:pt>
                <c:pt idx="2554">
                  <c:v>237963.2082638889</c:v>
                </c:pt>
                <c:pt idx="2555">
                  <c:v>239891.38340277778</c:v>
                </c:pt>
                <c:pt idx="2556">
                  <c:v>249903.08656249999</c:v>
                </c:pt>
                <c:pt idx="2557">
                  <c:v>254072.01282986111</c:v>
                </c:pt>
                <c:pt idx="2558">
                  <c:v>256316.10657986111</c:v>
                </c:pt>
                <c:pt idx="2559">
                  <c:v>260092.31649305555</c:v>
                </c:pt>
                <c:pt idx="2560">
                  <c:v>261134.85128472222</c:v>
                </c:pt>
                <c:pt idx="2561">
                  <c:v>261477.66338541667</c:v>
                </c:pt>
                <c:pt idx="2562">
                  <c:v>263642.27836805553</c:v>
                </c:pt>
                <c:pt idx="2563">
                  <c:v>267156.56868055556</c:v>
                </c:pt>
                <c:pt idx="2564">
                  <c:v>259560.19585069444</c:v>
                </c:pt>
                <c:pt idx="2565">
                  <c:v>232095.37152777778</c:v>
                </c:pt>
                <c:pt idx="2566">
                  <c:v>206975.79465277778</c:v>
                </c:pt>
                <c:pt idx="2567">
                  <c:v>187745.89263888888</c:v>
                </c:pt>
                <c:pt idx="2568">
                  <c:v>180286.14156250001</c:v>
                </c:pt>
                <c:pt idx="2569">
                  <c:v>180358.325625</c:v>
                </c:pt>
                <c:pt idx="2570">
                  <c:v>180366.765625</c:v>
                </c:pt>
                <c:pt idx="2571">
                  <c:v>182865.50574652778</c:v>
                </c:pt>
                <c:pt idx="2572">
                  <c:v>189673.70024305556</c:v>
                </c:pt>
                <c:pt idx="2573">
                  <c:v>191312.69225694446</c:v>
                </c:pt>
                <c:pt idx="2574">
                  <c:v>192931.17409722222</c:v>
                </c:pt>
                <c:pt idx="2575">
                  <c:v>193104.22961805554</c:v>
                </c:pt>
                <c:pt idx="2576">
                  <c:v>192555.00446180557</c:v>
                </c:pt>
                <c:pt idx="2577">
                  <c:v>191258.42881944444</c:v>
                </c:pt>
                <c:pt idx="2578">
                  <c:v>190818.70881944444</c:v>
                </c:pt>
                <c:pt idx="2579">
                  <c:v>192498.50506944445</c:v>
                </c:pt>
                <c:pt idx="2580">
                  <c:v>196911.82401041666</c:v>
                </c:pt>
                <c:pt idx="2581">
                  <c:v>203172.11730902779</c:v>
                </c:pt>
                <c:pt idx="2582">
                  <c:v>206516.34324652777</c:v>
                </c:pt>
                <c:pt idx="2583">
                  <c:v>206903.97482638888</c:v>
                </c:pt>
                <c:pt idx="2584">
                  <c:v>207777.86753472223</c:v>
                </c:pt>
                <c:pt idx="2585">
                  <c:v>208558.08559027777</c:v>
                </c:pt>
                <c:pt idx="2586">
                  <c:v>208537.80260416667</c:v>
                </c:pt>
                <c:pt idx="2587">
                  <c:v>209280.77085069445</c:v>
                </c:pt>
                <c:pt idx="2588">
                  <c:v>203590.48444444445</c:v>
                </c:pt>
                <c:pt idx="2589">
                  <c:v>181037.56732638887</c:v>
                </c:pt>
                <c:pt idx="2590">
                  <c:v>157876.16503472222</c:v>
                </c:pt>
                <c:pt idx="2591">
                  <c:v>135932.20225694444</c:v>
                </c:pt>
                <c:pt idx="2592">
                  <c:v>130236.921875</c:v>
                </c:pt>
                <c:pt idx="2593">
                  <c:v>130627.00298611111</c:v>
                </c:pt>
                <c:pt idx="2594">
                  <c:v>134478.54619791667</c:v>
                </c:pt>
                <c:pt idx="2595">
                  <c:v>139503.22494791666</c:v>
                </c:pt>
                <c:pt idx="2596">
                  <c:v>141866.55104166668</c:v>
                </c:pt>
                <c:pt idx="2597">
                  <c:v>141739.86493055554</c:v>
                </c:pt>
                <c:pt idx="2598">
                  <c:v>144391.41314236113</c:v>
                </c:pt>
                <c:pt idx="2599">
                  <c:v>144505.68312500001</c:v>
                </c:pt>
                <c:pt idx="2600">
                  <c:v>141679.85619791667</c:v>
                </c:pt>
                <c:pt idx="2601">
                  <c:v>138409.85598958333</c:v>
                </c:pt>
                <c:pt idx="2602">
                  <c:v>138728.7176736111</c:v>
                </c:pt>
                <c:pt idx="2603">
                  <c:v>140362.84033854166</c:v>
                </c:pt>
                <c:pt idx="2604">
                  <c:v>141336.89404513888</c:v>
                </c:pt>
                <c:pt idx="2605">
                  <c:v>144615.78345486111</c:v>
                </c:pt>
                <c:pt idx="2606">
                  <c:v>149069.29814236111</c:v>
                </c:pt>
                <c:pt idx="2607">
                  <c:v>156855.51776041667</c:v>
                </c:pt>
                <c:pt idx="2608">
                  <c:v>160077.46604166666</c:v>
                </c:pt>
                <c:pt idx="2609">
                  <c:v>161667.06588541667</c:v>
                </c:pt>
                <c:pt idx="2610">
                  <c:v>160417.62361111111</c:v>
                </c:pt>
                <c:pt idx="2611">
                  <c:v>159198.15015624999</c:v>
                </c:pt>
                <c:pt idx="2612">
                  <c:v>157115.89230902778</c:v>
                </c:pt>
                <c:pt idx="2613">
                  <c:v>149665.68840277777</c:v>
                </c:pt>
                <c:pt idx="2614">
                  <c:v>138474.42253472222</c:v>
                </c:pt>
                <c:pt idx="2615">
                  <c:v>129670.95368055555</c:v>
                </c:pt>
                <c:pt idx="2616">
                  <c:v>128289.37970486112</c:v>
                </c:pt>
                <c:pt idx="2617">
                  <c:v>131500.00220486111</c:v>
                </c:pt>
                <c:pt idx="2618">
                  <c:v>131483.89026041667</c:v>
                </c:pt>
                <c:pt idx="2619">
                  <c:v>131496.359375</c:v>
                </c:pt>
                <c:pt idx="2620">
                  <c:v>132117.88842013889</c:v>
                </c:pt>
                <c:pt idx="2621">
                  <c:v>139913.68779513889</c:v>
                </c:pt>
                <c:pt idx="2622">
                  <c:v>152166.94979166667</c:v>
                </c:pt>
                <c:pt idx="2623">
                  <c:v>161287.91241319446</c:v>
                </c:pt>
                <c:pt idx="2624">
                  <c:v>180303.169375</c:v>
                </c:pt>
                <c:pt idx="2625">
                  <c:v>193208.85055555555</c:v>
                </c:pt>
                <c:pt idx="2626">
                  <c:v>212700.3946875</c:v>
                </c:pt>
                <c:pt idx="2627">
                  <c:v>238934.30368055555</c:v>
                </c:pt>
                <c:pt idx="2628">
                  <c:v>252020.09628472221</c:v>
                </c:pt>
                <c:pt idx="2629">
                  <c:v>257724.82296875</c:v>
                </c:pt>
                <c:pt idx="2630">
                  <c:v>261010.41885416667</c:v>
                </c:pt>
                <c:pt idx="2631">
                  <c:v>263237.44465277781</c:v>
                </c:pt>
                <c:pt idx="2632">
                  <c:v>264604.22677083331</c:v>
                </c:pt>
                <c:pt idx="2633">
                  <c:v>265630.69420138886</c:v>
                </c:pt>
                <c:pt idx="2634">
                  <c:v>264988.34545138892</c:v>
                </c:pt>
                <c:pt idx="2635">
                  <c:v>266592.25805555558</c:v>
                </c:pt>
                <c:pt idx="2636">
                  <c:v>259311.23057291665</c:v>
                </c:pt>
                <c:pt idx="2637">
                  <c:v>226890.18627604167</c:v>
                </c:pt>
                <c:pt idx="2638">
                  <c:v>182860.70152777777</c:v>
                </c:pt>
                <c:pt idx="2639">
                  <c:v>161214.69970486112</c:v>
                </c:pt>
                <c:pt idx="2640">
                  <c:v>153996.21579861111</c:v>
                </c:pt>
                <c:pt idx="2641">
                  <c:v>155101.99859375</c:v>
                </c:pt>
                <c:pt idx="2642">
                  <c:v>156086.875</c:v>
                </c:pt>
                <c:pt idx="2643">
                  <c:v>157989.54105902778</c:v>
                </c:pt>
                <c:pt idx="2644">
                  <c:v>178524.10234375001</c:v>
                </c:pt>
                <c:pt idx="2645">
                  <c:v>185702.67956597221</c:v>
                </c:pt>
                <c:pt idx="2646">
                  <c:v>190165.8279513889</c:v>
                </c:pt>
                <c:pt idx="2647">
                  <c:v>195425.61230902778</c:v>
                </c:pt>
                <c:pt idx="2648">
                  <c:v>201549.49069444445</c:v>
                </c:pt>
                <c:pt idx="2649">
                  <c:v>208843.69206597222</c:v>
                </c:pt>
                <c:pt idx="2650">
                  <c:v>220921.30102430555</c:v>
                </c:pt>
                <c:pt idx="2651">
                  <c:v>226233.55932291667</c:v>
                </c:pt>
                <c:pt idx="2652">
                  <c:v>234569.24442708332</c:v>
                </c:pt>
                <c:pt idx="2653">
                  <c:v>240712.88838541668</c:v>
                </c:pt>
                <c:pt idx="2654">
                  <c:v>241940.75293402778</c:v>
                </c:pt>
                <c:pt idx="2655">
                  <c:v>241606.07598958333</c:v>
                </c:pt>
                <c:pt idx="2656">
                  <c:v>245224.56386284722</c:v>
                </c:pt>
                <c:pt idx="2657">
                  <c:v>241865.59192708333</c:v>
                </c:pt>
                <c:pt idx="2658">
                  <c:v>235797.91413194445</c:v>
                </c:pt>
                <c:pt idx="2659">
                  <c:v>232659.8201388889</c:v>
                </c:pt>
                <c:pt idx="2660">
                  <c:v>223862.78137152779</c:v>
                </c:pt>
                <c:pt idx="2661">
                  <c:v>203990.89425347222</c:v>
                </c:pt>
                <c:pt idx="2662">
                  <c:v>173922.36467013889</c:v>
                </c:pt>
                <c:pt idx="2663">
                  <c:v>148601.19272569445</c:v>
                </c:pt>
                <c:pt idx="2664">
                  <c:v>135885.64291666666</c:v>
                </c:pt>
                <c:pt idx="2665">
                  <c:v>132386.12954861112</c:v>
                </c:pt>
                <c:pt idx="2666">
                  <c:v>132644.53472222222</c:v>
                </c:pt>
                <c:pt idx="2667">
                  <c:v>133882.22453124999</c:v>
                </c:pt>
                <c:pt idx="2668">
                  <c:v>140307.57815972221</c:v>
                </c:pt>
                <c:pt idx="2669">
                  <c:v>154094.20223958333</c:v>
                </c:pt>
                <c:pt idx="2670">
                  <c:v>164909.61531250001</c:v>
                </c:pt>
                <c:pt idx="2671">
                  <c:v>172338.58972222221</c:v>
                </c:pt>
                <c:pt idx="2672">
                  <c:v>176352.28642361111</c:v>
                </c:pt>
                <c:pt idx="2673">
                  <c:v>187342.41630208332</c:v>
                </c:pt>
                <c:pt idx="2674">
                  <c:v>201469.77822916667</c:v>
                </c:pt>
                <c:pt idx="2675">
                  <c:v>211855.87711805556</c:v>
                </c:pt>
                <c:pt idx="2676">
                  <c:v>214439.10944444445</c:v>
                </c:pt>
                <c:pt idx="2677">
                  <c:v>215194.69309027778</c:v>
                </c:pt>
                <c:pt idx="2678">
                  <c:v>216999.02138888888</c:v>
                </c:pt>
                <c:pt idx="2679">
                  <c:v>217928.44782986111</c:v>
                </c:pt>
                <c:pt idx="2680">
                  <c:v>216321.78154513889</c:v>
                </c:pt>
                <c:pt idx="2681">
                  <c:v>210110.85239583332</c:v>
                </c:pt>
                <c:pt idx="2682">
                  <c:v>205560.42746527778</c:v>
                </c:pt>
                <c:pt idx="2683">
                  <c:v>200882.28994791667</c:v>
                </c:pt>
                <c:pt idx="2684">
                  <c:v>190548.54987847223</c:v>
                </c:pt>
                <c:pt idx="2685">
                  <c:v>177998.06487847221</c:v>
                </c:pt>
                <c:pt idx="2686">
                  <c:v>165226.01526041667</c:v>
                </c:pt>
                <c:pt idx="2687">
                  <c:v>154941.27493055555</c:v>
                </c:pt>
                <c:pt idx="2688">
                  <c:v>141441.8462326389</c:v>
                </c:pt>
                <c:pt idx="2689">
                  <c:v>137945.77458333335</c:v>
                </c:pt>
                <c:pt idx="2690">
                  <c:v>134347.48958333334</c:v>
                </c:pt>
                <c:pt idx="2691">
                  <c:v>133444.02499999999</c:v>
                </c:pt>
                <c:pt idx="2692">
                  <c:v>135414.50708333333</c:v>
                </c:pt>
                <c:pt idx="2693">
                  <c:v>138341.06333333332</c:v>
                </c:pt>
                <c:pt idx="2694">
                  <c:v>142397.58043402777</c:v>
                </c:pt>
                <c:pt idx="2695">
                  <c:v>146088.77901041668</c:v>
                </c:pt>
                <c:pt idx="2696">
                  <c:v>153010.97682291668</c:v>
                </c:pt>
                <c:pt idx="2697">
                  <c:v>161309.53401041665</c:v>
                </c:pt>
                <c:pt idx="2698">
                  <c:v>173646.28901041666</c:v>
                </c:pt>
                <c:pt idx="2699">
                  <c:v>184980.68142361112</c:v>
                </c:pt>
                <c:pt idx="2700">
                  <c:v>198766.95479166668</c:v>
                </c:pt>
                <c:pt idx="2701">
                  <c:v>204403.42703125</c:v>
                </c:pt>
                <c:pt idx="2702">
                  <c:v>208382.0339236111</c:v>
                </c:pt>
                <c:pt idx="2703">
                  <c:v>208145.0275</c:v>
                </c:pt>
                <c:pt idx="2704">
                  <c:v>209247.12326388888</c:v>
                </c:pt>
                <c:pt idx="2705">
                  <c:v>209294.74696180556</c:v>
                </c:pt>
                <c:pt idx="2706">
                  <c:v>208704.21348958334</c:v>
                </c:pt>
                <c:pt idx="2707">
                  <c:v>205276.56558159721</c:v>
                </c:pt>
                <c:pt idx="2708">
                  <c:v>201741.03470486111</c:v>
                </c:pt>
                <c:pt idx="2709">
                  <c:v>191785.12163194444</c:v>
                </c:pt>
                <c:pt idx="2710">
                  <c:v>179509.82515625001</c:v>
                </c:pt>
                <c:pt idx="2711">
                  <c:v>160571.67131944443</c:v>
                </c:pt>
                <c:pt idx="2712">
                  <c:v>155283.70156250001</c:v>
                </c:pt>
                <c:pt idx="2713">
                  <c:v>155195.796875</c:v>
                </c:pt>
                <c:pt idx="2714">
                  <c:v>156012.93072916666</c:v>
                </c:pt>
                <c:pt idx="2715">
                  <c:v>157787.70256944443</c:v>
                </c:pt>
                <c:pt idx="2716">
                  <c:v>160521.92869791668</c:v>
                </c:pt>
                <c:pt idx="2717">
                  <c:v>164306.02602430555</c:v>
                </c:pt>
                <c:pt idx="2718">
                  <c:v>169425.99958333332</c:v>
                </c:pt>
                <c:pt idx="2719">
                  <c:v>172499.96473958335</c:v>
                </c:pt>
                <c:pt idx="2720">
                  <c:v>181727.86506944444</c:v>
                </c:pt>
                <c:pt idx="2721">
                  <c:v>194331.09659722223</c:v>
                </c:pt>
                <c:pt idx="2722">
                  <c:v>210975.62920138889</c:v>
                </c:pt>
                <c:pt idx="2723">
                  <c:v>221261.53534722223</c:v>
                </c:pt>
                <c:pt idx="2724">
                  <c:v>227113.82067708333</c:v>
                </c:pt>
                <c:pt idx="2725">
                  <c:v>232263.80031250001</c:v>
                </c:pt>
                <c:pt idx="2726">
                  <c:v>234658.32835069444</c:v>
                </c:pt>
                <c:pt idx="2727">
                  <c:v>238529.16067708333</c:v>
                </c:pt>
                <c:pt idx="2728">
                  <c:v>238656.34291666668</c:v>
                </c:pt>
                <c:pt idx="2729">
                  <c:v>237543.37300347222</c:v>
                </c:pt>
                <c:pt idx="2730">
                  <c:v>238330.43302083333</c:v>
                </c:pt>
                <c:pt idx="2731">
                  <c:v>238752.47468750001</c:v>
                </c:pt>
                <c:pt idx="2732">
                  <c:v>232192.03949652778</c:v>
                </c:pt>
                <c:pt idx="2733">
                  <c:v>220386.18024305557</c:v>
                </c:pt>
                <c:pt idx="2734">
                  <c:v>200879.28461805556</c:v>
                </c:pt>
                <c:pt idx="2735">
                  <c:v>166961.81668402778</c:v>
                </c:pt>
                <c:pt idx="2736">
                  <c:v>159803.24692708332</c:v>
                </c:pt>
                <c:pt idx="2737">
                  <c:v>158614.58954861111</c:v>
                </c:pt>
                <c:pt idx="2738">
                  <c:v>158140.62786458334</c:v>
                </c:pt>
                <c:pt idx="2739">
                  <c:v>158022.27640624999</c:v>
                </c:pt>
                <c:pt idx="2740">
                  <c:v>169395.08581597221</c:v>
                </c:pt>
                <c:pt idx="2741">
                  <c:v>173416.78826388888</c:v>
                </c:pt>
                <c:pt idx="2742">
                  <c:v>176740.41456597223</c:v>
                </c:pt>
                <c:pt idx="2743">
                  <c:v>179400.78213541667</c:v>
                </c:pt>
                <c:pt idx="2744">
                  <c:v>187226.60052083334</c:v>
                </c:pt>
                <c:pt idx="2745">
                  <c:v>191089.67333333334</c:v>
                </c:pt>
                <c:pt idx="2746">
                  <c:v>195713.72079861112</c:v>
                </c:pt>
                <c:pt idx="2747">
                  <c:v>205744.84885416666</c:v>
                </c:pt>
                <c:pt idx="2748">
                  <c:v>215634.90968750001</c:v>
                </c:pt>
                <c:pt idx="2749">
                  <c:v>218711.69375000001</c:v>
                </c:pt>
                <c:pt idx="2750">
                  <c:v>216660.83619791668</c:v>
                </c:pt>
                <c:pt idx="2751">
                  <c:v>218148.89642361112</c:v>
                </c:pt>
                <c:pt idx="2752">
                  <c:v>220817.06409722223</c:v>
                </c:pt>
                <c:pt idx="2753">
                  <c:v>224304.935</c:v>
                </c:pt>
                <c:pt idx="2754">
                  <c:v>222717.23739583333</c:v>
                </c:pt>
                <c:pt idx="2755">
                  <c:v>217647.72788194445</c:v>
                </c:pt>
                <c:pt idx="2756">
                  <c:v>217706.17472222223</c:v>
                </c:pt>
                <c:pt idx="2757">
                  <c:v>206974.24163194443</c:v>
                </c:pt>
                <c:pt idx="2758">
                  <c:v>193600.70847222224</c:v>
                </c:pt>
                <c:pt idx="2759">
                  <c:v>185534.42756944444</c:v>
                </c:pt>
                <c:pt idx="2760">
                  <c:v>184203.29590277778</c:v>
                </c:pt>
                <c:pt idx="2761">
                  <c:v>182414.96590277777</c:v>
                </c:pt>
                <c:pt idx="2762">
                  <c:v>182041.80052083332</c:v>
                </c:pt>
                <c:pt idx="2763">
                  <c:v>194940.68409722223</c:v>
                </c:pt>
                <c:pt idx="2764">
                  <c:v>202130.37477430556</c:v>
                </c:pt>
                <c:pt idx="2765">
                  <c:v>207055.80190972221</c:v>
                </c:pt>
                <c:pt idx="2766">
                  <c:v>208927.59236111111</c:v>
                </c:pt>
                <c:pt idx="2767">
                  <c:v>206192.56189236112</c:v>
                </c:pt>
                <c:pt idx="2768">
                  <c:v>204241.99447916666</c:v>
                </c:pt>
                <c:pt idx="2769">
                  <c:v>203714.67659722222</c:v>
                </c:pt>
                <c:pt idx="2770">
                  <c:v>202934.41631944446</c:v>
                </c:pt>
                <c:pt idx="2771">
                  <c:v>207293.57807291666</c:v>
                </c:pt>
                <c:pt idx="2772">
                  <c:v>210118.24873263889</c:v>
                </c:pt>
                <c:pt idx="2773">
                  <c:v>213317.69454861112</c:v>
                </c:pt>
                <c:pt idx="2774">
                  <c:v>214153.92564236111</c:v>
                </c:pt>
                <c:pt idx="2775">
                  <c:v>218001.92697916666</c:v>
                </c:pt>
                <c:pt idx="2776">
                  <c:v>220749.77960069446</c:v>
                </c:pt>
                <c:pt idx="2777">
                  <c:v>224420.60329861112</c:v>
                </c:pt>
                <c:pt idx="2778">
                  <c:v>227595.09729166667</c:v>
                </c:pt>
                <c:pt idx="2779">
                  <c:v>230084.37350694445</c:v>
                </c:pt>
                <c:pt idx="2780">
                  <c:v>226373.64894097223</c:v>
                </c:pt>
                <c:pt idx="2781">
                  <c:v>216089.04770833332</c:v>
                </c:pt>
                <c:pt idx="2782">
                  <c:v>195887.84826388888</c:v>
                </c:pt>
                <c:pt idx="2783">
                  <c:v>173579.91197916667</c:v>
                </c:pt>
                <c:pt idx="2784">
                  <c:v>168036.953125</c:v>
                </c:pt>
                <c:pt idx="2785">
                  <c:v>168051.73315104167</c:v>
                </c:pt>
                <c:pt idx="2786">
                  <c:v>170061.61854166666</c:v>
                </c:pt>
                <c:pt idx="2787">
                  <c:v>171556.87854166667</c:v>
                </c:pt>
                <c:pt idx="2788">
                  <c:v>181066.00301215277</c:v>
                </c:pt>
                <c:pt idx="2789">
                  <c:v>186834.98444444445</c:v>
                </c:pt>
                <c:pt idx="2790">
                  <c:v>187685.0354861111</c:v>
                </c:pt>
                <c:pt idx="2791">
                  <c:v>185860.61442708335</c:v>
                </c:pt>
                <c:pt idx="2792">
                  <c:v>175015.1418576389</c:v>
                </c:pt>
                <c:pt idx="2793">
                  <c:v>170097.45809027777</c:v>
                </c:pt>
                <c:pt idx="2794">
                  <c:v>173030.82500868055</c:v>
                </c:pt>
                <c:pt idx="2795">
                  <c:v>176577.95302083335</c:v>
                </c:pt>
                <c:pt idx="2796">
                  <c:v>181557.73565972221</c:v>
                </c:pt>
                <c:pt idx="2797">
                  <c:v>183410.60657986111</c:v>
                </c:pt>
                <c:pt idx="2798">
                  <c:v>191244.04555555555</c:v>
                </c:pt>
                <c:pt idx="2799">
                  <c:v>193345.59484375</c:v>
                </c:pt>
                <c:pt idx="2800">
                  <c:v>191772.62651041665</c:v>
                </c:pt>
                <c:pt idx="2801">
                  <c:v>191603.58897569444</c:v>
                </c:pt>
                <c:pt idx="2802">
                  <c:v>191247.27727430555</c:v>
                </c:pt>
                <c:pt idx="2803">
                  <c:v>191334.69713541667</c:v>
                </c:pt>
                <c:pt idx="2804">
                  <c:v>188511.85482638888</c:v>
                </c:pt>
                <c:pt idx="2805">
                  <c:v>170958.45102430554</c:v>
                </c:pt>
                <c:pt idx="2806">
                  <c:v>151771.07463541668</c:v>
                </c:pt>
                <c:pt idx="2807">
                  <c:v>139241.85401041666</c:v>
                </c:pt>
                <c:pt idx="2808">
                  <c:v>136257.09375</c:v>
                </c:pt>
                <c:pt idx="2809">
                  <c:v>136257.09375</c:v>
                </c:pt>
                <c:pt idx="2810">
                  <c:v>136766.86354166668</c:v>
                </c:pt>
                <c:pt idx="2811">
                  <c:v>138357.364375</c:v>
                </c:pt>
                <c:pt idx="2812">
                  <c:v>141485.28440972223</c:v>
                </c:pt>
                <c:pt idx="2813">
                  <c:v>149691.03975694443</c:v>
                </c:pt>
                <c:pt idx="2814">
                  <c:v>159873.12912326388</c:v>
                </c:pt>
                <c:pt idx="2815">
                  <c:v>162340.96001736113</c:v>
                </c:pt>
                <c:pt idx="2816">
                  <c:v>163757.89475694444</c:v>
                </c:pt>
                <c:pt idx="2817">
                  <c:v>180026.7304861111</c:v>
                </c:pt>
                <c:pt idx="2818">
                  <c:v>193276.541875</c:v>
                </c:pt>
                <c:pt idx="2819">
                  <c:v>199533.56411458334</c:v>
                </c:pt>
                <c:pt idx="2820">
                  <c:v>208676.2970486111</c:v>
                </c:pt>
                <c:pt idx="2821">
                  <c:v>210633.68019097223</c:v>
                </c:pt>
                <c:pt idx="2822">
                  <c:v>212964.75335069443</c:v>
                </c:pt>
                <c:pt idx="2823">
                  <c:v>210861.70229166668</c:v>
                </c:pt>
                <c:pt idx="2824">
                  <c:v>207964.55197916666</c:v>
                </c:pt>
                <c:pt idx="2825">
                  <c:v>205543.32270833335</c:v>
                </c:pt>
                <c:pt idx="2826">
                  <c:v>203418.25310763888</c:v>
                </c:pt>
                <c:pt idx="2827">
                  <c:v>203797.86034722222</c:v>
                </c:pt>
                <c:pt idx="2828">
                  <c:v>193361.9403125</c:v>
                </c:pt>
                <c:pt idx="2829">
                  <c:v>173046.35148437499</c:v>
                </c:pt>
                <c:pt idx="2830">
                  <c:v>158041.81324652777</c:v>
                </c:pt>
                <c:pt idx="2831">
                  <c:v>146782.45576388889</c:v>
                </c:pt>
                <c:pt idx="2832">
                  <c:v>143588.27074652776</c:v>
                </c:pt>
                <c:pt idx="2833">
                  <c:v>143551.21923611112</c:v>
                </c:pt>
                <c:pt idx="2834">
                  <c:v>147765.47675347223</c:v>
                </c:pt>
                <c:pt idx="2835">
                  <c:v>151600.3721875</c:v>
                </c:pt>
                <c:pt idx="2836">
                  <c:v>157226.74495659722</c:v>
                </c:pt>
                <c:pt idx="2837">
                  <c:v>167384.29086805554</c:v>
                </c:pt>
                <c:pt idx="2838">
                  <c:v>172901.72354166667</c:v>
                </c:pt>
                <c:pt idx="2839">
                  <c:v>176461.90972222222</c:v>
                </c:pt>
                <c:pt idx="2840">
                  <c:v>187611.9106857639</c:v>
                </c:pt>
                <c:pt idx="2841">
                  <c:v>198740.42100694444</c:v>
                </c:pt>
                <c:pt idx="2842">
                  <c:v>218937.57906250001</c:v>
                </c:pt>
                <c:pt idx="2843">
                  <c:v>228846.3597048611</c:v>
                </c:pt>
                <c:pt idx="2844">
                  <c:v>234722.25890625</c:v>
                </c:pt>
                <c:pt idx="2845">
                  <c:v>235319.11534722222</c:v>
                </c:pt>
                <c:pt idx="2846">
                  <c:v>235991.7229861111</c:v>
                </c:pt>
                <c:pt idx="2847">
                  <c:v>236890.92690972221</c:v>
                </c:pt>
                <c:pt idx="2848">
                  <c:v>240706.55211805555</c:v>
                </c:pt>
                <c:pt idx="2849">
                  <c:v>243136.89567708335</c:v>
                </c:pt>
                <c:pt idx="2850">
                  <c:v>240801.13413194445</c:v>
                </c:pt>
                <c:pt idx="2851">
                  <c:v>241582.65171875001</c:v>
                </c:pt>
                <c:pt idx="2852">
                  <c:v>238373.29390625001</c:v>
                </c:pt>
                <c:pt idx="2853">
                  <c:v>220243.18291666667</c:v>
                </c:pt>
                <c:pt idx="2854">
                  <c:v>197602.82986111112</c:v>
                </c:pt>
                <c:pt idx="2855">
                  <c:v>172896.34298611112</c:v>
                </c:pt>
                <c:pt idx="2856">
                  <c:v>168587.09375</c:v>
                </c:pt>
                <c:pt idx="2857">
                  <c:v>168587.09375</c:v>
                </c:pt>
                <c:pt idx="2858">
                  <c:v>172528.72652777779</c:v>
                </c:pt>
                <c:pt idx="2859">
                  <c:v>178534.46656249999</c:v>
                </c:pt>
                <c:pt idx="2860">
                  <c:v>190071.20489583333</c:v>
                </c:pt>
                <c:pt idx="2861">
                  <c:v>201258.96968750001</c:v>
                </c:pt>
                <c:pt idx="2862">
                  <c:v>207876.67916666667</c:v>
                </c:pt>
                <c:pt idx="2863">
                  <c:v>206881.14819444445</c:v>
                </c:pt>
                <c:pt idx="2864">
                  <c:v>213095.00626736111</c:v>
                </c:pt>
                <c:pt idx="2865">
                  <c:v>228809.76093749999</c:v>
                </c:pt>
                <c:pt idx="2866">
                  <c:v>241465.63451388889</c:v>
                </c:pt>
                <c:pt idx="2867">
                  <c:v>262415.53619791666</c:v>
                </c:pt>
                <c:pt idx="2868">
                  <c:v>272737.13711805554</c:v>
                </c:pt>
                <c:pt idx="2869">
                  <c:v>279781.52975694445</c:v>
                </c:pt>
                <c:pt idx="2870">
                  <c:v>287552.13333333336</c:v>
                </c:pt>
                <c:pt idx="2871">
                  <c:v>289174.625</c:v>
                </c:pt>
                <c:pt idx="2872">
                  <c:v>287258.12135416665</c:v>
                </c:pt>
                <c:pt idx="2873">
                  <c:v>286746.4769097222</c:v>
                </c:pt>
                <c:pt idx="2874">
                  <c:v>287136.58743055555</c:v>
                </c:pt>
                <c:pt idx="2875">
                  <c:v>289196.75218750001</c:v>
                </c:pt>
                <c:pt idx="2876">
                  <c:v>281738.14760416665</c:v>
                </c:pt>
                <c:pt idx="2877">
                  <c:v>261097.58026041667</c:v>
                </c:pt>
                <c:pt idx="2878">
                  <c:v>233857.32343749999</c:v>
                </c:pt>
                <c:pt idx="2879">
                  <c:v>210388.80578125</c:v>
                </c:pt>
                <c:pt idx="2880">
                  <c:v>186955.49546875001</c:v>
                </c:pt>
                <c:pt idx="2881">
                  <c:v>178283.48663194446</c:v>
                </c:pt>
                <c:pt idx="2882">
                  <c:v>173743.29699652779</c:v>
                </c:pt>
                <c:pt idx="2883">
                  <c:v>173582.296875</c:v>
                </c:pt>
                <c:pt idx="2884">
                  <c:v>170952.62168402778</c:v>
                </c:pt>
                <c:pt idx="2885">
                  <c:v>168329.31734375001</c:v>
                </c:pt>
                <c:pt idx="2886">
                  <c:v>166829.4309375</c:v>
                </c:pt>
                <c:pt idx="2887">
                  <c:v>173807.10595486112</c:v>
                </c:pt>
                <c:pt idx="2888">
                  <c:v>180182.40628472221</c:v>
                </c:pt>
                <c:pt idx="2889">
                  <c:v>185456.37125</c:v>
                </c:pt>
                <c:pt idx="2890">
                  <c:v>198375.17537326389</c:v>
                </c:pt>
                <c:pt idx="2891">
                  <c:v>204420.5339236111</c:v>
                </c:pt>
                <c:pt idx="2892">
                  <c:v>217095.53734375001</c:v>
                </c:pt>
                <c:pt idx="2893">
                  <c:v>226834.37095486111</c:v>
                </c:pt>
                <c:pt idx="2894">
                  <c:v>231111.67895833333</c:v>
                </c:pt>
                <c:pt idx="2895">
                  <c:v>232022.42850694444</c:v>
                </c:pt>
                <c:pt idx="2896">
                  <c:v>235363.4163888889</c:v>
                </c:pt>
                <c:pt idx="2897">
                  <c:v>238169.59671874999</c:v>
                </c:pt>
                <c:pt idx="2898">
                  <c:v>239125.22312499999</c:v>
                </c:pt>
                <c:pt idx="2899">
                  <c:v>238749.84703125001</c:v>
                </c:pt>
                <c:pt idx="2900">
                  <c:v>235138.22969618056</c:v>
                </c:pt>
                <c:pt idx="2901">
                  <c:v>213305.60960937501</c:v>
                </c:pt>
                <c:pt idx="2902">
                  <c:v>181394.51482638888</c:v>
                </c:pt>
                <c:pt idx="2903">
                  <c:v>162500.74866319445</c:v>
                </c:pt>
                <c:pt idx="2904">
                  <c:v>155280.57323784722</c:v>
                </c:pt>
                <c:pt idx="2905">
                  <c:v>152913.24770833334</c:v>
                </c:pt>
                <c:pt idx="2906">
                  <c:v>155638.87442708333</c:v>
                </c:pt>
                <c:pt idx="2907">
                  <c:v>156401.640625</c:v>
                </c:pt>
                <c:pt idx="2908">
                  <c:v>158634.68553819443</c:v>
                </c:pt>
                <c:pt idx="2909">
                  <c:v>159936.16</c:v>
                </c:pt>
                <c:pt idx="2910">
                  <c:v>165345.68569444446</c:v>
                </c:pt>
                <c:pt idx="2911">
                  <c:v>177900.28491319445</c:v>
                </c:pt>
                <c:pt idx="2912">
                  <c:v>192791.32362847222</c:v>
                </c:pt>
                <c:pt idx="2913">
                  <c:v>208837.90743055556</c:v>
                </c:pt>
                <c:pt idx="2914">
                  <c:v>221201.93859375</c:v>
                </c:pt>
                <c:pt idx="2915">
                  <c:v>232719.04399305556</c:v>
                </c:pt>
                <c:pt idx="2916">
                  <c:v>248494.64638888888</c:v>
                </c:pt>
                <c:pt idx="2917">
                  <c:v>250825.96350694445</c:v>
                </c:pt>
                <c:pt idx="2918">
                  <c:v>256075.78423611113</c:v>
                </c:pt>
                <c:pt idx="2919">
                  <c:v>261412.51663194445</c:v>
                </c:pt>
                <c:pt idx="2920">
                  <c:v>257822.22663194445</c:v>
                </c:pt>
                <c:pt idx="2921">
                  <c:v>253124.44581597223</c:v>
                </c:pt>
                <c:pt idx="2922">
                  <c:v>249557.18083333335</c:v>
                </c:pt>
                <c:pt idx="2923">
                  <c:v>250532.60287326388</c:v>
                </c:pt>
                <c:pt idx="2924">
                  <c:v>246256.60399305556</c:v>
                </c:pt>
                <c:pt idx="2925">
                  <c:v>228732.32991319444</c:v>
                </c:pt>
                <c:pt idx="2926">
                  <c:v>205594.45943576389</c:v>
                </c:pt>
                <c:pt idx="2927">
                  <c:v>177786.27237847223</c:v>
                </c:pt>
                <c:pt idx="2928">
                  <c:v>172645.78440972223</c:v>
                </c:pt>
                <c:pt idx="2929">
                  <c:v>173877.05119791668</c:v>
                </c:pt>
                <c:pt idx="2930">
                  <c:v>176190.60585069444</c:v>
                </c:pt>
                <c:pt idx="2931">
                  <c:v>185732.59168402778</c:v>
                </c:pt>
                <c:pt idx="2932">
                  <c:v>218287.05923611112</c:v>
                </c:pt>
                <c:pt idx="2933">
                  <c:v>227938.579375</c:v>
                </c:pt>
                <c:pt idx="2934">
                  <c:v>234777.28930555555</c:v>
                </c:pt>
                <c:pt idx="2935">
                  <c:v>245236.83192708335</c:v>
                </c:pt>
                <c:pt idx="2936">
                  <c:v>259480.84322916667</c:v>
                </c:pt>
                <c:pt idx="2937">
                  <c:v>267370.0447222222</c:v>
                </c:pt>
                <c:pt idx="2938">
                  <c:v>270776.55572916666</c:v>
                </c:pt>
                <c:pt idx="2939">
                  <c:v>274763.58387152775</c:v>
                </c:pt>
                <c:pt idx="2940">
                  <c:v>279369.24232638889</c:v>
                </c:pt>
                <c:pt idx="2941">
                  <c:v>285299.68204861111</c:v>
                </c:pt>
                <c:pt idx="2942">
                  <c:v>285928.56402777776</c:v>
                </c:pt>
                <c:pt idx="2943">
                  <c:v>286319.08885416668</c:v>
                </c:pt>
                <c:pt idx="2944">
                  <c:v>287144.10697916668</c:v>
                </c:pt>
                <c:pt idx="2945">
                  <c:v>281090.70095486112</c:v>
                </c:pt>
                <c:pt idx="2946">
                  <c:v>276232.53555555554</c:v>
                </c:pt>
                <c:pt idx="2947">
                  <c:v>272802.23749999999</c:v>
                </c:pt>
                <c:pt idx="2948">
                  <c:v>265321.63237847225</c:v>
                </c:pt>
                <c:pt idx="2949">
                  <c:v>247437.40411458333</c:v>
                </c:pt>
                <c:pt idx="2950">
                  <c:v>224909.62302083333</c:v>
                </c:pt>
                <c:pt idx="2951">
                  <c:v>207435.26805555556</c:v>
                </c:pt>
                <c:pt idx="2952">
                  <c:v>201238.73190972224</c:v>
                </c:pt>
                <c:pt idx="2953">
                  <c:v>200306.46240451388</c:v>
                </c:pt>
                <c:pt idx="2954">
                  <c:v>200936.916015625</c:v>
                </c:pt>
                <c:pt idx="2955">
                  <c:v>205973.78521701388</c:v>
                </c:pt>
                <c:pt idx="2956">
                  <c:v>214486.56354166666</c:v>
                </c:pt>
                <c:pt idx="2957">
                  <c:v>220376.72175347223</c:v>
                </c:pt>
                <c:pt idx="2958">
                  <c:v>223745.52249131945</c:v>
                </c:pt>
                <c:pt idx="2959">
                  <c:v>226635.06417534722</c:v>
                </c:pt>
                <c:pt idx="2960">
                  <c:v>227926.28961805557</c:v>
                </c:pt>
                <c:pt idx="2961">
                  <c:v>235674.00437499999</c:v>
                </c:pt>
                <c:pt idx="2962">
                  <c:v>237133.08253472223</c:v>
                </c:pt>
                <c:pt idx="2963">
                  <c:v>250931.86042534723</c:v>
                </c:pt>
                <c:pt idx="2964">
                  <c:v>258008.51149305556</c:v>
                </c:pt>
                <c:pt idx="2965">
                  <c:v>259128.31495659723</c:v>
                </c:pt>
                <c:pt idx="2966">
                  <c:v>259158.33334635416</c:v>
                </c:pt>
                <c:pt idx="2967">
                  <c:v>259224.08397569443</c:v>
                </c:pt>
                <c:pt idx="2968">
                  <c:v>260561.31201388888</c:v>
                </c:pt>
                <c:pt idx="2969">
                  <c:v>259101.52782986112</c:v>
                </c:pt>
                <c:pt idx="2970">
                  <c:v>256508.766171875</c:v>
                </c:pt>
                <c:pt idx="2971">
                  <c:v>255106.50848090279</c:v>
                </c:pt>
                <c:pt idx="2972">
                  <c:v>253303.33440104168</c:v>
                </c:pt>
                <c:pt idx="2973">
                  <c:v>239744.68328125001</c:v>
                </c:pt>
                <c:pt idx="2974">
                  <c:v>223419.84013888889</c:v>
                </c:pt>
                <c:pt idx="2975">
                  <c:v>204767.98196180555</c:v>
                </c:pt>
                <c:pt idx="2976">
                  <c:v>199893.35164930555</c:v>
                </c:pt>
                <c:pt idx="2977">
                  <c:v>200320.83677083332</c:v>
                </c:pt>
                <c:pt idx="2978">
                  <c:v>202598.16712673611</c:v>
                </c:pt>
                <c:pt idx="2979">
                  <c:v>204224.77255208333</c:v>
                </c:pt>
                <c:pt idx="2980">
                  <c:v>217176.67983506946</c:v>
                </c:pt>
                <c:pt idx="2981">
                  <c:v>221991.1690451389</c:v>
                </c:pt>
                <c:pt idx="2982">
                  <c:v>234877.57802951388</c:v>
                </c:pt>
                <c:pt idx="2983">
                  <c:v>240204.95848958334</c:v>
                </c:pt>
                <c:pt idx="2984">
                  <c:v>247211.4566579861</c:v>
                </c:pt>
                <c:pt idx="2985">
                  <c:v>254280.13211805557</c:v>
                </c:pt>
                <c:pt idx="2986">
                  <c:v>267852.09047743055</c:v>
                </c:pt>
                <c:pt idx="2987">
                  <c:v>277243.87084201392</c:v>
                </c:pt>
                <c:pt idx="2988">
                  <c:v>278317.53798611113</c:v>
                </c:pt>
                <c:pt idx="2989">
                  <c:v>281027.55199652776</c:v>
                </c:pt>
                <c:pt idx="2990">
                  <c:v>284938.8915104167</c:v>
                </c:pt>
                <c:pt idx="2991">
                  <c:v>286314.5062326389</c:v>
                </c:pt>
                <c:pt idx="2992">
                  <c:v>286124.20979166665</c:v>
                </c:pt>
                <c:pt idx="2993">
                  <c:v>286715.41822916665</c:v>
                </c:pt>
                <c:pt idx="2994">
                  <c:v>287171.70968750003</c:v>
                </c:pt>
                <c:pt idx="2995">
                  <c:v>289059.43781249999</c:v>
                </c:pt>
                <c:pt idx="2996">
                  <c:v>290206.13147569442</c:v>
                </c:pt>
                <c:pt idx="2997">
                  <c:v>280734.84432291664</c:v>
                </c:pt>
                <c:pt idx="2998">
                  <c:v>268559.39046006947</c:v>
                </c:pt>
                <c:pt idx="2999">
                  <c:v>249284.64998263889</c:v>
                </c:pt>
                <c:pt idx="3000">
                  <c:v>235795.15408854166</c:v>
                </c:pt>
                <c:pt idx="3001">
                  <c:v>234094.73643229165</c:v>
                </c:pt>
                <c:pt idx="3002">
                  <c:v>234677.02083333334</c:v>
                </c:pt>
                <c:pt idx="3003">
                  <c:v>234762.26640625001</c:v>
                </c:pt>
                <c:pt idx="3004">
                  <c:v>236272.39936631944</c:v>
                </c:pt>
                <c:pt idx="3005">
                  <c:v>236946.5625</c:v>
                </c:pt>
                <c:pt idx="3006">
                  <c:v>238162.60344618055</c:v>
                </c:pt>
                <c:pt idx="3007">
                  <c:v>240864.54971354167</c:v>
                </c:pt>
                <c:pt idx="3008">
                  <c:v>251892.78683159722</c:v>
                </c:pt>
                <c:pt idx="3009">
                  <c:v>262211.20190104167</c:v>
                </c:pt>
                <c:pt idx="3010">
                  <c:v>277310.54097222222</c:v>
                </c:pt>
                <c:pt idx="3011">
                  <c:v>284118.67208333331</c:v>
                </c:pt>
                <c:pt idx="3012">
                  <c:v>292888.9425</c:v>
                </c:pt>
                <c:pt idx="3013">
                  <c:v>299792.49843749998</c:v>
                </c:pt>
                <c:pt idx="3014">
                  <c:v>302095.47795138886</c:v>
                </c:pt>
                <c:pt idx="3015">
                  <c:v>305475.64552083332</c:v>
                </c:pt>
                <c:pt idx="3016">
                  <c:v>311165.52956597222</c:v>
                </c:pt>
                <c:pt idx="3017">
                  <c:v>310549.76598958333</c:v>
                </c:pt>
                <c:pt idx="3018">
                  <c:v>310090.38293402776</c:v>
                </c:pt>
                <c:pt idx="3019">
                  <c:v>309058.08637152775</c:v>
                </c:pt>
                <c:pt idx="3020">
                  <c:v>298890.83532986109</c:v>
                </c:pt>
                <c:pt idx="3021">
                  <c:v>284760.29352430557</c:v>
                </c:pt>
                <c:pt idx="3022">
                  <c:v>269778.04024305556</c:v>
                </c:pt>
                <c:pt idx="3023">
                  <c:v>247110.68606770833</c:v>
                </c:pt>
                <c:pt idx="3024">
                  <c:v>231889.61360243056</c:v>
                </c:pt>
                <c:pt idx="3025">
                  <c:v>228172.60042534722</c:v>
                </c:pt>
                <c:pt idx="3026">
                  <c:v>228946.02043402777</c:v>
                </c:pt>
                <c:pt idx="3027">
                  <c:v>230150.74871527779</c:v>
                </c:pt>
                <c:pt idx="3028">
                  <c:v>230674.859375</c:v>
                </c:pt>
                <c:pt idx="3029">
                  <c:v>230758.315</c:v>
                </c:pt>
                <c:pt idx="3030">
                  <c:v>235271.29951388889</c:v>
                </c:pt>
                <c:pt idx="3031">
                  <c:v>240036.51199652778</c:v>
                </c:pt>
                <c:pt idx="3032">
                  <c:v>253736.56655381946</c:v>
                </c:pt>
                <c:pt idx="3033">
                  <c:v>270551.9256076389</c:v>
                </c:pt>
                <c:pt idx="3034">
                  <c:v>285210.34989583335</c:v>
                </c:pt>
                <c:pt idx="3035">
                  <c:v>290375.64293402777</c:v>
                </c:pt>
                <c:pt idx="3036">
                  <c:v>292464.08869791665</c:v>
                </c:pt>
                <c:pt idx="3037">
                  <c:v>296766.95336805558</c:v>
                </c:pt>
                <c:pt idx="3038">
                  <c:v>298575.53083333332</c:v>
                </c:pt>
                <c:pt idx="3039">
                  <c:v>301991.56532986113</c:v>
                </c:pt>
                <c:pt idx="3040">
                  <c:v>302793.81644097221</c:v>
                </c:pt>
                <c:pt idx="3041">
                  <c:v>298515.97389756946</c:v>
                </c:pt>
                <c:pt idx="3042">
                  <c:v>291806.95091145835</c:v>
                </c:pt>
                <c:pt idx="3043">
                  <c:v>285825.18191840278</c:v>
                </c:pt>
                <c:pt idx="3044">
                  <c:v>274777.83763888892</c:v>
                </c:pt>
                <c:pt idx="3045">
                  <c:v>252351.66652777776</c:v>
                </c:pt>
                <c:pt idx="3046">
                  <c:v>231237.75991319446</c:v>
                </c:pt>
                <c:pt idx="3047">
                  <c:v>204182.48037326388</c:v>
                </c:pt>
                <c:pt idx="3048">
                  <c:v>196382.40326388887</c:v>
                </c:pt>
                <c:pt idx="3049">
                  <c:v>195176.46778645832</c:v>
                </c:pt>
                <c:pt idx="3050">
                  <c:v>194677.1875</c:v>
                </c:pt>
                <c:pt idx="3051">
                  <c:v>194897.46161458333</c:v>
                </c:pt>
                <c:pt idx="3052">
                  <c:v>201939.29914062499</c:v>
                </c:pt>
                <c:pt idx="3053">
                  <c:v>206566.59414062501</c:v>
                </c:pt>
                <c:pt idx="3054">
                  <c:v>207367.906796875</c:v>
                </c:pt>
                <c:pt idx="3055">
                  <c:v>214864.2815798611</c:v>
                </c:pt>
                <c:pt idx="3056">
                  <c:v>226746.50107204862</c:v>
                </c:pt>
                <c:pt idx="3057">
                  <c:v>249129.83244357639</c:v>
                </c:pt>
                <c:pt idx="3058">
                  <c:v>273944.79951388889</c:v>
                </c:pt>
                <c:pt idx="3059">
                  <c:v>285886.95857638889</c:v>
                </c:pt>
                <c:pt idx="3060">
                  <c:v>288109.5763715278</c:v>
                </c:pt>
                <c:pt idx="3061">
                  <c:v>291296.56293402775</c:v>
                </c:pt>
                <c:pt idx="3062">
                  <c:v>291516.71574652777</c:v>
                </c:pt>
                <c:pt idx="3063">
                  <c:v>290851.64048611111</c:v>
                </c:pt>
                <c:pt idx="3064">
                  <c:v>290760.08065972221</c:v>
                </c:pt>
                <c:pt idx="3065">
                  <c:v>290048.17659722222</c:v>
                </c:pt>
                <c:pt idx="3066">
                  <c:v>287743.13934027776</c:v>
                </c:pt>
                <c:pt idx="3067">
                  <c:v>281845.69239583332</c:v>
                </c:pt>
                <c:pt idx="3068">
                  <c:v>274269.8259982639</c:v>
                </c:pt>
                <c:pt idx="3069">
                  <c:v>253890.81377604167</c:v>
                </c:pt>
                <c:pt idx="3070">
                  <c:v>226718.6074392361</c:v>
                </c:pt>
                <c:pt idx="3071">
                  <c:v>205970.42142361111</c:v>
                </c:pt>
                <c:pt idx="3072">
                  <c:v>196122.34034722223</c:v>
                </c:pt>
                <c:pt idx="3073">
                  <c:v>194958.82894965279</c:v>
                </c:pt>
                <c:pt idx="3074">
                  <c:v>195562.390625</c:v>
                </c:pt>
                <c:pt idx="3075">
                  <c:v>195945.71853298612</c:v>
                </c:pt>
                <c:pt idx="3076">
                  <c:v>202641.00801215277</c:v>
                </c:pt>
                <c:pt idx="3077">
                  <c:v>209952.57247395834</c:v>
                </c:pt>
                <c:pt idx="3078">
                  <c:v>216732.15493055555</c:v>
                </c:pt>
                <c:pt idx="3079">
                  <c:v>219791.05851562499</c:v>
                </c:pt>
                <c:pt idx="3080">
                  <c:v>234445.19037326387</c:v>
                </c:pt>
                <c:pt idx="3081">
                  <c:v>261369.04875868055</c:v>
                </c:pt>
                <c:pt idx="3082">
                  <c:v>273695.21047743055</c:v>
                </c:pt>
                <c:pt idx="3083">
                  <c:v>283714.98836805555</c:v>
                </c:pt>
                <c:pt idx="3084">
                  <c:v>291892.94182291668</c:v>
                </c:pt>
                <c:pt idx="3085">
                  <c:v>297898.17598958331</c:v>
                </c:pt>
                <c:pt idx="3086">
                  <c:v>298118.38659722224</c:v>
                </c:pt>
                <c:pt idx="3087">
                  <c:v>298152.20923611108</c:v>
                </c:pt>
                <c:pt idx="3088">
                  <c:v>298962.94166666665</c:v>
                </c:pt>
                <c:pt idx="3089">
                  <c:v>299300.56197916664</c:v>
                </c:pt>
                <c:pt idx="3090">
                  <c:v>297010.3020138889</c:v>
                </c:pt>
                <c:pt idx="3091">
                  <c:v>296901.22982638888</c:v>
                </c:pt>
                <c:pt idx="3092">
                  <c:v>288372.32131944445</c:v>
                </c:pt>
                <c:pt idx="3093">
                  <c:v>258011.77715277777</c:v>
                </c:pt>
                <c:pt idx="3094">
                  <c:v>234566.88946180555</c:v>
                </c:pt>
                <c:pt idx="3095">
                  <c:v>218487.4190451389</c:v>
                </c:pt>
                <c:pt idx="3096">
                  <c:v>203358.00029513889</c:v>
                </c:pt>
                <c:pt idx="3097">
                  <c:v>198965.57776041667</c:v>
                </c:pt>
                <c:pt idx="3098">
                  <c:v>201957.70065972224</c:v>
                </c:pt>
                <c:pt idx="3099">
                  <c:v>204218.66377604168</c:v>
                </c:pt>
                <c:pt idx="3100">
                  <c:v>209758.31718750001</c:v>
                </c:pt>
                <c:pt idx="3101">
                  <c:v>216665.08864583334</c:v>
                </c:pt>
                <c:pt idx="3102">
                  <c:v>223346.29602430554</c:v>
                </c:pt>
                <c:pt idx="3103">
                  <c:v>229390.3394704861</c:v>
                </c:pt>
                <c:pt idx="3104">
                  <c:v>238575.74719618054</c:v>
                </c:pt>
                <c:pt idx="3105">
                  <c:v>255796.76357638888</c:v>
                </c:pt>
                <c:pt idx="3106">
                  <c:v>272410.08605902776</c:v>
                </c:pt>
                <c:pt idx="3107">
                  <c:v>279150.23630208336</c:v>
                </c:pt>
                <c:pt idx="3108">
                  <c:v>281731.68826388888</c:v>
                </c:pt>
                <c:pt idx="3109">
                  <c:v>285084.42458333331</c:v>
                </c:pt>
                <c:pt idx="3110">
                  <c:v>285239.01746527775</c:v>
                </c:pt>
                <c:pt idx="3111">
                  <c:v>286292.88397569442</c:v>
                </c:pt>
                <c:pt idx="3112">
                  <c:v>288381.89296874998</c:v>
                </c:pt>
                <c:pt idx="3113">
                  <c:v>287689.45444444445</c:v>
                </c:pt>
                <c:pt idx="3114">
                  <c:v>282079.97802083334</c:v>
                </c:pt>
                <c:pt idx="3115">
                  <c:v>281160.85479166667</c:v>
                </c:pt>
                <c:pt idx="3116">
                  <c:v>276198.00444444444</c:v>
                </c:pt>
                <c:pt idx="3117">
                  <c:v>257880.08055555556</c:v>
                </c:pt>
                <c:pt idx="3118">
                  <c:v>234632.59190972222</c:v>
                </c:pt>
                <c:pt idx="3119">
                  <c:v>220915.93233506943</c:v>
                </c:pt>
                <c:pt idx="3120">
                  <c:v>217707.75132812501</c:v>
                </c:pt>
                <c:pt idx="3121">
                  <c:v>218149.23057291665</c:v>
                </c:pt>
                <c:pt idx="3122">
                  <c:v>219821.82554687501</c:v>
                </c:pt>
                <c:pt idx="3123">
                  <c:v>226741.03722222222</c:v>
                </c:pt>
                <c:pt idx="3124">
                  <c:v>236957.443359375</c:v>
                </c:pt>
                <c:pt idx="3125">
                  <c:v>239347.87078125001</c:v>
                </c:pt>
                <c:pt idx="3126">
                  <c:v>241542.80900173611</c:v>
                </c:pt>
                <c:pt idx="3127">
                  <c:v>241925.90077256944</c:v>
                </c:pt>
                <c:pt idx="3128">
                  <c:v>243749.7871267361</c:v>
                </c:pt>
                <c:pt idx="3129">
                  <c:v>251900.98619791667</c:v>
                </c:pt>
                <c:pt idx="3130">
                  <c:v>270797.18421006942</c:v>
                </c:pt>
                <c:pt idx="3131">
                  <c:v>273279.79354166664</c:v>
                </c:pt>
                <c:pt idx="3132">
                  <c:v>275888.09440972219</c:v>
                </c:pt>
                <c:pt idx="3133">
                  <c:v>278560.31913194444</c:v>
                </c:pt>
                <c:pt idx="3134">
                  <c:v>284683.29373263888</c:v>
                </c:pt>
                <c:pt idx="3135">
                  <c:v>287935.2878298611</c:v>
                </c:pt>
                <c:pt idx="3136">
                  <c:v>287224.16309027775</c:v>
                </c:pt>
                <c:pt idx="3137">
                  <c:v>284670.11786458333</c:v>
                </c:pt>
                <c:pt idx="3138">
                  <c:v>283372.4515451389</c:v>
                </c:pt>
                <c:pt idx="3139">
                  <c:v>281267.88440972223</c:v>
                </c:pt>
                <c:pt idx="3140">
                  <c:v>274134.65413194447</c:v>
                </c:pt>
                <c:pt idx="3141">
                  <c:v>256221.6645920139</c:v>
                </c:pt>
                <c:pt idx="3142">
                  <c:v>232524.7656076389</c:v>
                </c:pt>
                <c:pt idx="3143">
                  <c:v>212827.49028645834</c:v>
                </c:pt>
                <c:pt idx="3144">
                  <c:v>201246.31635416666</c:v>
                </c:pt>
                <c:pt idx="3145">
                  <c:v>197014.52762152778</c:v>
                </c:pt>
                <c:pt idx="3146">
                  <c:v>195093.59769097221</c:v>
                </c:pt>
                <c:pt idx="3147">
                  <c:v>195172.76140625001</c:v>
                </c:pt>
                <c:pt idx="3148">
                  <c:v>211669.23369791667</c:v>
                </c:pt>
                <c:pt idx="3149">
                  <c:v>217000.07927083335</c:v>
                </c:pt>
                <c:pt idx="3150">
                  <c:v>223399.89708333334</c:v>
                </c:pt>
                <c:pt idx="3151">
                  <c:v>228936.12790798611</c:v>
                </c:pt>
                <c:pt idx="3152">
                  <c:v>235144.71364583334</c:v>
                </c:pt>
                <c:pt idx="3153">
                  <c:v>242798.09414062501</c:v>
                </c:pt>
                <c:pt idx="3154">
                  <c:v>264988.09388888889</c:v>
                </c:pt>
                <c:pt idx="3155">
                  <c:v>277320.5818576389</c:v>
                </c:pt>
                <c:pt idx="3156">
                  <c:v>280519.51468750002</c:v>
                </c:pt>
                <c:pt idx="3157">
                  <c:v>287297.49239583331</c:v>
                </c:pt>
                <c:pt idx="3158">
                  <c:v>290542.84229166666</c:v>
                </c:pt>
                <c:pt idx="3159">
                  <c:v>289143.56006944447</c:v>
                </c:pt>
                <c:pt idx="3160">
                  <c:v>288803.41145833331</c:v>
                </c:pt>
                <c:pt idx="3161">
                  <c:v>288646.20060763886</c:v>
                </c:pt>
                <c:pt idx="3162">
                  <c:v>288059.78513888887</c:v>
                </c:pt>
                <c:pt idx="3163">
                  <c:v>286091.31098958332</c:v>
                </c:pt>
                <c:pt idx="3164">
                  <c:v>273791.6709895833</c:v>
                </c:pt>
                <c:pt idx="3165">
                  <c:v>256114.00440972223</c:v>
                </c:pt>
                <c:pt idx="3166">
                  <c:v>245606.55279513888</c:v>
                </c:pt>
                <c:pt idx="3167">
                  <c:v>226623.87247395833</c:v>
                </c:pt>
                <c:pt idx="3168">
                  <c:v>222441.7254861111</c:v>
                </c:pt>
                <c:pt idx="3169">
                  <c:v>221779.47960069444</c:v>
                </c:pt>
                <c:pt idx="3170">
                  <c:v>220393.41145833334</c:v>
                </c:pt>
                <c:pt idx="3171">
                  <c:v>221485.38451388889</c:v>
                </c:pt>
                <c:pt idx="3172">
                  <c:v>232830.82777777777</c:v>
                </c:pt>
                <c:pt idx="3173">
                  <c:v>238170.3225954861</c:v>
                </c:pt>
                <c:pt idx="3174">
                  <c:v>240629.40339409723</c:v>
                </c:pt>
                <c:pt idx="3175">
                  <c:v>252899.39947916666</c:v>
                </c:pt>
                <c:pt idx="3176">
                  <c:v>266808.01480034721</c:v>
                </c:pt>
                <c:pt idx="3177">
                  <c:v>283049.13732638891</c:v>
                </c:pt>
                <c:pt idx="3178">
                  <c:v>298532.63782986114</c:v>
                </c:pt>
                <c:pt idx="3179">
                  <c:v>302180.31449652778</c:v>
                </c:pt>
                <c:pt idx="3180">
                  <c:v>309617.0790451389</c:v>
                </c:pt>
                <c:pt idx="3181">
                  <c:v>312241.97649305558</c:v>
                </c:pt>
                <c:pt idx="3182">
                  <c:v>322122.4304340278</c:v>
                </c:pt>
                <c:pt idx="3183">
                  <c:v>325329.52159722225</c:v>
                </c:pt>
                <c:pt idx="3184">
                  <c:v>325957.58390625002</c:v>
                </c:pt>
                <c:pt idx="3185">
                  <c:v>327400.33543402777</c:v>
                </c:pt>
                <c:pt idx="3186">
                  <c:v>327550.34475694445</c:v>
                </c:pt>
                <c:pt idx="3187">
                  <c:v>317744.64227430557</c:v>
                </c:pt>
                <c:pt idx="3188">
                  <c:v>299247.22796875</c:v>
                </c:pt>
                <c:pt idx="3189">
                  <c:v>281468.23715277779</c:v>
                </c:pt>
                <c:pt idx="3190">
                  <c:v>266767.96146701387</c:v>
                </c:pt>
                <c:pt idx="3191">
                  <c:v>255501.74484375</c:v>
                </c:pt>
                <c:pt idx="3192">
                  <c:v>253166.12861111111</c:v>
                </c:pt>
                <c:pt idx="3193">
                  <c:v>253002.22182291668</c:v>
                </c:pt>
                <c:pt idx="3194">
                  <c:v>254403.23729166668</c:v>
                </c:pt>
                <c:pt idx="3195">
                  <c:v>257024.95243923611</c:v>
                </c:pt>
                <c:pt idx="3196">
                  <c:v>265913.5612673611</c:v>
                </c:pt>
                <c:pt idx="3197">
                  <c:v>268671.1781076389</c:v>
                </c:pt>
                <c:pt idx="3198">
                  <c:v>272149.53472222225</c:v>
                </c:pt>
                <c:pt idx="3199">
                  <c:v>276564.53246527776</c:v>
                </c:pt>
                <c:pt idx="3200">
                  <c:v>282126.06170138891</c:v>
                </c:pt>
                <c:pt idx="3201">
                  <c:v>295726.6472048611</c:v>
                </c:pt>
                <c:pt idx="3202">
                  <c:v>304408.43789930554</c:v>
                </c:pt>
                <c:pt idx="3203">
                  <c:v>318632.71899305558</c:v>
                </c:pt>
                <c:pt idx="3204">
                  <c:v>329342.07954861113</c:v>
                </c:pt>
                <c:pt idx="3205">
                  <c:v>334282.88138888887</c:v>
                </c:pt>
                <c:pt idx="3206">
                  <c:v>336368.36822916666</c:v>
                </c:pt>
                <c:pt idx="3207">
                  <c:v>336852.64166666666</c:v>
                </c:pt>
                <c:pt idx="3208">
                  <c:v>336523.74765625002</c:v>
                </c:pt>
                <c:pt idx="3209">
                  <c:v>335692.2468402778</c:v>
                </c:pt>
                <c:pt idx="3210">
                  <c:v>328483.47840277775</c:v>
                </c:pt>
                <c:pt idx="3211">
                  <c:v>317312.80789930554</c:v>
                </c:pt>
                <c:pt idx="3212">
                  <c:v>303686.42404513888</c:v>
                </c:pt>
                <c:pt idx="3213">
                  <c:v>286269.20260416664</c:v>
                </c:pt>
                <c:pt idx="3214">
                  <c:v>273814.98428819445</c:v>
                </c:pt>
                <c:pt idx="3215">
                  <c:v>260354.33803819446</c:v>
                </c:pt>
                <c:pt idx="3216">
                  <c:v>255815.51979166668</c:v>
                </c:pt>
                <c:pt idx="3217">
                  <c:v>255835.05050347222</c:v>
                </c:pt>
                <c:pt idx="3218">
                  <c:v>260736.73706597224</c:v>
                </c:pt>
                <c:pt idx="3219">
                  <c:v>261171.39255208333</c:v>
                </c:pt>
                <c:pt idx="3220">
                  <c:v>261280.28520833334</c:v>
                </c:pt>
                <c:pt idx="3221">
                  <c:v>261198.40625</c:v>
                </c:pt>
                <c:pt idx="3222">
                  <c:v>260966.38597222223</c:v>
                </c:pt>
                <c:pt idx="3223">
                  <c:v>260870.82832465277</c:v>
                </c:pt>
                <c:pt idx="3224">
                  <c:v>264393.58558159723</c:v>
                </c:pt>
                <c:pt idx="3225">
                  <c:v>280753.08005208336</c:v>
                </c:pt>
                <c:pt idx="3226">
                  <c:v>303524.02065972221</c:v>
                </c:pt>
                <c:pt idx="3227">
                  <c:v>311978.2306423611</c:v>
                </c:pt>
                <c:pt idx="3228">
                  <c:v>317451.98958333331</c:v>
                </c:pt>
                <c:pt idx="3229">
                  <c:v>324533.14819444442</c:v>
                </c:pt>
                <c:pt idx="3230">
                  <c:v>326139.42135416664</c:v>
                </c:pt>
                <c:pt idx="3231">
                  <c:v>330975.32550347224</c:v>
                </c:pt>
                <c:pt idx="3232">
                  <c:v>334969.79303819442</c:v>
                </c:pt>
                <c:pt idx="3233">
                  <c:v>333772.26253472222</c:v>
                </c:pt>
                <c:pt idx="3234">
                  <c:v>324848.96255208331</c:v>
                </c:pt>
                <c:pt idx="3235">
                  <c:v>319770.39991319447</c:v>
                </c:pt>
                <c:pt idx="3236">
                  <c:v>307979.03138888889</c:v>
                </c:pt>
                <c:pt idx="3237">
                  <c:v>292660.57024305558</c:v>
                </c:pt>
                <c:pt idx="3238">
                  <c:v>280121.36098958331</c:v>
                </c:pt>
                <c:pt idx="3239">
                  <c:v>259796.25388020833</c:v>
                </c:pt>
                <c:pt idx="3240">
                  <c:v>254259.65930555554</c:v>
                </c:pt>
                <c:pt idx="3241">
                  <c:v>254279.02470486111</c:v>
                </c:pt>
                <c:pt idx="3242">
                  <c:v>254279.140625</c:v>
                </c:pt>
                <c:pt idx="3243">
                  <c:v>254771.79315972223</c:v>
                </c:pt>
                <c:pt idx="3244">
                  <c:v>261026.23403645834</c:v>
                </c:pt>
                <c:pt idx="3245">
                  <c:v>265731.82095486112</c:v>
                </c:pt>
                <c:pt idx="3246">
                  <c:v>267085.06770833331</c:v>
                </c:pt>
                <c:pt idx="3247">
                  <c:v>275346.28421875002</c:v>
                </c:pt>
                <c:pt idx="3248">
                  <c:v>294143.49036458333</c:v>
                </c:pt>
                <c:pt idx="3249">
                  <c:v>307711.91774305556</c:v>
                </c:pt>
                <c:pt idx="3250">
                  <c:v>314738.02156249998</c:v>
                </c:pt>
                <c:pt idx="3251">
                  <c:v>322910.09807291668</c:v>
                </c:pt>
                <c:pt idx="3252">
                  <c:v>333568.49621527776</c:v>
                </c:pt>
                <c:pt idx="3253">
                  <c:v>335461.59510416666</c:v>
                </c:pt>
                <c:pt idx="3254">
                  <c:v>336499.07267361111</c:v>
                </c:pt>
                <c:pt idx="3255">
                  <c:v>336405.91368055553</c:v>
                </c:pt>
                <c:pt idx="3256">
                  <c:v>336607.89373263891</c:v>
                </c:pt>
                <c:pt idx="3257">
                  <c:v>334528.09395833331</c:v>
                </c:pt>
                <c:pt idx="3258">
                  <c:v>326180.87503472221</c:v>
                </c:pt>
                <c:pt idx="3259">
                  <c:v>313205.47147569444</c:v>
                </c:pt>
                <c:pt idx="3260">
                  <c:v>297189.19529513887</c:v>
                </c:pt>
                <c:pt idx="3261">
                  <c:v>274646.12260416668</c:v>
                </c:pt>
                <c:pt idx="3262">
                  <c:v>246284.65513888889</c:v>
                </c:pt>
                <c:pt idx="3263">
                  <c:v>216332.3119704861</c:v>
                </c:pt>
                <c:pt idx="3264">
                  <c:v>205462.75802951388</c:v>
                </c:pt>
                <c:pt idx="3265">
                  <c:v>204026.55111979166</c:v>
                </c:pt>
                <c:pt idx="3266">
                  <c:v>202794.05624999999</c:v>
                </c:pt>
                <c:pt idx="3267">
                  <c:v>203928.75710069443</c:v>
                </c:pt>
                <c:pt idx="3268">
                  <c:v>217195.06083333332</c:v>
                </c:pt>
                <c:pt idx="3269">
                  <c:v>220774.03838541667</c:v>
                </c:pt>
                <c:pt idx="3270">
                  <c:v>221596.35903645834</c:v>
                </c:pt>
                <c:pt idx="3271">
                  <c:v>223295.93507812501</c:v>
                </c:pt>
                <c:pt idx="3272">
                  <c:v>237080.06744791666</c:v>
                </c:pt>
                <c:pt idx="3273">
                  <c:v>247496.29850694444</c:v>
                </c:pt>
                <c:pt idx="3274">
                  <c:v>264218.71809895831</c:v>
                </c:pt>
                <c:pt idx="3275">
                  <c:v>281710.63274305558</c:v>
                </c:pt>
                <c:pt idx="3276">
                  <c:v>291113.12904513889</c:v>
                </c:pt>
                <c:pt idx="3277">
                  <c:v>297387.12980902777</c:v>
                </c:pt>
                <c:pt idx="3278">
                  <c:v>302276.70503472222</c:v>
                </c:pt>
                <c:pt idx="3279">
                  <c:v>305745.62010416668</c:v>
                </c:pt>
                <c:pt idx="3280">
                  <c:v>307631.19737847225</c:v>
                </c:pt>
                <c:pt idx="3281">
                  <c:v>304215.45395833335</c:v>
                </c:pt>
                <c:pt idx="3282">
                  <c:v>299768.3565277778</c:v>
                </c:pt>
                <c:pt idx="3283">
                  <c:v>290166.91868055554</c:v>
                </c:pt>
                <c:pt idx="3284">
                  <c:v>277834.42309027776</c:v>
                </c:pt>
                <c:pt idx="3285">
                  <c:v>257329.66220486112</c:v>
                </c:pt>
                <c:pt idx="3286">
                  <c:v>224935.49639756946</c:v>
                </c:pt>
                <c:pt idx="3287">
                  <c:v>202424.11572916666</c:v>
                </c:pt>
                <c:pt idx="3288">
                  <c:v>194880.43086805556</c:v>
                </c:pt>
                <c:pt idx="3289">
                  <c:v>194531.77616319444</c:v>
                </c:pt>
                <c:pt idx="3290">
                  <c:v>194612.81644097221</c:v>
                </c:pt>
                <c:pt idx="3291">
                  <c:v>195716.18958333333</c:v>
                </c:pt>
                <c:pt idx="3292">
                  <c:v>197507.31555555554</c:v>
                </c:pt>
                <c:pt idx="3293">
                  <c:v>200039.66253472221</c:v>
                </c:pt>
                <c:pt idx="3294">
                  <c:v>205454.66208333333</c:v>
                </c:pt>
                <c:pt idx="3295">
                  <c:v>212010.30572916666</c:v>
                </c:pt>
                <c:pt idx="3296">
                  <c:v>234110.5335763889</c:v>
                </c:pt>
                <c:pt idx="3297">
                  <c:v>257039.02845486111</c:v>
                </c:pt>
                <c:pt idx="3298">
                  <c:v>288950.80781249999</c:v>
                </c:pt>
                <c:pt idx="3299">
                  <c:v>305899.58156249998</c:v>
                </c:pt>
                <c:pt idx="3300">
                  <c:v>313552.22697916668</c:v>
                </c:pt>
                <c:pt idx="3301">
                  <c:v>316802.21131944447</c:v>
                </c:pt>
                <c:pt idx="3302">
                  <c:v>318155.1823611111</c:v>
                </c:pt>
                <c:pt idx="3303">
                  <c:v>318307.57010416669</c:v>
                </c:pt>
                <c:pt idx="3304">
                  <c:v>318707.61375000002</c:v>
                </c:pt>
                <c:pt idx="3305">
                  <c:v>319926.99413194443</c:v>
                </c:pt>
                <c:pt idx="3306">
                  <c:v>318604.20666666667</c:v>
                </c:pt>
                <c:pt idx="3307">
                  <c:v>316986.0363888889</c:v>
                </c:pt>
                <c:pt idx="3308">
                  <c:v>296764.63874999998</c:v>
                </c:pt>
                <c:pt idx="3309">
                  <c:v>274853.88159722224</c:v>
                </c:pt>
                <c:pt idx="3310">
                  <c:v>253145.14307291666</c:v>
                </c:pt>
                <c:pt idx="3311">
                  <c:v>230309.43913194444</c:v>
                </c:pt>
                <c:pt idx="3312">
                  <c:v>217384.93138888889</c:v>
                </c:pt>
                <c:pt idx="3313">
                  <c:v>215035.9453125</c:v>
                </c:pt>
                <c:pt idx="3314">
                  <c:v>213959.00390625</c:v>
                </c:pt>
                <c:pt idx="3315">
                  <c:v>221917.85565972223</c:v>
                </c:pt>
                <c:pt idx="3316">
                  <c:v>235535.34402777778</c:v>
                </c:pt>
                <c:pt idx="3317">
                  <c:v>241329.28902777779</c:v>
                </c:pt>
                <c:pt idx="3318">
                  <c:v>245290.18255208334</c:v>
                </c:pt>
                <c:pt idx="3319">
                  <c:v>248444.67131944443</c:v>
                </c:pt>
                <c:pt idx="3320">
                  <c:v>258627.88142361111</c:v>
                </c:pt>
                <c:pt idx="3321">
                  <c:v>271171.32402777777</c:v>
                </c:pt>
                <c:pt idx="3322">
                  <c:v>290695.21822916664</c:v>
                </c:pt>
                <c:pt idx="3323">
                  <c:v>297740.63107638888</c:v>
                </c:pt>
                <c:pt idx="3324">
                  <c:v>305154.71562500001</c:v>
                </c:pt>
                <c:pt idx="3325">
                  <c:v>307507.50874999998</c:v>
                </c:pt>
                <c:pt idx="3326">
                  <c:v>308352.91506944445</c:v>
                </c:pt>
                <c:pt idx="3327">
                  <c:v>310944.268125</c:v>
                </c:pt>
                <c:pt idx="3328">
                  <c:v>308857.97395833331</c:v>
                </c:pt>
                <c:pt idx="3329">
                  <c:v>307544.03725694446</c:v>
                </c:pt>
                <c:pt idx="3330">
                  <c:v>299778.49375000002</c:v>
                </c:pt>
                <c:pt idx="3331">
                  <c:v>289844.52569444443</c:v>
                </c:pt>
                <c:pt idx="3332">
                  <c:v>270475.19888888887</c:v>
                </c:pt>
                <c:pt idx="3333">
                  <c:v>246963.65524305555</c:v>
                </c:pt>
                <c:pt idx="3334">
                  <c:v>222322.75289930555</c:v>
                </c:pt>
                <c:pt idx="3335">
                  <c:v>199674.31010416665</c:v>
                </c:pt>
                <c:pt idx="3336">
                  <c:v>193603.02614583334</c:v>
                </c:pt>
                <c:pt idx="3337">
                  <c:v>190906.14730902779</c:v>
                </c:pt>
                <c:pt idx="3338">
                  <c:v>190646.06151041668</c:v>
                </c:pt>
                <c:pt idx="3339">
                  <c:v>193427.07786458332</c:v>
                </c:pt>
                <c:pt idx="3340">
                  <c:v>197401.49394097223</c:v>
                </c:pt>
                <c:pt idx="3341">
                  <c:v>199956.71114583334</c:v>
                </c:pt>
                <c:pt idx="3342">
                  <c:v>200853.39385416667</c:v>
                </c:pt>
                <c:pt idx="3343">
                  <c:v>204053.16121527777</c:v>
                </c:pt>
                <c:pt idx="3344">
                  <c:v>221768.94390625</c:v>
                </c:pt>
                <c:pt idx="3345">
                  <c:v>250145.29080729166</c:v>
                </c:pt>
                <c:pt idx="3346">
                  <c:v>286773.35576388892</c:v>
                </c:pt>
                <c:pt idx="3347">
                  <c:v>313408.03375</c:v>
                </c:pt>
                <c:pt idx="3348">
                  <c:v>321975.30378472223</c:v>
                </c:pt>
                <c:pt idx="3349">
                  <c:v>325646.41395833332</c:v>
                </c:pt>
                <c:pt idx="3350">
                  <c:v>327499.97534722224</c:v>
                </c:pt>
                <c:pt idx="3351">
                  <c:v>329122.49854166666</c:v>
                </c:pt>
                <c:pt idx="3352">
                  <c:v>326482.78805555555</c:v>
                </c:pt>
                <c:pt idx="3353">
                  <c:v>322664.81673611113</c:v>
                </c:pt>
                <c:pt idx="3354">
                  <c:v>313863.3650347222</c:v>
                </c:pt>
                <c:pt idx="3355">
                  <c:v>311246.93920138892</c:v>
                </c:pt>
                <c:pt idx="3356">
                  <c:v>306225.18642361113</c:v>
                </c:pt>
                <c:pt idx="3357">
                  <c:v>286569.53961805557</c:v>
                </c:pt>
                <c:pt idx="3358">
                  <c:v>253278.40901041665</c:v>
                </c:pt>
                <c:pt idx="3359">
                  <c:v>224366.08098958334</c:v>
                </c:pt>
                <c:pt idx="3360">
                  <c:v>213021.26911458332</c:v>
                </c:pt>
                <c:pt idx="3361">
                  <c:v>203363.88253472222</c:v>
                </c:pt>
                <c:pt idx="3362">
                  <c:v>196799.14819444445</c:v>
                </c:pt>
                <c:pt idx="3363">
                  <c:v>195744.58878472223</c:v>
                </c:pt>
                <c:pt idx="3364">
                  <c:v>199900.48375000001</c:v>
                </c:pt>
                <c:pt idx="3365">
                  <c:v>201415.58392361112</c:v>
                </c:pt>
                <c:pt idx="3366">
                  <c:v>198403.96366319444</c:v>
                </c:pt>
                <c:pt idx="3367">
                  <c:v>203548.02387152778</c:v>
                </c:pt>
                <c:pt idx="3368">
                  <c:v>221953.73569444445</c:v>
                </c:pt>
                <c:pt idx="3369">
                  <c:v>250148.86005208333</c:v>
                </c:pt>
                <c:pt idx="3370">
                  <c:v>277419.41878472222</c:v>
                </c:pt>
                <c:pt idx="3371">
                  <c:v>289052.60868055554</c:v>
                </c:pt>
                <c:pt idx="3372">
                  <c:v>296684.32517361111</c:v>
                </c:pt>
                <c:pt idx="3373">
                  <c:v>298983.8693402778</c:v>
                </c:pt>
                <c:pt idx="3374">
                  <c:v>300768.44187500002</c:v>
                </c:pt>
                <c:pt idx="3375">
                  <c:v>301864.56246527779</c:v>
                </c:pt>
                <c:pt idx="3376">
                  <c:v>300545.88718750002</c:v>
                </c:pt>
                <c:pt idx="3377">
                  <c:v>297356.95718750003</c:v>
                </c:pt>
                <c:pt idx="3378">
                  <c:v>291320.46472222224</c:v>
                </c:pt>
                <c:pt idx="3379">
                  <c:v>278603.47781249997</c:v>
                </c:pt>
                <c:pt idx="3380">
                  <c:v>265043.12140624999</c:v>
                </c:pt>
                <c:pt idx="3381">
                  <c:v>241023.97277777779</c:v>
                </c:pt>
                <c:pt idx="3382">
                  <c:v>212975.4714236111</c:v>
                </c:pt>
                <c:pt idx="3383">
                  <c:v>197649.04151041666</c:v>
                </c:pt>
                <c:pt idx="3384">
                  <c:v>189655.67666666667</c:v>
                </c:pt>
                <c:pt idx="3385">
                  <c:v>188117.87795138889</c:v>
                </c:pt>
                <c:pt idx="3386">
                  <c:v>187717.76710069444</c:v>
                </c:pt>
                <c:pt idx="3387">
                  <c:v>189115.94159722223</c:v>
                </c:pt>
                <c:pt idx="3388">
                  <c:v>194751.89258680557</c:v>
                </c:pt>
                <c:pt idx="3389">
                  <c:v>195338.79461805554</c:v>
                </c:pt>
                <c:pt idx="3390">
                  <c:v>196109.06451388888</c:v>
                </c:pt>
                <c:pt idx="3391">
                  <c:v>199467.61911458333</c:v>
                </c:pt>
                <c:pt idx="3392">
                  <c:v>208051.3632986111</c:v>
                </c:pt>
                <c:pt idx="3393">
                  <c:v>219696.86833333335</c:v>
                </c:pt>
                <c:pt idx="3394">
                  <c:v>228720.34807291668</c:v>
                </c:pt>
                <c:pt idx="3395">
                  <c:v>236729.51614583333</c:v>
                </c:pt>
                <c:pt idx="3396">
                  <c:v>251013.32434027779</c:v>
                </c:pt>
                <c:pt idx="3397">
                  <c:v>261828.43628472224</c:v>
                </c:pt>
                <c:pt idx="3398">
                  <c:v>268388.31128472224</c:v>
                </c:pt>
                <c:pt idx="3399">
                  <c:v>272329.72444444447</c:v>
                </c:pt>
                <c:pt idx="3400">
                  <c:v>273618.12177083333</c:v>
                </c:pt>
                <c:pt idx="3401">
                  <c:v>273186.5550347222</c:v>
                </c:pt>
                <c:pt idx="3402">
                  <c:v>274248.16468749999</c:v>
                </c:pt>
                <c:pt idx="3403">
                  <c:v>276415.93631944444</c:v>
                </c:pt>
                <c:pt idx="3404">
                  <c:v>273576.54934027779</c:v>
                </c:pt>
                <c:pt idx="3405">
                  <c:v>259998.92713541666</c:v>
                </c:pt>
                <c:pt idx="3406">
                  <c:v>241778.72914930555</c:v>
                </c:pt>
                <c:pt idx="3407">
                  <c:v>222884.69675347224</c:v>
                </c:pt>
                <c:pt idx="3408">
                  <c:v>209895.20897569443</c:v>
                </c:pt>
                <c:pt idx="3409">
                  <c:v>207604.26979166668</c:v>
                </c:pt>
                <c:pt idx="3410">
                  <c:v>209168.00699652778</c:v>
                </c:pt>
                <c:pt idx="3411">
                  <c:v>216187.12114583334</c:v>
                </c:pt>
                <c:pt idx="3412">
                  <c:v>225061.44420138889</c:v>
                </c:pt>
                <c:pt idx="3413">
                  <c:v>228697.16565104167</c:v>
                </c:pt>
                <c:pt idx="3414">
                  <c:v>231884.84555555554</c:v>
                </c:pt>
                <c:pt idx="3415">
                  <c:v>237840.62777777779</c:v>
                </c:pt>
                <c:pt idx="3416">
                  <c:v>241755.96404513888</c:v>
                </c:pt>
                <c:pt idx="3417">
                  <c:v>243695.77588541666</c:v>
                </c:pt>
                <c:pt idx="3418">
                  <c:v>248757.78062500001</c:v>
                </c:pt>
                <c:pt idx="3419">
                  <c:v>249357.34565972222</c:v>
                </c:pt>
                <c:pt idx="3420">
                  <c:v>250897.21612847221</c:v>
                </c:pt>
                <c:pt idx="3421">
                  <c:v>253931.94230902777</c:v>
                </c:pt>
                <c:pt idx="3422">
                  <c:v>253322.36124999999</c:v>
                </c:pt>
                <c:pt idx="3423">
                  <c:v>253002.66333333333</c:v>
                </c:pt>
                <c:pt idx="3424">
                  <c:v>254476.4621875</c:v>
                </c:pt>
                <c:pt idx="3425">
                  <c:v>255365.3023611111</c:v>
                </c:pt>
                <c:pt idx="3426">
                  <c:v>254364.92230902778</c:v>
                </c:pt>
                <c:pt idx="3427">
                  <c:v>251713.00866319446</c:v>
                </c:pt>
                <c:pt idx="3428">
                  <c:v>239954.06286458333</c:v>
                </c:pt>
                <c:pt idx="3429">
                  <c:v>228330.97104166666</c:v>
                </c:pt>
                <c:pt idx="3430">
                  <c:v>209662.17749999999</c:v>
                </c:pt>
                <c:pt idx="3431">
                  <c:v>192788.33913194443</c:v>
                </c:pt>
                <c:pt idx="3432">
                  <c:v>187784.8320138889</c:v>
                </c:pt>
                <c:pt idx="3433">
                  <c:v>189651.10420138889</c:v>
                </c:pt>
                <c:pt idx="3434">
                  <c:v>190116.17489583333</c:v>
                </c:pt>
                <c:pt idx="3435">
                  <c:v>193852.94236111111</c:v>
                </c:pt>
                <c:pt idx="3436">
                  <c:v>208125.33385416667</c:v>
                </c:pt>
                <c:pt idx="3437">
                  <c:v>217188.08753472223</c:v>
                </c:pt>
                <c:pt idx="3438">
                  <c:v>225476.06862847222</c:v>
                </c:pt>
                <c:pt idx="3439">
                  <c:v>229211.11631944444</c:v>
                </c:pt>
                <c:pt idx="3440">
                  <c:v>235333.4403125</c:v>
                </c:pt>
                <c:pt idx="3441">
                  <c:v>248687.29979166668</c:v>
                </c:pt>
                <c:pt idx="3442">
                  <c:v>251982.47291666668</c:v>
                </c:pt>
                <c:pt idx="3443">
                  <c:v>263727.94947916665</c:v>
                </c:pt>
                <c:pt idx="3444">
                  <c:v>269854.9765625</c:v>
                </c:pt>
                <c:pt idx="3445">
                  <c:v>270895.90802083333</c:v>
                </c:pt>
                <c:pt idx="3446">
                  <c:v>268588.66322916665</c:v>
                </c:pt>
                <c:pt idx="3447">
                  <c:v>269745.4605902778</c:v>
                </c:pt>
                <c:pt idx="3448">
                  <c:v>270255.49309027777</c:v>
                </c:pt>
                <c:pt idx="3449">
                  <c:v>268025.56368055556</c:v>
                </c:pt>
                <c:pt idx="3450">
                  <c:v>266447.6040625</c:v>
                </c:pt>
                <c:pt idx="3451">
                  <c:v>265771.4109027778</c:v>
                </c:pt>
                <c:pt idx="3452">
                  <c:v>258262.35326388889</c:v>
                </c:pt>
                <c:pt idx="3453">
                  <c:v>239221.75836805557</c:v>
                </c:pt>
                <c:pt idx="3454">
                  <c:v>226087.99829861111</c:v>
                </c:pt>
                <c:pt idx="3455">
                  <c:v>203319.96013020835</c:v>
                </c:pt>
                <c:pt idx="3456">
                  <c:v>189667.75242187499</c:v>
                </c:pt>
                <c:pt idx="3457">
                  <c:v>187094.48940972221</c:v>
                </c:pt>
                <c:pt idx="3458">
                  <c:v>187658.12815972223</c:v>
                </c:pt>
                <c:pt idx="3459">
                  <c:v>193053.12397569444</c:v>
                </c:pt>
                <c:pt idx="3460">
                  <c:v>216934.51861979166</c:v>
                </c:pt>
                <c:pt idx="3461">
                  <c:v>223920.8419704861</c:v>
                </c:pt>
                <c:pt idx="3462">
                  <c:v>224803.27885416665</c:v>
                </c:pt>
                <c:pt idx="3463">
                  <c:v>226091.43059895834</c:v>
                </c:pt>
                <c:pt idx="3464">
                  <c:v>228556.38401041666</c:v>
                </c:pt>
                <c:pt idx="3465">
                  <c:v>229846.35643229168</c:v>
                </c:pt>
                <c:pt idx="3466">
                  <c:v>235310.73428819445</c:v>
                </c:pt>
                <c:pt idx="3467">
                  <c:v>237581.09535590277</c:v>
                </c:pt>
                <c:pt idx="3468">
                  <c:v>244389.46748263889</c:v>
                </c:pt>
                <c:pt idx="3469">
                  <c:v>257755.16863715279</c:v>
                </c:pt>
                <c:pt idx="3470">
                  <c:v>266490.15475694445</c:v>
                </c:pt>
                <c:pt idx="3471">
                  <c:v>270477.58161458332</c:v>
                </c:pt>
                <c:pt idx="3472">
                  <c:v>278477.31536458334</c:v>
                </c:pt>
                <c:pt idx="3473">
                  <c:v>284360.32251736108</c:v>
                </c:pt>
                <c:pt idx="3474">
                  <c:v>285296.56562499999</c:v>
                </c:pt>
                <c:pt idx="3475">
                  <c:v>286188.18793402775</c:v>
                </c:pt>
                <c:pt idx="3476">
                  <c:v>289455.6493229167</c:v>
                </c:pt>
                <c:pt idx="3477">
                  <c:v>283295.66260416666</c:v>
                </c:pt>
                <c:pt idx="3478">
                  <c:v>268818.95946180553</c:v>
                </c:pt>
                <c:pt idx="3479">
                  <c:v>250494.99168402777</c:v>
                </c:pt>
                <c:pt idx="3480">
                  <c:v>231625.5678125</c:v>
                </c:pt>
                <c:pt idx="3481">
                  <c:v>227470.44108506944</c:v>
                </c:pt>
                <c:pt idx="3482">
                  <c:v>227644.38910590278</c:v>
                </c:pt>
                <c:pt idx="3483">
                  <c:v>228138.81810763889</c:v>
                </c:pt>
                <c:pt idx="3484">
                  <c:v>232953.99162326389</c:v>
                </c:pt>
                <c:pt idx="3485">
                  <c:v>233871.33633680554</c:v>
                </c:pt>
                <c:pt idx="3486">
                  <c:v>236490.03306423611</c:v>
                </c:pt>
                <c:pt idx="3487">
                  <c:v>242691.94930555555</c:v>
                </c:pt>
                <c:pt idx="3488">
                  <c:v>252827.60470486112</c:v>
                </c:pt>
                <c:pt idx="3489">
                  <c:v>265119.92256944446</c:v>
                </c:pt>
                <c:pt idx="3490">
                  <c:v>282124.00201388891</c:v>
                </c:pt>
                <c:pt idx="3491">
                  <c:v>293451.13128472224</c:v>
                </c:pt>
                <c:pt idx="3492">
                  <c:v>307035.19895833335</c:v>
                </c:pt>
                <c:pt idx="3493">
                  <c:v>309463.16085069446</c:v>
                </c:pt>
                <c:pt idx="3494">
                  <c:v>313574.84387152776</c:v>
                </c:pt>
                <c:pt idx="3495">
                  <c:v>317985.2288888889</c:v>
                </c:pt>
                <c:pt idx="3496">
                  <c:v>321216.56269097223</c:v>
                </c:pt>
                <c:pt idx="3497">
                  <c:v>321872.66180555557</c:v>
                </c:pt>
                <c:pt idx="3498">
                  <c:v>324362.375</c:v>
                </c:pt>
                <c:pt idx="3499">
                  <c:v>322556.15793402778</c:v>
                </c:pt>
                <c:pt idx="3500">
                  <c:v>318069.20609375002</c:v>
                </c:pt>
                <c:pt idx="3501">
                  <c:v>299525.10710069444</c:v>
                </c:pt>
                <c:pt idx="3502">
                  <c:v>270710.87547743053</c:v>
                </c:pt>
                <c:pt idx="3503">
                  <c:v>240522.98888888888</c:v>
                </c:pt>
                <c:pt idx="3504">
                  <c:v>222028.32838541668</c:v>
                </c:pt>
                <c:pt idx="3505">
                  <c:v>218471.22237847222</c:v>
                </c:pt>
                <c:pt idx="3506">
                  <c:v>218471.359375</c:v>
                </c:pt>
                <c:pt idx="3507">
                  <c:v>219500.01739583333</c:v>
                </c:pt>
                <c:pt idx="3508">
                  <c:v>232246.16061631945</c:v>
                </c:pt>
                <c:pt idx="3509">
                  <c:v>240179.05961805556</c:v>
                </c:pt>
                <c:pt idx="3510">
                  <c:v>246797.52179687499</c:v>
                </c:pt>
                <c:pt idx="3511">
                  <c:v>254418.09864583332</c:v>
                </c:pt>
                <c:pt idx="3512">
                  <c:v>263579.89651909721</c:v>
                </c:pt>
                <c:pt idx="3513">
                  <c:v>281255.73453125003</c:v>
                </c:pt>
                <c:pt idx="3514">
                  <c:v>299778.63984374999</c:v>
                </c:pt>
                <c:pt idx="3515">
                  <c:v>306776.67576388887</c:v>
                </c:pt>
                <c:pt idx="3516">
                  <c:v>313360.82848958333</c:v>
                </c:pt>
                <c:pt idx="3517">
                  <c:v>318909.39746527775</c:v>
                </c:pt>
                <c:pt idx="3518">
                  <c:v>324822.40743055556</c:v>
                </c:pt>
                <c:pt idx="3519">
                  <c:v>332296.07605902775</c:v>
                </c:pt>
                <c:pt idx="3520">
                  <c:v>330715.52427083335</c:v>
                </c:pt>
                <c:pt idx="3521">
                  <c:v>329312.74449652777</c:v>
                </c:pt>
                <c:pt idx="3522">
                  <c:v>326049.25244791666</c:v>
                </c:pt>
                <c:pt idx="3523">
                  <c:v>318696.09486111114</c:v>
                </c:pt>
                <c:pt idx="3524">
                  <c:v>294520.7411284722</c:v>
                </c:pt>
                <c:pt idx="3525">
                  <c:v>248850.8858420139</c:v>
                </c:pt>
                <c:pt idx="3526">
                  <c:v>216345.84983506944</c:v>
                </c:pt>
                <c:pt idx="3527">
                  <c:v>192538.77898437501</c:v>
                </c:pt>
                <c:pt idx="3528">
                  <c:v>187135.27197916666</c:v>
                </c:pt>
                <c:pt idx="3529">
                  <c:v>184594.47381076388</c:v>
                </c:pt>
                <c:pt idx="3530">
                  <c:v>185103.47218750001</c:v>
                </c:pt>
                <c:pt idx="3531">
                  <c:v>185222.6274826389</c:v>
                </c:pt>
                <c:pt idx="3532">
                  <c:v>185207.35296875</c:v>
                </c:pt>
                <c:pt idx="3533">
                  <c:v>186293.13512152777</c:v>
                </c:pt>
                <c:pt idx="3534">
                  <c:v>188534.25650173612</c:v>
                </c:pt>
                <c:pt idx="3535">
                  <c:v>197194.412109375</c:v>
                </c:pt>
                <c:pt idx="3536">
                  <c:v>212416.59968750001</c:v>
                </c:pt>
                <c:pt idx="3537">
                  <c:v>232307.93936631945</c:v>
                </c:pt>
                <c:pt idx="3538">
                  <c:v>259521.12815104166</c:v>
                </c:pt>
                <c:pt idx="3539">
                  <c:v>277530.4794097222</c:v>
                </c:pt>
                <c:pt idx="3540">
                  <c:v>285852.95147569443</c:v>
                </c:pt>
                <c:pt idx="3541">
                  <c:v>295053.19067708333</c:v>
                </c:pt>
                <c:pt idx="3542">
                  <c:v>297987.05595486111</c:v>
                </c:pt>
                <c:pt idx="3543">
                  <c:v>298006.07552083331</c:v>
                </c:pt>
                <c:pt idx="3544">
                  <c:v>297908.86001736112</c:v>
                </c:pt>
                <c:pt idx="3545">
                  <c:v>296134.49737847224</c:v>
                </c:pt>
                <c:pt idx="3546">
                  <c:v>294257.71788194444</c:v>
                </c:pt>
                <c:pt idx="3547">
                  <c:v>288352.71911458333</c:v>
                </c:pt>
                <c:pt idx="3548">
                  <c:v>267530.40575520834</c:v>
                </c:pt>
                <c:pt idx="3549">
                  <c:v>238363.78506076388</c:v>
                </c:pt>
                <c:pt idx="3550">
                  <c:v>211858.22067708333</c:v>
                </c:pt>
                <c:pt idx="3551">
                  <c:v>190399.32311631946</c:v>
                </c:pt>
                <c:pt idx="3552">
                  <c:v>187520.95371527778</c:v>
                </c:pt>
                <c:pt idx="3553">
                  <c:v>185938.4662673611</c:v>
                </c:pt>
                <c:pt idx="3554">
                  <c:v>184116.9375</c:v>
                </c:pt>
                <c:pt idx="3555">
                  <c:v>184217.96909722223</c:v>
                </c:pt>
                <c:pt idx="3556">
                  <c:v>185279.96105034722</c:v>
                </c:pt>
                <c:pt idx="3557">
                  <c:v>185392.2782204861</c:v>
                </c:pt>
                <c:pt idx="3558">
                  <c:v>186001.37676215277</c:v>
                </c:pt>
                <c:pt idx="3559">
                  <c:v>190766.81284722223</c:v>
                </c:pt>
                <c:pt idx="3560">
                  <c:v>201221.45171006944</c:v>
                </c:pt>
                <c:pt idx="3561">
                  <c:v>217553.14161458332</c:v>
                </c:pt>
                <c:pt idx="3562">
                  <c:v>233440.87963541667</c:v>
                </c:pt>
                <c:pt idx="3563">
                  <c:v>250568.40999131944</c:v>
                </c:pt>
                <c:pt idx="3564">
                  <c:v>254767.651796875</c:v>
                </c:pt>
                <c:pt idx="3565">
                  <c:v>259844.51287326388</c:v>
                </c:pt>
                <c:pt idx="3566">
                  <c:v>261521.42006944446</c:v>
                </c:pt>
                <c:pt idx="3567">
                  <c:v>262063.60719618056</c:v>
                </c:pt>
                <c:pt idx="3568">
                  <c:v>261755.48159722221</c:v>
                </c:pt>
                <c:pt idx="3569">
                  <c:v>260740.9051736111</c:v>
                </c:pt>
                <c:pt idx="3570">
                  <c:v>257929.05828125001</c:v>
                </c:pt>
                <c:pt idx="3571">
                  <c:v>251821.33810763888</c:v>
                </c:pt>
                <c:pt idx="3572">
                  <c:v>244225.05647569444</c:v>
                </c:pt>
                <c:pt idx="3573">
                  <c:v>223727.95144965278</c:v>
                </c:pt>
                <c:pt idx="3574">
                  <c:v>197294.60288194445</c:v>
                </c:pt>
                <c:pt idx="3575">
                  <c:v>191177.98772569443</c:v>
                </c:pt>
                <c:pt idx="3576">
                  <c:v>189514.79196180555</c:v>
                </c:pt>
                <c:pt idx="3577">
                  <c:v>187352.62862847222</c:v>
                </c:pt>
                <c:pt idx="3578">
                  <c:v>187352.50217013888</c:v>
                </c:pt>
                <c:pt idx="3579">
                  <c:v>187434.60380208332</c:v>
                </c:pt>
                <c:pt idx="3580">
                  <c:v>187408.49911458333</c:v>
                </c:pt>
                <c:pt idx="3581">
                  <c:v>187455.99332465278</c:v>
                </c:pt>
                <c:pt idx="3582">
                  <c:v>189669.86892361112</c:v>
                </c:pt>
                <c:pt idx="3583">
                  <c:v>193598.93264756945</c:v>
                </c:pt>
                <c:pt idx="3584">
                  <c:v>208053.3325607639</c:v>
                </c:pt>
                <c:pt idx="3585">
                  <c:v>226577.05966145833</c:v>
                </c:pt>
                <c:pt idx="3586">
                  <c:v>245925.10063368056</c:v>
                </c:pt>
                <c:pt idx="3587">
                  <c:v>272179.44479166664</c:v>
                </c:pt>
                <c:pt idx="3588">
                  <c:v>276787.27677083336</c:v>
                </c:pt>
                <c:pt idx="3589">
                  <c:v>276928.06163194444</c:v>
                </c:pt>
                <c:pt idx="3590">
                  <c:v>277049.66345486109</c:v>
                </c:pt>
                <c:pt idx="3591">
                  <c:v>277982.19503472222</c:v>
                </c:pt>
                <c:pt idx="3592">
                  <c:v>278106.53177083336</c:v>
                </c:pt>
                <c:pt idx="3593">
                  <c:v>275997.01512152777</c:v>
                </c:pt>
                <c:pt idx="3594">
                  <c:v>272539.69137152779</c:v>
                </c:pt>
                <c:pt idx="3595">
                  <c:v>268658.73671874998</c:v>
                </c:pt>
                <c:pt idx="3596">
                  <c:v>257261.15375</c:v>
                </c:pt>
                <c:pt idx="3597">
                  <c:v>229167.94379340278</c:v>
                </c:pt>
                <c:pt idx="3598">
                  <c:v>198261.0555642361</c:v>
                </c:pt>
                <c:pt idx="3599">
                  <c:v>192843.29952256943</c:v>
                </c:pt>
                <c:pt idx="3600">
                  <c:v>189742.50596354165</c:v>
                </c:pt>
                <c:pt idx="3601">
                  <c:v>189327.95675347222</c:v>
                </c:pt>
                <c:pt idx="3602">
                  <c:v>190646.48645833333</c:v>
                </c:pt>
                <c:pt idx="3603">
                  <c:v>192555.54005208332</c:v>
                </c:pt>
                <c:pt idx="3604">
                  <c:v>197289.18426215279</c:v>
                </c:pt>
                <c:pt idx="3605">
                  <c:v>201594.93490451388</c:v>
                </c:pt>
                <c:pt idx="3606">
                  <c:v>206390.71628472224</c:v>
                </c:pt>
                <c:pt idx="3607">
                  <c:v>214554.63355034724</c:v>
                </c:pt>
                <c:pt idx="3608">
                  <c:v>237178.74370659722</c:v>
                </c:pt>
                <c:pt idx="3609">
                  <c:v>259317.4154861111</c:v>
                </c:pt>
                <c:pt idx="3610">
                  <c:v>278075.37178819446</c:v>
                </c:pt>
                <c:pt idx="3611">
                  <c:v>300453.6340451389</c:v>
                </c:pt>
                <c:pt idx="3612">
                  <c:v>307642.17741319444</c:v>
                </c:pt>
                <c:pt idx="3613">
                  <c:v>312816.0373090278</c:v>
                </c:pt>
                <c:pt idx="3614">
                  <c:v>315167.62053819443</c:v>
                </c:pt>
                <c:pt idx="3615">
                  <c:v>316901.41487847222</c:v>
                </c:pt>
                <c:pt idx="3616">
                  <c:v>315553.57277777779</c:v>
                </c:pt>
                <c:pt idx="3617">
                  <c:v>311804.6793402778</c:v>
                </c:pt>
                <c:pt idx="3618">
                  <c:v>305913.38821180555</c:v>
                </c:pt>
                <c:pt idx="3619">
                  <c:v>300798.50472222222</c:v>
                </c:pt>
                <c:pt idx="3620">
                  <c:v>288948.51232638891</c:v>
                </c:pt>
                <c:pt idx="3621">
                  <c:v>271389.23919270834</c:v>
                </c:pt>
                <c:pt idx="3622">
                  <c:v>242515.30302083332</c:v>
                </c:pt>
                <c:pt idx="3623">
                  <c:v>221575.46886284722</c:v>
                </c:pt>
                <c:pt idx="3624">
                  <c:v>216240.59138888889</c:v>
                </c:pt>
                <c:pt idx="3625">
                  <c:v>216949.18118923611</c:v>
                </c:pt>
                <c:pt idx="3626">
                  <c:v>219739.58802951389</c:v>
                </c:pt>
                <c:pt idx="3627">
                  <c:v>228142.4621875</c:v>
                </c:pt>
                <c:pt idx="3628">
                  <c:v>250944.12883680555</c:v>
                </c:pt>
                <c:pt idx="3629">
                  <c:v>258464.46386284722</c:v>
                </c:pt>
                <c:pt idx="3630">
                  <c:v>263038.57004340278</c:v>
                </c:pt>
                <c:pt idx="3631">
                  <c:v>273246.71060763887</c:v>
                </c:pt>
                <c:pt idx="3632">
                  <c:v>293120.3725</c:v>
                </c:pt>
                <c:pt idx="3633">
                  <c:v>313233.98729166668</c:v>
                </c:pt>
                <c:pt idx="3634">
                  <c:v>323942.01590277778</c:v>
                </c:pt>
                <c:pt idx="3635">
                  <c:v>332186.44824652775</c:v>
                </c:pt>
                <c:pt idx="3636">
                  <c:v>337029.72397569445</c:v>
                </c:pt>
                <c:pt idx="3637">
                  <c:v>340435.14958333335</c:v>
                </c:pt>
                <c:pt idx="3638">
                  <c:v>339735.51032986114</c:v>
                </c:pt>
                <c:pt idx="3639">
                  <c:v>340410.50406250003</c:v>
                </c:pt>
                <c:pt idx="3640">
                  <c:v>340287.16432291665</c:v>
                </c:pt>
                <c:pt idx="3641">
                  <c:v>336606.11159722222</c:v>
                </c:pt>
                <c:pt idx="3642">
                  <c:v>333267.64118055557</c:v>
                </c:pt>
                <c:pt idx="3643">
                  <c:v>328376.66380208335</c:v>
                </c:pt>
                <c:pt idx="3644">
                  <c:v>322675.42585069442</c:v>
                </c:pt>
                <c:pt idx="3645">
                  <c:v>303248.6225</c:v>
                </c:pt>
                <c:pt idx="3646">
                  <c:v>278541.92118055554</c:v>
                </c:pt>
                <c:pt idx="3647">
                  <c:v>255489.05407986112</c:v>
                </c:pt>
                <c:pt idx="3648">
                  <c:v>251843.63780381944</c:v>
                </c:pt>
                <c:pt idx="3649">
                  <c:v>251566.09650173612</c:v>
                </c:pt>
                <c:pt idx="3650">
                  <c:v>251899.30883680555</c:v>
                </c:pt>
                <c:pt idx="3651">
                  <c:v>258393.26727430554</c:v>
                </c:pt>
                <c:pt idx="3652">
                  <c:v>271802.87135416665</c:v>
                </c:pt>
                <c:pt idx="3653">
                  <c:v>284531.3615277778</c:v>
                </c:pt>
                <c:pt idx="3654">
                  <c:v>291977.87032986112</c:v>
                </c:pt>
                <c:pt idx="3655">
                  <c:v>297952.01920138887</c:v>
                </c:pt>
                <c:pt idx="3656">
                  <c:v>308936.36284722225</c:v>
                </c:pt>
                <c:pt idx="3657">
                  <c:v>317871.52793402778</c:v>
                </c:pt>
                <c:pt idx="3658">
                  <c:v>330944.17223958333</c:v>
                </c:pt>
                <c:pt idx="3659">
                  <c:v>341740.94840277778</c:v>
                </c:pt>
                <c:pt idx="3660">
                  <c:v>344521.19345486112</c:v>
                </c:pt>
                <c:pt idx="3661">
                  <c:v>345457.97914930555</c:v>
                </c:pt>
                <c:pt idx="3662">
                  <c:v>346023.84651041665</c:v>
                </c:pt>
                <c:pt idx="3663">
                  <c:v>345874.57501736109</c:v>
                </c:pt>
                <c:pt idx="3664">
                  <c:v>344135.75324652781</c:v>
                </c:pt>
                <c:pt idx="3665">
                  <c:v>341920.38477430557</c:v>
                </c:pt>
                <c:pt idx="3666">
                  <c:v>341593.87656250002</c:v>
                </c:pt>
                <c:pt idx="3667">
                  <c:v>338369.94241319445</c:v>
                </c:pt>
                <c:pt idx="3668">
                  <c:v>331852.39732638886</c:v>
                </c:pt>
                <c:pt idx="3669">
                  <c:v>324878.36137152778</c:v>
                </c:pt>
                <c:pt idx="3670">
                  <c:v>308812.13671875</c:v>
                </c:pt>
                <c:pt idx="3671">
                  <c:v>283521.42965277779</c:v>
                </c:pt>
                <c:pt idx="3672">
                  <c:v>273395.16046874999</c:v>
                </c:pt>
                <c:pt idx="3673">
                  <c:v>268433.28895833332</c:v>
                </c:pt>
                <c:pt idx="3674">
                  <c:v>268250.29609374999</c:v>
                </c:pt>
                <c:pt idx="3675">
                  <c:v>268646.93328125001</c:v>
                </c:pt>
                <c:pt idx="3676">
                  <c:v>275431.49727430556</c:v>
                </c:pt>
                <c:pt idx="3677">
                  <c:v>279726.60130208335</c:v>
                </c:pt>
                <c:pt idx="3678">
                  <c:v>280462.35340277775</c:v>
                </c:pt>
                <c:pt idx="3679">
                  <c:v>285024.40767361113</c:v>
                </c:pt>
                <c:pt idx="3680">
                  <c:v>296754.44965277775</c:v>
                </c:pt>
                <c:pt idx="3681">
                  <c:v>310752.78041666665</c:v>
                </c:pt>
                <c:pt idx="3682">
                  <c:v>318308.41329861112</c:v>
                </c:pt>
                <c:pt idx="3683">
                  <c:v>326667.68373263889</c:v>
                </c:pt>
                <c:pt idx="3684">
                  <c:v>331050.27366319444</c:v>
                </c:pt>
                <c:pt idx="3685">
                  <c:v>333238.93380208331</c:v>
                </c:pt>
                <c:pt idx="3686">
                  <c:v>333359.81961805554</c:v>
                </c:pt>
                <c:pt idx="3687">
                  <c:v>333661.91572916665</c:v>
                </c:pt>
                <c:pt idx="3688">
                  <c:v>333863.02163194446</c:v>
                </c:pt>
                <c:pt idx="3689">
                  <c:v>331487.40864583332</c:v>
                </c:pt>
                <c:pt idx="3690">
                  <c:v>326684.59625</c:v>
                </c:pt>
                <c:pt idx="3691">
                  <c:v>322668.95161458332</c:v>
                </c:pt>
                <c:pt idx="3692">
                  <c:v>315901.54645833332</c:v>
                </c:pt>
                <c:pt idx="3693">
                  <c:v>291240.10302083334</c:v>
                </c:pt>
                <c:pt idx="3694">
                  <c:v>262788.75505208335</c:v>
                </c:pt>
                <c:pt idx="3695">
                  <c:v>252638.04358506945</c:v>
                </c:pt>
                <c:pt idx="3696">
                  <c:v>242690.90017361112</c:v>
                </c:pt>
                <c:pt idx="3697">
                  <c:v>238892.97515625</c:v>
                </c:pt>
                <c:pt idx="3698">
                  <c:v>241366.71974826389</c:v>
                </c:pt>
                <c:pt idx="3699">
                  <c:v>241445.37294270835</c:v>
                </c:pt>
                <c:pt idx="3700">
                  <c:v>242542.36485243056</c:v>
                </c:pt>
                <c:pt idx="3701">
                  <c:v>242644.97487847222</c:v>
                </c:pt>
                <c:pt idx="3702">
                  <c:v>242944.46394097223</c:v>
                </c:pt>
                <c:pt idx="3703">
                  <c:v>247988.32628472222</c:v>
                </c:pt>
                <c:pt idx="3704">
                  <c:v>258268.80652777778</c:v>
                </c:pt>
                <c:pt idx="3705">
                  <c:v>273279.19421875</c:v>
                </c:pt>
                <c:pt idx="3706">
                  <c:v>285936.29246527777</c:v>
                </c:pt>
                <c:pt idx="3707">
                  <c:v>304334.91630208335</c:v>
                </c:pt>
                <c:pt idx="3708">
                  <c:v>302595.25760416669</c:v>
                </c:pt>
                <c:pt idx="3709">
                  <c:v>304000.20996527775</c:v>
                </c:pt>
                <c:pt idx="3710">
                  <c:v>306813.58866319444</c:v>
                </c:pt>
                <c:pt idx="3711">
                  <c:v>308654.52475694445</c:v>
                </c:pt>
                <c:pt idx="3712">
                  <c:v>312320.89928819443</c:v>
                </c:pt>
                <c:pt idx="3713">
                  <c:v>313277.01664930553</c:v>
                </c:pt>
                <c:pt idx="3714">
                  <c:v>312380.41977430554</c:v>
                </c:pt>
                <c:pt idx="3715">
                  <c:v>306985.04894097225</c:v>
                </c:pt>
                <c:pt idx="3716">
                  <c:v>294656.66506944445</c:v>
                </c:pt>
                <c:pt idx="3717">
                  <c:v>265257.401484375</c:v>
                </c:pt>
                <c:pt idx="3718">
                  <c:v>237413.44668402779</c:v>
                </c:pt>
                <c:pt idx="3719">
                  <c:v>225358.97672743056</c:v>
                </c:pt>
                <c:pt idx="3720">
                  <c:v>224348.06528645832</c:v>
                </c:pt>
                <c:pt idx="3721">
                  <c:v>224261.36509548611</c:v>
                </c:pt>
                <c:pt idx="3722">
                  <c:v>224362.40992187499</c:v>
                </c:pt>
                <c:pt idx="3723">
                  <c:v>224427.30140624999</c:v>
                </c:pt>
                <c:pt idx="3724">
                  <c:v>224398.52877604167</c:v>
                </c:pt>
                <c:pt idx="3725">
                  <c:v>225884.25902777776</c:v>
                </c:pt>
                <c:pt idx="3726">
                  <c:v>227234.69609375001</c:v>
                </c:pt>
                <c:pt idx="3727">
                  <c:v>235440.42639756945</c:v>
                </c:pt>
                <c:pt idx="3728">
                  <c:v>246844.12303819443</c:v>
                </c:pt>
                <c:pt idx="3729">
                  <c:v>268236.69799479167</c:v>
                </c:pt>
                <c:pt idx="3730">
                  <c:v>293222.52161458333</c:v>
                </c:pt>
                <c:pt idx="3731">
                  <c:v>312938.56704861112</c:v>
                </c:pt>
                <c:pt idx="3732">
                  <c:v>318353.52901041665</c:v>
                </c:pt>
                <c:pt idx="3733">
                  <c:v>320143.70352430554</c:v>
                </c:pt>
                <c:pt idx="3734">
                  <c:v>322006.16118055553</c:v>
                </c:pt>
                <c:pt idx="3735">
                  <c:v>321959.41246527777</c:v>
                </c:pt>
                <c:pt idx="3736">
                  <c:v>321847.15274305554</c:v>
                </c:pt>
                <c:pt idx="3737">
                  <c:v>321277.85876736109</c:v>
                </c:pt>
                <c:pt idx="3738">
                  <c:v>320629.26204861113</c:v>
                </c:pt>
                <c:pt idx="3739">
                  <c:v>317558.18722222222</c:v>
                </c:pt>
                <c:pt idx="3740">
                  <c:v>307033.9562847222</c:v>
                </c:pt>
                <c:pt idx="3741">
                  <c:v>283331.03541666665</c:v>
                </c:pt>
                <c:pt idx="3742">
                  <c:v>254285.47394097221</c:v>
                </c:pt>
                <c:pt idx="3743">
                  <c:v>238738.94014756943</c:v>
                </c:pt>
                <c:pt idx="3744">
                  <c:v>234706.37723090278</c:v>
                </c:pt>
                <c:pt idx="3745">
                  <c:v>230543.05923611112</c:v>
                </c:pt>
                <c:pt idx="3746">
                  <c:v>229814.38792534723</c:v>
                </c:pt>
                <c:pt idx="3747">
                  <c:v>230040.86892361112</c:v>
                </c:pt>
                <c:pt idx="3748">
                  <c:v>235417.47309027778</c:v>
                </c:pt>
                <c:pt idx="3749">
                  <c:v>238307.82036458334</c:v>
                </c:pt>
                <c:pt idx="3750">
                  <c:v>243568.85610243055</c:v>
                </c:pt>
                <c:pt idx="3751">
                  <c:v>249941.96059895834</c:v>
                </c:pt>
                <c:pt idx="3752">
                  <c:v>268750.5216579861</c:v>
                </c:pt>
                <c:pt idx="3753">
                  <c:v>300827.00678819447</c:v>
                </c:pt>
                <c:pt idx="3754">
                  <c:v>319287.96793402778</c:v>
                </c:pt>
                <c:pt idx="3755">
                  <c:v>329974.29680555558</c:v>
                </c:pt>
                <c:pt idx="3756">
                  <c:v>338556.81095486111</c:v>
                </c:pt>
                <c:pt idx="3757">
                  <c:v>343862.12902777776</c:v>
                </c:pt>
                <c:pt idx="3758">
                  <c:v>348404.22559027775</c:v>
                </c:pt>
                <c:pt idx="3759">
                  <c:v>347330.46524305554</c:v>
                </c:pt>
                <c:pt idx="3760">
                  <c:v>346200.56486111111</c:v>
                </c:pt>
                <c:pt idx="3761">
                  <c:v>345077.82178819447</c:v>
                </c:pt>
                <c:pt idx="3762">
                  <c:v>345506.92355902778</c:v>
                </c:pt>
                <c:pt idx="3763">
                  <c:v>342479.49546875001</c:v>
                </c:pt>
                <c:pt idx="3764">
                  <c:v>332470.45017361111</c:v>
                </c:pt>
                <c:pt idx="3765">
                  <c:v>307252.11447916669</c:v>
                </c:pt>
                <c:pt idx="3766">
                  <c:v>277192.51932291669</c:v>
                </c:pt>
                <c:pt idx="3767">
                  <c:v>252979.11689236111</c:v>
                </c:pt>
                <c:pt idx="3768">
                  <c:v>238405.11396701389</c:v>
                </c:pt>
                <c:pt idx="3769">
                  <c:v>230569.43619791666</c:v>
                </c:pt>
                <c:pt idx="3770">
                  <c:v>229039.36512152778</c:v>
                </c:pt>
                <c:pt idx="3771">
                  <c:v>229822.38909722221</c:v>
                </c:pt>
                <c:pt idx="3772">
                  <c:v>230958.78268229167</c:v>
                </c:pt>
                <c:pt idx="3773">
                  <c:v>235376.51736111112</c:v>
                </c:pt>
                <c:pt idx="3774">
                  <c:v>239376.33024305556</c:v>
                </c:pt>
                <c:pt idx="3775">
                  <c:v>244081.87144965277</c:v>
                </c:pt>
                <c:pt idx="3776">
                  <c:v>272997.08674479165</c:v>
                </c:pt>
                <c:pt idx="3777">
                  <c:v>305950.62133680558</c:v>
                </c:pt>
                <c:pt idx="3778">
                  <c:v>327506.78732638888</c:v>
                </c:pt>
                <c:pt idx="3779">
                  <c:v>337290.81345486111</c:v>
                </c:pt>
                <c:pt idx="3780">
                  <c:v>349046.11977430555</c:v>
                </c:pt>
                <c:pt idx="3781">
                  <c:v>352598.29626736109</c:v>
                </c:pt>
                <c:pt idx="3782">
                  <c:v>355339.10364583333</c:v>
                </c:pt>
                <c:pt idx="3783">
                  <c:v>353984.85888888891</c:v>
                </c:pt>
                <c:pt idx="3784">
                  <c:v>353687.17248263891</c:v>
                </c:pt>
                <c:pt idx="3785">
                  <c:v>354094.24282986112</c:v>
                </c:pt>
                <c:pt idx="3786">
                  <c:v>350308.22265625</c:v>
                </c:pt>
                <c:pt idx="3787">
                  <c:v>343008.85904513887</c:v>
                </c:pt>
                <c:pt idx="3788">
                  <c:v>327587.82364583336</c:v>
                </c:pt>
                <c:pt idx="3789">
                  <c:v>304234.33777777775</c:v>
                </c:pt>
                <c:pt idx="3790">
                  <c:v>274853.15491319442</c:v>
                </c:pt>
                <c:pt idx="3791">
                  <c:v>255473.81651041665</c:v>
                </c:pt>
                <c:pt idx="3792">
                  <c:v>244154.23667534723</c:v>
                </c:pt>
                <c:pt idx="3793">
                  <c:v>242765.00704861112</c:v>
                </c:pt>
                <c:pt idx="3794">
                  <c:v>243013.55109374999</c:v>
                </c:pt>
                <c:pt idx="3795">
                  <c:v>244790.31390625</c:v>
                </c:pt>
                <c:pt idx="3796">
                  <c:v>250132.62440104166</c:v>
                </c:pt>
                <c:pt idx="3797">
                  <c:v>253314.6090017361</c:v>
                </c:pt>
                <c:pt idx="3798">
                  <c:v>256246.45724826388</c:v>
                </c:pt>
                <c:pt idx="3799">
                  <c:v>260889.80836805556</c:v>
                </c:pt>
                <c:pt idx="3800">
                  <c:v>285310.61843749997</c:v>
                </c:pt>
                <c:pt idx="3801">
                  <c:v>315841.75437500002</c:v>
                </c:pt>
                <c:pt idx="3802">
                  <c:v>329379.01026041666</c:v>
                </c:pt>
                <c:pt idx="3803">
                  <c:v>334642.07215277775</c:v>
                </c:pt>
                <c:pt idx="3804">
                  <c:v>339036.89510416664</c:v>
                </c:pt>
                <c:pt idx="3805">
                  <c:v>349006.25772569445</c:v>
                </c:pt>
                <c:pt idx="3806">
                  <c:v>350801.55333333334</c:v>
                </c:pt>
                <c:pt idx="3807">
                  <c:v>349881.013125</c:v>
                </c:pt>
                <c:pt idx="3808">
                  <c:v>350065.14864583331</c:v>
                </c:pt>
                <c:pt idx="3809">
                  <c:v>348627.03291666665</c:v>
                </c:pt>
                <c:pt idx="3810">
                  <c:v>346072.38322916668</c:v>
                </c:pt>
                <c:pt idx="3811">
                  <c:v>339373.15130208334</c:v>
                </c:pt>
                <c:pt idx="3812">
                  <c:v>329221.63880208333</c:v>
                </c:pt>
                <c:pt idx="3813">
                  <c:v>311989.72819444444</c:v>
                </c:pt>
                <c:pt idx="3814">
                  <c:v>299166.24493055558</c:v>
                </c:pt>
                <c:pt idx="3815">
                  <c:v>283529.75440972223</c:v>
                </c:pt>
                <c:pt idx="3816">
                  <c:v>278693.03991319443</c:v>
                </c:pt>
                <c:pt idx="3817">
                  <c:v>278524.39718750003</c:v>
                </c:pt>
                <c:pt idx="3818">
                  <c:v>279751.62171874999</c:v>
                </c:pt>
                <c:pt idx="3819">
                  <c:v>280349.15454861108</c:v>
                </c:pt>
                <c:pt idx="3820">
                  <c:v>286522.76885416667</c:v>
                </c:pt>
                <c:pt idx="3821">
                  <c:v>288681.21006944444</c:v>
                </c:pt>
                <c:pt idx="3822">
                  <c:v>288881.36118055554</c:v>
                </c:pt>
                <c:pt idx="3823">
                  <c:v>295394.94119791669</c:v>
                </c:pt>
                <c:pt idx="3824">
                  <c:v>313331.06916666665</c:v>
                </c:pt>
                <c:pt idx="3825">
                  <c:v>326065.81687500002</c:v>
                </c:pt>
                <c:pt idx="3826">
                  <c:v>332533.49585069442</c:v>
                </c:pt>
                <c:pt idx="3827">
                  <c:v>342062.28798611113</c:v>
                </c:pt>
                <c:pt idx="3828">
                  <c:v>350819.10897569446</c:v>
                </c:pt>
                <c:pt idx="3829">
                  <c:v>354782.87649305555</c:v>
                </c:pt>
                <c:pt idx="3830">
                  <c:v>354654.27265624999</c:v>
                </c:pt>
                <c:pt idx="3831">
                  <c:v>354259.11324652779</c:v>
                </c:pt>
                <c:pt idx="3832">
                  <c:v>353841.38118055556</c:v>
                </c:pt>
                <c:pt idx="3833">
                  <c:v>354033.01465277775</c:v>
                </c:pt>
                <c:pt idx="3834">
                  <c:v>353240.88451388892</c:v>
                </c:pt>
                <c:pt idx="3835">
                  <c:v>348182.17621527775</c:v>
                </c:pt>
                <c:pt idx="3836">
                  <c:v>339040.92953124997</c:v>
                </c:pt>
                <c:pt idx="3837">
                  <c:v>323212.86305555556</c:v>
                </c:pt>
                <c:pt idx="3838">
                  <c:v>308732.45111111109</c:v>
                </c:pt>
                <c:pt idx="3839">
                  <c:v>283505.35729166667</c:v>
                </c:pt>
                <c:pt idx="3840">
                  <c:v>275733.04032986111</c:v>
                </c:pt>
                <c:pt idx="3841">
                  <c:v>272558.13718750002</c:v>
                </c:pt>
                <c:pt idx="3842">
                  <c:v>272227.65368055558</c:v>
                </c:pt>
                <c:pt idx="3843">
                  <c:v>272796.19991319446</c:v>
                </c:pt>
                <c:pt idx="3844">
                  <c:v>275101.04475694447</c:v>
                </c:pt>
                <c:pt idx="3845">
                  <c:v>275956.65626736113</c:v>
                </c:pt>
                <c:pt idx="3846">
                  <c:v>275897.5484548611</c:v>
                </c:pt>
                <c:pt idx="3847">
                  <c:v>278208.63944444444</c:v>
                </c:pt>
                <c:pt idx="3848">
                  <c:v>303041.48114583333</c:v>
                </c:pt>
                <c:pt idx="3849">
                  <c:v>329019.28097222222</c:v>
                </c:pt>
                <c:pt idx="3850">
                  <c:v>338945.63279513887</c:v>
                </c:pt>
                <c:pt idx="3851">
                  <c:v>353315.90954861109</c:v>
                </c:pt>
                <c:pt idx="3852">
                  <c:v>360484.98105902778</c:v>
                </c:pt>
                <c:pt idx="3853">
                  <c:v>363616.90883680555</c:v>
                </c:pt>
                <c:pt idx="3854">
                  <c:v>364347.48052083334</c:v>
                </c:pt>
                <c:pt idx="3855">
                  <c:v>364499.48637152778</c:v>
                </c:pt>
                <c:pt idx="3856">
                  <c:v>363619.17711805558</c:v>
                </c:pt>
                <c:pt idx="3857">
                  <c:v>363023.4591840278</c:v>
                </c:pt>
                <c:pt idx="3858">
                  <c:v>362462.12109375</c:v>
                </c:pt>
                <c:pt idx="3859">
                  <c:v>360534.18203124998</c:v>
                </c:pt>
                <c:pt idx="3860">
                  <c:v>350660.9929340278</c:v>
                </c:pt>
                <c:pt idx="3861">
                  <c:v>333948.10881944443</c:v>
                </c:pt>
                <c:pt idx="3862">
                  <c:v>313138.85633680556</c:v>
                </c:pt>
                <c:pt idx="3863">
                  <c:v>290871.53479166667</c:v>
                </c:pt>
                <c:pt idx="3864">
                  <c:v>273064.40442708333</c:v>
                </c:pt>
                <c:pt idx="3865">
                  <c:v>273064.5625</c:v>
                </c:pt>
                <c:pt idx="3866">
                  <c:v>272787.94118055556</c:v>
                </c:pt>
                <c:pt idx="3867">
                  <c:v>271806.1875</c:v>
                </c:pt>
                <c:pt idx="3868">
                  <c:v>271806.1875</c:v>
                </c:pt>
                <c:pt idx="3869">
                  <c:v>271824.04071180557</c:v>
                </c:pt>
                <c:pt idx="3870">
                  <c:v>271843.66416666668</c:v>
                </c:pt>
                <c:pt idx="3871">
                  <c:v>272089.06564236112</c:v>
                </c:pt>
                <c:pt idx="3872">
                  <c:v>283596.85973958333</c:v>
                </c:pt>
                <c:pt idx="3873">
                  <c:v>310484.29541666666</c:v>
                </c:pt>
                <c:pt idx="3874">
                  <c:v>327209.70378472219</c:v>
                </c:pt>
                <c:pt idx="3875">
                  <c:v>336936.20923611108</c:v>
                </c:pt>
                <c:pt idx="3876">
                  <c:v>349985.3664409722</c:v>
                </c:pt>
                <c:pt idx="3877">
                  <c:v>352622.95512152778</c:v>
                </c:pt>
                <c:pt idx="3878">
                  <c:v>353677.72590277781</c:v>
                </c:pt>
                <c:pt idx="3879">
                  <c:v>351640.25305555557</c:v>
                </c:pt>
                <c:pt idx="3880">
                  <c:v>351615.09375</c:v>
                </c:pt>
                <c:pt idx="3881">
                  <c:v>350945.8389583333</c:v>
                </c:pt>
                <c:pt idx="3882">
                  <c:v>347631.36553819443</c:v>
                </c:pt>
                <c:pt idx="3883">
                  <c:v>340410.86609375</c:v>
                </c:pt>
                <c:pt idx="3884">
                  <c:v>334430.56651041668</c:v>
                </c:pt>
                <c:pt idx="3885">
                  <c:v>304450.57173611113</c:v>
                </c:pt>
                <c:pt idx="3886">
                  <c:v>268681.27730034722</c:v>
                </c:pt>
                <c:pt idx="3887">
                  <c:v>239393.35205729166</c:v>
                </c:pt>
                <c:pt idx="3888">
                  <c:v>221641.09721354165</c:v>
                </c:pt>
                <c:pt idx="3889">
                  <c:v>214968.65174479166</c:v>
                </c:pt>
                <c:pt idx="3890">
                  <c:v>214098.36406250001</c:v>
                </c:pt>
                <c:pt idx="3891">
                  <c:v>217120.09605902777</c:v>
                </c:pt>
                <c:pt idx="3892">
                  <c:v>220215.21664930554</c:v>
                </c:pt>
                <c:pt idx="3893">
                  <c:v>221290.79135416666</c:v>
                </c:pt>
                <c:pt idx="3894">
                  <c:v>225047.11924479165</c:v>
                </c:pt>
                <c:pt idx="3895">
                  <c:v>229122.93970486111</c:v>
                </c:pt>
                <c:pt idx="3896">
                  <c:v>239387.38447048611</c:v>
                </c:pt>
                <c:pt idx="3897">
                  <c:v>266048.61579861114</c:v>
                </c:pt>
                <c:pt idx="3898">
                  <c:v>283733.21878472221</c:v>
                </c:pt>
                <c:pt idx="3899">
                  <c:v>303239.78418402775</c:v>
                </c:pt>
                <c:pt idx="3900">
                  <c:v>321072.68397569447</c:v>
                </c:pt>
                <c:pt idx="3901">
                  <c:v>322777.36907986109</c:v>
                </c:pt>
                <c:pt idx="3902">
                  <c:v>324887.65505208331</c:v>
                </c:pt>
                <c:pt idx="3903">
                  <c:v>326322.6534027778</c:v>
                </c:pt>
                <c:pt idx="3904">
                  <c:v>328331.94772569445</c:v>
                </c:pt>
                <c:pt idx="3905">
                  <c:v>326814.9968402778</c:v>
                </c:pt>
                <c:pt idx="3906">
                  <c:v>321808.69751736108</c:v>
                </c:pt>
                <c:pt idx="3907">
                  <c:v>320264.0222048611</c:v>
                </c:pt>
                <c:pt idx="3908">
                  <c:v>315551.13019097224</c:v>
                </c:pt>
                <c:pt idx="3909">
                  <c:v>294442.34157986112</c:v>
                </c:pt>
                <c:pt idx="3910">
                  <c:v>266092.47735243058</c:v>
                </c:pt>
                <c:pt idx="3911">
                  <c:v>239753.37180555557</c:v>
                </c:pt>
                <c:pt idx="3912">
                  <c:v>217785.867890625</c:v>
                </c:pt>
                <c:pt idx="3913">
                  <c:v>210210.56499131944</c:v>
                </c:pt>
                <c:pt idx="3914">
                  <c:v>209573.90811631945</c:v>
                </c:pt>
                <c:pt idx="3915">
                  <c:v>209228.67848090277</c:v>
                </c:pt>
                <c:pt idx="3916">
                  <c:v>212479.78063368055</c:v>
                </c:pt>
                <c:pt idx="3917">
                  <c:v>213549.35265625</c:v>
                </c:pt>
                <c:pt idx="3918">
                  <c:v>214300.76534722222</c:v>
                </c:pt>
                <c:pt idx="3919">
                  <c:v>219684.28560763889</c:v>
                </c:pt>
                <c:pt idx="3920">
                  <c:v>230663.9140625</c:v>
                </c:pt>
                <c:pt idx="3921">
                  <c:v>260280.33906249999</c:v>
                </c:pt>
                <c:pt idx="3922">
                  <c:v>298644.28751736111</c:v>
                </c:pt>
                <c:pt idx="3923">
                  <c:v>311340.47395833331</c:v>
                </c:pt>
                <c:pt idx="3924">
                  <c:v>318259.14736111113</c:v>
                </c:pt>
                <c:pt idx="3925">
                  <c:v>318599.23600694444</c:v>
                </c:pt>
                <c:pt idx="3926">
                  <c:v>319519.87607638887</c:v>
                </c:pt>
                <c:pt idx="3927">
                  <c:v>319527.68489583331</c:v>
                </c:pt>
                <c:pt idx="3928">
                  <c:v>321590.34064236109</c:v>
                </c:pt>
                <c:pt idx="3929">
                  <c:v>320328.64404513891</c:v>
                </c:pt>
                <c:pt idx="3930">
                  <c:v>317234.43619791669</c:v>
                </c:pt>
                <c:pt idx="3931">
                  <c:v>310192.4305729167</c:v>
                </c:pt>
                <c:pt idx="3932">
                  <c:v>300818.90057291667</c:v>
                </c:pt>
                <c:pt idx="3933">
                  <c:v>278998.51659722225</c:v>
                </c:pt>
                <c:pt idx="3934">
                  <c:v>257629.90169270834</c:v>
                </c:pt>
                <c:pt idx="3935">
                  <c:v>231313.24115451387</c:v>
                </c:pt>
                <c:pt idx="3936">
                  <c:v>217033.3038107639</c:v>
                </c:pt>
                <c:pt idx="3937">
                  <c:v>208766.97345486112</c:v>
                </c:pt>
                <c:pt idx="3938">
                  <c:v>207106.11882812501</c:v>
                </c:pt>
                <c:pt idx="3939">
                  <c:v>207049.85409722221</c:v>
                </c:pt>
                <c:pt idx="3940">
                  <c:v>213271.58441840278</c:v>
                </c:pt>
                <c:pt idx="3941">
                  <c:v>217756.87279513889</c:v>
                </c:pt>
                <c:pt idx="3942">
                  <c:v>221277.34972222222</c:v>
                </c:pt>
                <c:pt idx="3943">
                  <c:v>228228.34538194444</c:v>
                </c:pt>
                <c:pt idx="3944">
                  <c:v>245701.78588541667</c:v>
                </c:pt>
                <c:pt idx="3945">
                  <c:v>273788.58928819443</c:v>
                </c:pt>
                <c:pt idx="3946">
                  <c:v>292366.41368055553</c:v>
                </c:pt>
                <c:pt idx="3947">
                  <c:v>304042.99612847221</c:v>
                </c:pt>
                <c:pt idx="3948">
                  <c:v>310246.81694444444</c:v>
                </c:pt>
                <c:pt idx="3949">
                  <c:v>313590.83763888892</c:v>
                </c:pt>
                <c:pt idx="3950">
                  <c:v>315093.47585069446</c:v>
                </c:pt>
                <c:pt idx="3951">
                  <c:v>316098.21692708333</c:v>
                </c:pt>
                <c:pt idx="3952">
                  <c:v>313568.56046875002</c:v>
                </c:pt>
                <c:pt idx="3953">
                  <c:v>311005.75725694443</c:v>
                </c:pt>
                <c:pt idx="3954">
                  <c:v>307861.60717013892</c:v>
                </c:pt>
                <c:pt idx="3955">
                  <c:v>301281.22703125002</c:v>
                </c:pt>
                <c:pt idx="3956">
                  <c:v>293989.03626736114</c:v>
                </c:pt>
                <c:pt idx="3957">
                  <c:v>272396.13527777779</c:v>
                </c:pt>
                <c:pt idx="3958">
                  <c:v>252805.82938368057</c:v>
                </c:pt>
                <c:pt idx="3959">
                  <c:v>230179.43086805556</c:v>
                </c:pt>
                <c:pt idx="3960">
                  <c:v>217929.74559895834</c:v>
                </c:pt>
                <c:pt idx="3961">
                  <c:v>208196.24510416668</c:v>
                </c:pt>
                <c:pt idx="3962">
                  <c:v>206577.90625</c:v>
                </c:pt>
                <c:pt idx="3963">
                  <c:v>206916.76036458334</c:v>
                </c:pt>
                <c:pt idx="3964">
                  <c:v>214564.58481770832</c:v>
                </c:pt>
                <c:pt idx="3965">
                  <c:v>222170.27069444445</c:v>
                </c:pt>
                <c:pt idx="3966">
                  <c:v>233929.40666666668</c:v>
                </c:pt>
                <c:pt idx="3967">
                  <c:v>244926.61572048612</c:v>
                </c:pt>
                <c:pt idx="3968">
                  <c:v>254802.15733506944</c:v>
                </c:pt>
                <c:pt idx="3969">
                  <c:v>268735.19401909719</c:v>
                </c:pt>
                <c:pt idx="3970">
                  <c:v>293991.94453124999</c:v>
                </c:pt>
                <c:pt idx="3971">
                  <c:v>305556.18921874999</c:v>
                </c:pt>
                <c:pt idx="3972">
                  <c:v>312669.80107638892</c:v>
                </c:pt>
                <c:pt idx="3973">
                  <c:v>316872.24196180556</c:v>
                </c:pt>
                <c:pt idx="3974">
                  <c:v>319391.44550347223</c:v>
                </c:pt>
                <c:pt idx="3975">
                  <c:v>321323.73572916666</c:v>
                </c:pt>
                <c:pt idx="3976">
                  <c:v>320802.69998263888</c:v>
                </c:pt>
                <c:pt idx="3977">
                  <c:v>318638.9870486111</c:v>
                </c:pt>
                <c:pt idx="3978">
                  <c:v>315595.10527777777</c:v>
                </c:pt>
                <c:pt idx="3979">
                  <c:v>307742.41069444444</c:v>
                </c:pt>
                <c:pt idx="3980">
                  <c:v>301706.56343749998</c:v>
                </c:pt>
                <c:pt idx="3981">
                  <c:v>286815.68463541666</c:v>
                </c:pt>
                <c:pt idx="3982">
                  <c:v>263798.48171006946</c:v>
                </c:pt>
                <c:pt idx="3983">
                  <c:v>243216.29554687499</c:v>
                </c:pt>
                <c:pt idx="3984">
                  <c:v>226431.91482638888</c:v>
                </c:pt>
                <c:pt idx="3985">
                  <c:v>219304.78125</c:v>
                </c:pt>
                <c:pt idx="3986">
                  <c:v>220818.19463541667</c:v>
                </c:pt>
                <c:pt idx="3987">
                  <c:v>224519.36202256943</c:v>
                </c:pt>
                <c:pt idx="3988">
                  <c:v>234481.96478298612</c:v>
                </c:pt>
                <c:pt idx="3989">
                  <c:v>242075.86223958334</c:v>
                </c:pt>
                <c:pt idx="3990">
                  <c:v>249388.11657986112</c:v>
                </c:pt>
                <c:pt idx="3991">
                  <c:v>263821.1027951389</c:v>
                </c:pt>
                <c:pt idx="3992">
                  <c:v>283931.5271701389</c:v>
                </c:pt>
                <c:pt idx="3993">
                  <c:v>304678.73767361109</c:v>
                </c:pt>
                <c:pt idx="3994">
                  <c:v>316409.69593749999</c:v>
                </c:pt>
                <c:pt idx="3995">
                  <c:v>324033.28059027781</c:v>
                </c:pt>
                <c:pt idx="3996">
                  <c:v>328948.35207465279</c:v>
                </c:pt>
                <c:pt idx="3997">
                  <c:v>331724.2697048611</c:v>
                </c:pt>
                <c:pt idx="3998">
                  <c:v>333048.87098958332</c:v>
                </c:pt>
                <c:pt idx="3999">
                  <c:v>333421.33855902776</c:v>
                </c:pt>
                <c:pt idx="4000">
                  <c:v>331858.84803819447</c:v>
                </c:pt>
                <c:pt idx="4001">
                  <c:v>328948.51482638891</c:v>
                </c:pt>
                <c:pt idx="4002">
                  <c:v>328660.92397569446</c:v>
                </c:pt>
                <c:pt idx="4003">
                  <c:v>326859.53465277777</c:v>
                </c:pt>
                <c:pt idx="4004">
                  <c:v>323773.92109374999</c:v>
                </c:pt>
                <c:pt idx="4005">
                  <c:v>314152.48581597221</c:v>
                </c:pt>
                <c:pt idx="4006">
                  <c:v>294325.98729166668</c:v>
                </c:pt>
                <c:pt idx="4007">
                  <c:v>262600.77388020832</c:v>
                </c:pt>
                <c:pt idx="4008">
                  <c:v>253455.60413194445</c:v>
                </c:pt>
                <c:pt idx="4009">
                  <c:v>253636.26837673612</c:v>
                </c:pt>
                <c:pt idx="4010">
                  <c:v>254554.65611111111</c:v>
                </c:pt>
                <c:pt idx="4011">
                  <c:v>256436.25612847222</c:v>
                </c:pt>
                <c:pt idx="4012">
                  <c:v>268627.53975694446</c:v>
                </c:pt>
                <c:pt idx="4013">
                  <c:v>278497.22994791664</c:v>
                </c:pt>
                <c:pt idx="4014">
                  <c:v>286942.90697916667</c:v>
                </c:pt>
                <c:pt idx="4015">
                  <c:v>296502.8740798611</c:v>
                </c:pt>
                <c:pt idx="4016">
                  <c:v>318444.82713541668</c:v>
                </c:pt>
                <c:pt idx="4017">
                  <c:v>334736.50701388891</c:v>
                </c:pt>
                <c:pt idx="4018">
                  <c:v>343646.03842013888</c:v>
                </c:pt>
                <c:pt idx="4019">
                  <c:v>350581.55338541669</c:v>
                </c:pt>
                <c:pt idx="4020">
                  <c:v>355964.12300347222</c:v>
                </c:pt>
                <c:pt idx="4021">
                  <c:v>357662.64024305553</c:v>
                </c:pt>
                <c:pt idx="4022">
                  <c:v>356561.71312500001</c:v>
                </c:pt>
                <c:pt idx="4023">
                  <c:v>356049.70609375002</c:v>
                </c:pt>
                <c:pt idx="4024">
                  <c:v>356031.53196180554</c:v>
                </c:pt>
                <c:pt idx="4025">
                  <c:v>350440.46399305557</c:v>
                </c:pt>
                <c:pt idx="4026">
                  <c:v>342779.55262152775</c:v>
                </c:pt>
                <c:pt idx="4027">
                  <c:v>336939.1887326389</c:v>
                </c:pt>
                <c:pt idx="4028">
                  <c:v>334286.15125868056</c:v>
                </c:pt>
                <c:pt idx="4029">
                  <c:v>318554.08352430555</c:v>
                </c:pt>
                <c:pt idx="4030">
                  <c:v>291812.75343749998</c:v>
                </c:pt>
                <c:pt idx="4031">
                  <c:v>275619.34333333332</c:v>
                </c:pt>
                <c:pt idx="4032">
                  <c:v>267492.85984375002</c:v>
                </c:pt>
                <c:pt idx="4033">
                  <c:v>258886.21985243054</c:v>
                </c:pt>
                <c:pt idx="4034">
                  <c:v>257957.203125</c:v>
                </c:pt>
                <c:pt idx="4035">
                  <c:v>259338.78828993056</c:v>
                </c:pt>
                <c:pt idx="4036">
                  <c:v>262158.15237847221</c:v>
                </c:pt>
                <c:pt idx="4037">
                  <c:v>268857.59053819446</c:v>
                </c:pt>
                <c:pt idx="4038">
                  <c:v>274009.5492013889</c:v>
                </c:pt>
                <c:pt idx="4039">
                  <c:v>290668.41756944446</c:v>
                </c:pt>
                <c:pt idx="4040">
                  <c:v>316320.29111111112</c:v>
                </c:pt>
                <c:pt idx="4041">
                  <c:v>325138.00788194442</c:v>
                </c:pt>
                <c:pt idx="4042">
                  <c:v>331853.91362847225</c:v>
                </c:pt>
                <c:pt idx="4043">
                  <c:v>334205.18095486111</c:v>
                </c:pt>
                <c:pt idx="4044">
                  <c:v>335895.0804513889</c:v>
                </c:pt>
                <c:pt idx="4045">
                  <c:v>336931.17772569443</c:v>
                </c:pt>
                <c:pt idx="4046">
                  <c:v>337893.32996527775</c:v>
                </c:pt>
                <c:pt idx="4047">
                  <c:v>339726.0339236111</c:v>
                </c:pt>
                <c:pt idx="4048">
                  <c:v>340217.76543402777</c:v>
                </c:pt>
                <c:pt idx="4049">
                  <c:v>338474.50255208334</c:v>
                </c:pt>
                <c:pt idx="4050">
                  <c:v>336415.11696180556</c:v>
                </c:pt>
                <c:pt idx="4051">
                  <c:v>330413.05006944446</c:v>
                </c:pt>
                <c:pt idx="4052">
                  <c:v>326021.5654861111</c:v>
                </c:pt>
                <c:pt idx="4053">
                  <c:v>318139.68081597221</c:v>
                </c:pt>
                <c:pt idx="4054">
                  <c:v>296639.65765625</c:v>
                </c:pt>
                <c:pt idx="4055">
                  <c:v>276576.61125000002</c:v>
                </c:pt>
                <c:pt idx="4056">
                  <c:v>258578.57582465277</c:v>
                </c:pt>
                <c:pt idx="4057">
                  <c:v>254489.729921875</c:v>
                </c:pt>
                <c:pt idx="4058">
                  <c:v>253522.03125</c:v>
                </c:pt>
                <c:pt idx="4059">
                  <c:v>254098.83930555556</c:v>
                </c:pt>
                <c:pt idx="4060">
                  <c:v>256810.48751736112</c:v>
                </c:pt>
                <c:pt idx="4061">
                  <c:v>264322.7002777778</c:v>
                </c:pt>
                <c:pt idx="4062">
                  <c:v>267752.69736111112</c:v>
                </c:pt>
                <c:pt idx="4063">
                  <c:v>275441.07756944443</c:v>
                </c:pt>
                <c:pt idx="4064">
                  <c:v>289879.2769965278</c:v>
                </c:pt>
                <c:pt idx="4065">
                  <c:v>308233.36017361109</c:v>
                </c:pt>
                <c:pt idx="4066">
                  <c:v>313017.92531249998</c:v>
                </c:pt>
                <c:pt idx="4067">
                  <c:v>320356.81765624997</c:v>
                </c:pt>
                <c:pt idx="4068">
                  <c:v>328500.36624131945</c:v>
                </c:pt>
                <c:pt idx="4069">
                  <c:v>328588.02595486114</c:v>
                </c:pt>
                <c:pt idx="4070">
                  <c:v>329781.86062499997</c:v>
                </c:pt>
                <c:pt idx="4071">
                  <c:v>331241.54987847223</c:v>
                </c:pt>
                <c:pt idx="4072">
                  <c:v>330311.30600694445</c:v>
                </c:pt>
                <c:pt idx="4073">
                  <c:v>329867.45121527778</c:v>
                </c:pt>
                <c:pt idx="4074">
                  <c:v>327287.93701388891</c:v>
                </c:pt>
                <c:pt idx="4075">
                  <c:v>325620.69885416667</c:v>
                </c:pt>
                <c:pt idx="4076">
                  <c:v>322645.72079861112</c:v>
                </c:pt>
                <c:pt idx="4077">
                  <c:v>308851.86166666669</c:v>
                </c:pt>
                <c:pt idx="4078">
                  <c:v>289707.99619791668</c:v>
                </c:pt>
                <c:pt idx="4079">
                  <c:v>268928.19702256942</c:v>
                </c:pt>
                <c:pt idx="4080">
                  <c:v>250855.57733506945</c:v>
                </c:pt>
                <c:pt idx="4081">
                  <c:v>248996.61125868055</c:v>
                </c:pt>
                <c:pt idx="4082">
                  <c:v>248990.359375</c:v>
                </c:pt>
                <c:pt idx="4083">
                  <c:v>250399.84161458333</c:v>
                </c:pt>
                <c:pt idx="4084">
                  <c:v>253417.63473090279</c:v>
                </c:pt>
                <c:pt idx="4085">
                  <c:v>256897.89265625001</c:v>
                </c:pt>
                <c:pt idx="4086">
                  <c:v>258941.97116319445</c:v>
                </c:pt>
                <c:pt idx="4087">
                  <c:v>274286.29298611113</c:v>
                </c:pt>
                <c:pt idx="4088">
                  <c:v>286064.85392361111</c:v>
                </c:pt>
                <c:pt idx="4089">
                  <c:v>301232.87291666667</c:v>
                </c:pt>
                <c:pt idx="4090">
                  <c:v>324001.52138888888</c:v>
                </c:pt>
                <c:pt idx="4091">
                  <c:v>326655.86767361109</c:v>
                </c:pt>
                <c:pt idx="4092">
                  <c:v>328360.97524305555</c:v>
                </c:pt>
                <c:pt idx="4093">
                  <c:v>331014.67631944444</c:v>
                </c:pt>
                <c:pt idx="4094">
                  <c:v>333443.05128472223</c:v>
                </c:pt>
                <c:pt idx="4095">
                  <c:v>333389.12107638887</c:v>
                </c:pt>
                <c:pt idx="4096">
                  <c:v>335835.43530381942</c:v>
                </c:pt>
                <c:pt idx="4097">
                  <c:v>337974.24578125001</c:v>
                </c:pt>
                <c:pt idx="4098">
                  <c:v>339260.87649305555</c:v>
                </c:pt>
                <c:pt idx="4099">
                  <c:v>339969.27159722225</c:v>
                </c:pt>
                <c:pt idx="4100">
                  <c:v>339136.84225694445</c:v>
                </c:pt>
                <c:pt idx="4101">
                  <c:v>326834.71861111111</c:v>
                </c:pt>
                <c:pt idx="4102">
                  <c:v>300549.4440798611</c:v>
                </c:pt>
                <c:pt idx="4103">
                  <c:v>277298.90663194447</c:v>
                </c:pt>
                <c:pt idx="4104">
                  <c:v>272685.50248263887</c:v>
                </c:pt>
                <c:pt idx="4105">
                  <c:v>271341.19213541667</c:v>
                </c:pt>
                <c:pt idx="4106">
                  <c:v>271312.41625000001</c:v>
                </c:pt>
                <c:pt idx="4107">
                  <c:v>272386.00878472225</c:v>
                </c:pt>
                <c:pt idx="4108">
                  <c:v>276103.81237847224</c:v>
                </c:pt>
                <c:pt idx="4109">
                  <c:v>278224.43685763888</c:v>
                </c:pt>
                <c:pt idx="4110">
                  <c:v>279909.12253472221</c:v>
                </c:pt>
                <c:pt idx="4111">
                  <c:v>294160.87050347222</c:v>
                </c:pt>
                <c:pt idx="4112">
                  <c:v>314494.10059027775</c:v>
                </c:pt>
                <c:pt idx="4113">
                  <c:v>327590.29498263891</c:v>
                </c:pt>
                <c:pt idx="4114">
                  <c:v>339080.30039062502</c:v>
                </c:pt>
                <c:pt idx="4115">
                  <c:v>349209.23255208333</c:v>
                </c:pt>
                <c:pt idx="4116">
                  <c:v>357769.6809201389</c:v>
                </c:pt>
                <c:pt idx="4117">
                  <c:v>360319.8759201389</c:v>
                </c:pt>
                <c:pt idx="4118">
                  <c:v>360409.39880208333</c:v>
                </c:pt>
                <c:pt idx="4119">
                  <c:v>360185.88862847222</c:v>
                </c:pt>
                <c:pt idx="4120">
                  <c:v>359395.65684027778</c:v>
                </c:pt>
                <c:pt idx="4121">
                  <c:v>357493.59149305557</c:v>
                </c:pt>
                <c:pt idx="4122">
                  <c:v>356404.97187499999</c:v>
                </c:pt>
                <c:pt idx="4123">
                  <c:v>354485.41010416666</c:v>
                </c:pt>
                <c:pt idx="4124">
                  <c:v>347505.86194444442</c:v>
                </c:pt>
                <c:pt idx="4125">
                  <c:v>329536.26153645833</c:v>
                </c:pt>
                <c:pt idx="4126">
                  <c:v>312806.59060763888</c:v>
                </c:pt>
                <c:pt idx="4127">
                  <c:v>298304.84564236109</c:v>
                </c:pt>
                <c:pt idx="4128">
                  <c:v>292833.03097222222</c:v>
                </c:pt>
                <c:pt idx="4129">
                  <c:v>292820.52187499998</c:v>
                </c:pt>
                <c:pt idx="4130">
                  <c:v>292683.76124999998</c:v>
                </c:pt>
                <c:pt idx="4131">
                  <c:v>294451.09027777775</c:v>
                </c:pt>
                <c:pt idx="4132">
                  <c:v>300769.2528472222</c:v>
                </c:pt>
                <c:pt idx="4133">
                  <c:v>306615.93489583331</c:v>
                </c:pt>
                <c:pt idx="4134">
                  <c:v>310759.13843749999</c:v>
                </c:pt>
                <c:pt idx="4135">
                  <c:v>327531.78272569447</c:v>
                </c:pt>
                <c:pt idx="4136">
                  <c:v>332789.3721875</c:v>
                </c:pt>
                <c:pt idx="4137">
                  <c:v>346891.77552083333</c:v>
                </c:pt>
                <c:pt idx="4138">
                  <c:v>359371.6619097222</c:v>
                </c:pt>
                <c:pt idx="4139">
                  <c:v>368069.80833333335</c:v>
                </c:pt>
                <c:pt idx="4140">
                  <c:v>369399.16236111108</c:v>
                </c:pt>
                <c:pt idx="4141">
                  <c:v>369168.95124999998</c:v>
                </c:pt>
                <c:pt idx="4142">
                  <c:v>370709.8125</c:v>
                </c:pt>
                <c:pt idx="4143">
                  <c:v>371100.32416666666</c:v>
                </c:pt>
                <c:pt idx="4144">
                  <c:v>371929.18958333333</c:v>
                </c:pt>
                <c:pt idx="4145">
                  <c:v>372577.06649305555</c:v>
                </c:pt>
                <c:pt idx="4146">
                  <c:v>370621.24416666664</c:v>
                </c:pt>
                <c:pt idx="4147">
                  <c:v>369374.29149305553</c:v>
                </c:pt>
                <c:pt idx="4148">
                  <c:v>358306.04253472225</c:v>
                </c:pt>
                <c:pt idx="4149">
                  <c:v>337408.25159722223</c:v>
                </c:pt>
                <c:pt idx="4150">
                  <c:v>326577.51256944443</c:v>
                </c:pt>
                <c:pt idx="4151">
                  <c:v>316037.16732638888</c:v>
                </c:pt>
                <c:pt idx="4152">
                  <c:v>295110.27690972225</c:v>
                </c:pt>
                <c:pt idx="4153">
                  <c:v>284754.18187500001</c:v>
                </c:pt>
                <c:pt idx="4154">
                  <c:v>284188.40583333332</c:v>
                </c:pt>
                <c:pt idx="4155">
                  <c:v>288881.32482638891</c:v>
                </c:pt>
                <c:pt idx="4156">
                  <c:v>297436.45880208333</c:v>
                </c:pt>
                <c:pt idx="4157">
                  <c:v>302589.01876736112</c:v>
                </c:pt>
                <c:pt idx="4158">
                  <c:v>309358.15989583335</c:v>
                </c:pt>
                <c:pt idx="4159">
                  <c:v>323708.05781249999</c:v>
                </c:pt>
                <c:pt idx="4160">
                  <c:v>331111.79425347224</c:v>
                </c:pt>
                <c:pt idx="4161">
                  <c:v>342317.39770833333</c:v>
                </c:pt>
                <c:pt idx="4162">
                  <c:v>353517.44758680556</c:v>
                </c:pt>
                <c:pt idx="4163">
                  <c:v>363732.30836805556</c:v>
                </c:pt>
                <c:pt idx="4164">
                  <c:v>365814.08034722222</c:v>
                </c:pt>
                <c:pt idx="4165">
                  <c:v>367608.78822916665</c:v>
                </c:pt>
                <c:pt idx="4166">
                  <c:v>368782.10958333331</c:v>
                </c:pt>
                <c:pt idx="4167">
                  <c:v>368997.8125</c:v>
                </c:pt>
                <c:pt idx="4168">
                  <c:v>367557.77875</c:v>
                </c:pt>
                <c:pt idx="4169">
                  <c:v>366281.63243055553</c:v>
                </c:pt>
                <c:pt idx="4170">
                  <c:v>365105.46236111113</c:v>
                </c:pt>
                <c:pt idx="4171">
                  <c:v>364361.03565972223</c:v>
                </c:pt>
                <c:pt idx="4172">
                  <c:v>360305.61161458335</c:v>
                </c:pt>
                <c:pt idx="4173">
                  <c:v>334943.16550347221</c:v>
                </c:pt>
                <c:pt idx="4174">
                  <c:v>313702.26739583333</c:v>
                </c:pt>
                <c:pt idx="4175">
                  <c:v>302060.75840277778</c:v>
                </c:pt>
                <c:pt idx="4176">
                  <c:v>288199.09184027778</c:v>
                </c:pt>
                <c:pt idx="4177">
                  <c:v>282098.82097222219</c:v>
                </c:pt>
                <c:pt idx="4178">
                  <c:v>282109.54578125</c:v>
                </c:pt>
                <c:pt idx="4179">
                  <c:v>283827.34104166669</c:v>
                </c:pt>
                <c:pt idx="4180">
                  <c:v>284122.34375</c:v>
                </c:pt>
                <c:pt idx="4181">
                  <c:v>284653.7711111111</c:v>
                </c:pt>
                <c:pt idx="4182">
                  <c:v>289664.15496527776</c:v>
                </c:pt>
                <c:pt idx="4183">
                  <c:v>298673.43854166666</c:v>
                </c:pt>
                <c:pt idx="4184">
                  <c:v>313771.91701388889</c:v>
                </c:pt>
                <c:pt idx="4185">
                  <c:v>326106.1747222222</c:v>
                </c:pt>
                <c:pt idx="4186">
                  <c:v>335721.28626736114</c:v>
                </c:pt>
                <c:pt idx="4187">
                  <c:v>344349.22732638888</c:v>
                </c:pt>
                <c:pt idx="4188">
                  <c:v>351650.66222222225</c:v>
                </c:pt>
                <c:pt idx="4189">
                  <c:v>354629.52829861111</c:v>
                </c:pt>
                <c:pt idx="4190">
                  <c:v>356209.68503472221</c:v>
                </c:pt>
                <c:pt idx="4191">
                  <c:v>356703.46927083336</c:v>
                </c:pt>
                <c:pt idx="4192">
                  <c:v>355945.5960763889</c:v>
                </c:pt>
                <c:pt idx="4193">
                  <c:v>355068.90329861111</c:v>
                </c:pt>
                <c:pt idx="4194">
                  <c:v>354330.28559027775</c:v>
                </c:pt>
                <c:pt idx="4195">
                  <c:v>352327.87838541664</c:v>
                </c:pt>
                <c:pt idx="4196">
                  <c:v>342679.42225694447</c:v>
                </c:pt>
                <c:pt idx="4197">
                  <c:v>324365.08532986109</c:v>
                </c:pt>
                <c:pt idx="4198">
                  <c:v>294077.49527777778</c:v>
                </c:pt>
                <c:pt idx="4199">
                  <c:v>276860.9298611111</c:v>
                </c:pt>
                <c:pt idx="4200">
                  <c:v>266519.755</c:v>
                </c:pt>
                <c:pt idx="4201">
                  <c:v>253901.66177083334</c:v>
                </c:pt>
                <c:pt idx="4202">
                  <c:v>251787.4699826389</c:v>
                </c:pt>
                <c:pt idx="4203">
                  <c:v>252218.08914930557</c:v>
                </c:pt>
                <c:pt idx="4204">
                  <c:v>253544.18798611112</c:v>
                </c:pt>
                <c:pt idx="4205">
                  <c:v>254534.30920138888</c:v>
                </c:pt>
                <c:pt idx="4206">
                  <c:v>256812.70659722222</c:v>
                </c:pt>
                <c:pt idx="4207">
                  <c:v>271699.64746527775</c:v>
                </c:pt>
                <c:pt idx="4208">
                  <c:v>305680.75668402779</c:v>
                </c:pt>
                <c:pt idx="4209">
                  <c:v>324208.30104166665</c:v>
                </c:pt>
                <c:pt idx="4210">
                  <c:v>331483.81909722224</c:v>
                </c:pt>
                <c:pt idx="4211">
                  <c:v>339904.82805555558</c:v>
                </c:pt>
                <c:pt idx="4212">
                  <c:v>344598.00201388891</c:v>
                </c:pt>
                <c:pt idx="4213">
                  <c:v>347149.14512152778</c:v>
                </c:pt>
                <c:pt idx="4214">
                  <c:v>349778.08548611111</c:v>
                </c:pt>
                <c:pt idx="4215">
                  <c:v>352300.5484548611</c:v>
                </c:pt>
                <c:pt idx="4216">
                  <c:v>350592.17409722222</c:v>
                </c:pt>
                <c:pt idx="4217">
                  <c:v>349594.83253472223</c:v>
                </c:pt>
                <c:pt idx="4218">
                  <c:v>346624.8515625</c:v>
                </c:pt>
                <c:pt idx="4219">
                  <c:v>344358.32364583336</c:v>
                </c:pt>
                <c:pt idx="4220">
                  <c:v>337419.51385416667</c:v>
                </c:pt>
                <c:pt idx="4221">
                  <c:v>323122.65303819446</c:v>
                </c:pt>
                <c:pt idx="4222">
                  <c:v>300875.44581597223</c:v>
                </c:pt>
                <c:pt idx="4223">
                  <c:v>278335.04822916666</c:v>
                </c:pt>
                <c:pt idx="4224">
                  <c:v>267235.58336805558</c:v>
                </c:pt>
                <c:pt idx="4225">
                  <c:v>261889.44645833335</c:v>
                </c:pt>
                <c:pt idx="4226">
                  <c:v>261663.17557291666</c:v>
                </c:pt>
                <c:pt idx="4227">
                  <c:v>261189.49447916666</c:v>
                </c:pt>
                <c:pt idx="4228">
                  <c:v>262196.12647569447</c:v>
                </c:pt>
                <c:pt idx="4229">
                  <c:v>269011.56374999997</c:v>
                </c:pt>
                <c:pt idx="4230">
                  <c:v>275691.3153472222</c:v>
                </c:pt>
                <c:pt idx="4231">
                  <c:v>288524.54822916666</c:v>
                </c:pt>
                <c:pt idx="4232">
                  <c:v>307707.58270833333</c:v>
                </c:pt>
                <c:pt idx="4233">
                  <c:v>323599.93107638886</c:v>
                </c:pt>
                <c:pt idx="4234">
                  <c:v>329038.38819444447</c:v>
                </c:pt>
                <c:pt idx="4235">
                  <c:v>331769.7919097222</c:v>
                </c:pt>
                <c:pt idx="4236">
                  <c:v>333534.3355902778</c:v>
                </c:pt>
                <c:pt idx="4237">
                  <c:v>337374.84020833333</c:v>
                </c:pt>
                <c:pt idx="4238">
                  <c:v>339868.32833333331</c:v>
                </c:pt>
                <c:pt idx="4239">
                  <c:v>342250.73517361109</c:v>
                </c:pt>
                <c:pt idx="4240">
                  <c:v>341033.76965277776</c:v>
                </c:pt>
                <c:pt idx="4241">
                  <c:v>340006.4092361111</c:v>
                </c:pt>
                <c:pt idx="4242">
                  <c:v>337659.57843749999</c:v>
                </c:pt>
                <c:pt idx="4243">
                  <c:v>334251.2219097222</c:v>
                </c:pt>
                <c:pt idx="4244">
                  <c:v>330608.53899305558</c:v>
                </c:pt>
                <c:pt idx="4245">
                  <c:v>324307.05642361112</c:v>
                </c:pt>
                <c:pt idx="4246">
                  <c:v>303523.91916666669</c:v>
                </c:pt>
                <c:pt idx="4247">
                  <c:v>280215.97868055553</c:v>
                </c:pt>
                <c:pt idx="4248">
                  <c:v>272506.22036458331</c:v>
                </c:pt>
                <c:pt idx="4249">
                  <c:v>272253.1875</c:v>
                </c:pt>
                <c:pt idx="4250">
                  <c:v>272252.95687499997</c:v>
                </c:pt>
                <c:pt idx="4251">
                  <c:v>272540.70208333334</c:v>
                </c:pt>
                <c:pt idx="4252">
                  <c:v>282582.8405902778</c:v>
                </c:pt>
                <c:pt idx="4253">
                  <c:v>286957.52631944447</c:v>
                </c:pt>
                <c:pt idx="4254">
                  <c:v>287991.95684027777</c:v>
                </c:pt>
                <c:pt idx="4255">
                  <c:v>310291.88343749999</c:v>
                </c:pt>
                <c:pt idx="4256">
                  <c:v>322653.26052083331</c:v>
                </c:pt>
                <c:pt idx="4257">
                  <c:v>334346.92406250001</c:v>
                </c:pt>
                <c:pt idx="4258">
                  <c:v>343778.19885416667</c:v>
                </c:pt>
                <c:pt idx="4259">
                  <c:v>352947.09187499998</c:v>
                </c:pt>
                <c:pt idx="4260">
                  <c:v>361798.34201388888</c:v>
                </c:pt>
                <c:pt idx="4261">
                  <c:v>367212.70217013889</c:v>
                </c:pt>
                <c:pt idx="4262">
                  <c:v>367644.76388888888</c:v>
                </c:pt>
                <c:pt idx="4263">
                  <c:v>367183.46970486111</c:v>
                </c:pt>
                <c:pt idx="4264">
                  <c:v>364675.89687499998</c:v>
                </c:pt>
                <c:pt idx="4265">
                  <c:v>355110.5939236111</c:v>
                </c:pt>
                <c:pt idx="4266">
                  <c:v>348322.94934027776</c:v>
                </c:pt>
                <c:pt idx="4267">
                  <c:v>344958.15815972222</c:v>
                </c:pt>
                <c:pt idx="4268">
                  <c:v>338391.32760416664</c:v>
                </c:pt>
                <c:pt idx="4269">
                  <c:v>325032.43336805556</c:v>
                </c:pt>
                <c:pt idx="4270">
                  <c:v>312669.08468750003</c:v>
                </c:pt>
                <c:pt idx="4271">
                  <c:v>301756.52371527778</c:v>
                </c:pt>
                <c:pt idx="4272">
                  <c:v>297365.98142361111</c:v>
                </c:pt>
                <c:pt idx="4273">
                  <c:v>296330.10760416667</c:v>
                </c:pt>
                <c:pt idx="4274">
                  <c:v>296204.54583333334</c:v>
                </c:pt>
                <c:pt idx="4275">
                  <c:v>296140.52048611111</c:v>
                </c:pt>
                <c:pt idx="4276">
                  <c:v>297078.28118055558</c:v>
                </c:pt>
                <c:pt idx="4277">
                  <c:v>301216.33420138888</c:v>
                </c:pt>
                <c:pt idx="4278">
                  <c:v>302135.20131944446</c:v>
                </c:pt>
                <c:pt idx="4279">
                  <c:v>304982.96520833333</c:v>
                </c:pt>
                <c:pt idx="4280">
                  <c:v>312283.73309027776</c:v>
                </c:pt>
                <c:pt idx="4281">
                  <c:v>317519.59229166666</c:v>
                </c:pt>
                <c:pt idx="4282">
                  <c:v>326362.64340277779</c:v>
                </c:pt>
                <c:pt idx="4283">
                  <c:v>333227.45461805555</c:v>
                </c:pt>
                <c:pt idx="4284">
                  <c:v>337531.10675347224</c:v>
                </c:pt>
                <c:pt idx="4285">
                  <c:v>340854.64385416667</c:v>
                </c:pt>
                <c:pt idx="4286">
                  <c:v>341848.10749999998</c:v>
                </c:pt>
                <c:pt idx="4287">
                  <c:v>340976.95451388886</c:v>
                </c:pt>
                <c:pt idx="4288">
                  <c:v>338696.24916666665</c:v>
                </c:pt>
                <c:pt idx="4289">
                  <c:v>338393.50145833334</c:v>
                </c:pt>
                <c:pt idx="4290">
                  <c:v>335491.37329861108</c:v>
                </c:pt>
                <c:pt idx="4291">
                  <c:v>333605.91416666668</c:v>
                </c:pt>
                <c:pt idx="4292">
                  <c:v>328592.44718750002</c:v>
                </c:pt>
                <c:pt idx="4293">
                  <c:v>318316.73392361111</c:v>
                </c:pt>
                <c:pt idx="4294">
                  <c:v>308666.75753472222</c:v>
                </c:pt>
                <c:pt idx="4295">
                  <c:v>295903.79711805558</c:v>
                </c:pt>
                <c:pt idx="4296">
                  <c:v>287846.33687499998</c:v>
                </c:pt>
                <c:pt idx="4297">
                  <c:v>287947.43826388888</c:v>
                </c:pt>
                <c:pt idx="4298">
                  <c:v>287661.70687499997</c:v>
                </c:pt>
                <c:pt idx="4299">
                  <c:v>287585.18347222224</c:v>
                </c:pt>
                <c:pt idx="4300">
                  <c:v>289796.90798611112</c:v>
                </c:pt>
                <c:pt idx="4301">
                  <c:v>290167.7184027778</c:v>
                </c:pt>
                <c:pt idx="4302">
                  <c:v>290343.08180555556</c:v>
                </c:pt>
                <c:pt idx="4303">
                  <c:v>298893.01142361108</c:v>
                </c:pt>
                <c:pt idx="4304">
                  <c:v>308574.81812499999</c:v>
                </c:pt>
                <c:pt idx="4305">
                  <c:v>320466.49906250002</c:v>
                </c:pt>
                <c:pt idx="4306">
                  <c:v>331842.13041666668</c:v>
                </c:pt>
                <c:pt idx="4307">
                  <c:v>341634.9659375</c:v>
                </c:pt>
                <c:pt idx="4308">
                  <c:v>347193.89513888891</c:v>
                </c:pt>
                <c:pt idx="4309">
                  <c:v>351981.50053819444</c:v>
                </c:pt>
                <c:pt idx="4310">
                  <c:v>352196.84682291665</c:v>
                </c:pt>
                <c:pt idx="4311">
                  <c:v>351310.87078125001</c:v>
                </c:pt>
                <c:pt idx="4312">
                  <c:v>352382.09210069443</c:v>
                </c:pt>
                <c:pt idx="4313">
                  <c:v>352601.58822916669</c:v>
                </c:pt>
                <c:pt idx="4314">
                  <c:v>351321.63190972223</c:v>
                </c:pt>
                <c:pt idx="4315">
                  <c:v>344969.91256944445</c:v>
                </c:pt>
                <c:pt idx="4316">
                  <c:v>337767.23677083332</c:v>
                </c:pt>
                <c:pt idx="4317">
                  <c:v>318526.05991319445</c:v>
                </c:pt>
                <c:pt idx="4318">
                  <c:v>298815.51604166668</c:v>
                </c:pt>
                <c:pt idx="4319">
                  <c:v>281979.01364583336</c:v>
                </c:pt>
                <c:pt idx="4320">
                  <c:v>275000.18093749997</c:v>
                </c:pt>
                <c:pt idx="4321">
                  <c:v>272725.92961805558</c:v>
                </c:pt>
                <c:pt idx="4322">
                  <c:v>273233.85541666666</c:v>
                </c:pt>
                <c:pt idx="4323">
                  <c:v>274109.22192708333</c:v>
                </c:pt>
                <c:pt idx="4324">
                  <c:v>275493.9140625</c:v>
                </c:pt>
                <c:pt idx="4325">
                  <c:v>275749.29494791664</c:v>
                </c:pt>
                <c:pt idx="4326">
                  <c:v>279628.18055555556</c:v>
                </c:pt>
                <c:pt idx="4327">
                  <c:v>282478.88923611114</c:v>
                </c:pt>
                <c:pt idx="4328">
                  <c:v>299418.62199652777</c:v>
                </c:pt>
                <c:pt idx="4329">
                  <c:v>318656.60031250003</c:v>
                </c:pt>
                <c:pt idx="4330">
                  <c:v>326630.74515625002</c:v>
                </c:pt>
                <c:pt idx="4331">
                  <c:v>335017.68522569444</c:v>
                </c:pt>
                <c:pt idx="4332">
                  <c:v>341838.55142361112</c:v>
                </c:pt>
                <c:pt idx="4333">
                  <c:v>344008.87871527777</c:v>
                </c:pt>
                <c:pt idx="4334">
                  <c:v>354013.64789930556</c:v>
                </c:pt>
                <c:pt idx="4335">
                  <c:v>354837.14142361109</c:v>
                </c:pt>
                <c:pt idx="4336">
                  <c:v>352669.03842013888</c:v>
                </c:pt>
                <c:pt idx="4337">
                  <c:v>350260.7919097222</c:v>
                </c:pt>
                <c:pt idx="4338">
                  <c:v>346591.29911458335</c:v>
                </c:pt>
                <c:pt idx="4339">
                  <c:v>339110.09086805553</c:v>
                </c:pt>
                <c:pt idx="4340">
                  <c:v>329209.93954861112</c:v>
                </c:pt>
                <c:pt idx="4341">
                  <c:v>306431.3701736111</c:v>
                </c:pt>
                <c:pt idx="4342">
                  <c:v>279380.56437500002</c:v>
                </c:pt>
                <c:pt idx="4343">
                  <c:v>255660.92744791668</c:v>
                </c:pt>
                <c:pt idx="4344">
                  <c:v>247107.21123263889</c:v>
                </c:pt>
                <c:pt idx="4345">
                  <c:v>246092.94713541667</c:v>
                </c:pt>
                <c:pt idx="4346">
                  <c:v>245807.5315798611</c:v>
                </c:pt>
                <c:pt idx="4347">
                  <c:v>246214.29342013889</c:v>
                </c:pt>
                <c:pt idx="4348">
                  <c:v>248668.92569444445</c:v>
                </c:pt>
                <c:pt idx="4349">
                  <c:v>255117.50972222222</c:v>
                </c:pt>
                <c:pt idx="4350">
                  <c:v>260289.8174826389</c:v>
                </c:pt>
                <c:pt idx="4351">
                  <c:v>271285.84638888889</c:v>
                </c:pt>
                <c:pt idx="4352">
                  <c:v>297831.4795486111</c:v>
                </c:pt>
                <c:pt idx="4353">
                  <c:v>316127.29013888887</c:v>
                </c:pt>
                <c:pt idx="4354">
                  <c:v>332248.19184027775</c:v>
                </c:pt>
                <c:pt idx="4355">
                  <c:v>340296.2367013889</c:v>
                </c:pt>
                <c:pt idx="4356">
                  <c:v>350606.52187499998</c:v>
                </c:pt>
                <c:pt idx="4357">
                  <c:v>350540.97319444444</c:v>
                </c:pt>
                <c:pt idx="4358">
                  <c:v>350357.1875</c:v>
                </c:pt>
                <c:pt idx="4359">
                  <c:v>350463.88482638891</c:v>
                </c:pt>
                <c:pt idx="4360">
                  <c:v>349745.62354166666</c:v>
                </c:pt>
                <c:pt idx="4361">
                  <c:v>348521.84118055558</c:v>
                </c:pt>
                <c:pt idx="4362">
                  <c:v>342602.78236111114</c:v>
                </c:pt>
                <c:pt idx="4363">
                  <c:v>335388.39336805558</c:v>
                </c:pt>
                <c:pt idx="4364">
                  <c:v>321610.70572916669</c:v>
                </c:pt>
                <c:pt idx="4365">
                  <c:v>298282.72833333333</c:v>
                </c:pt>
                <c:pt idx="4366">
                  <c:v>266074.26883680554</c:v>
                </c:pt>
                <c:pt idx="4367">
                  <c:v>252715.12815972223</c:v>
                </c:pt>
                <c:pt idx="4368">
                  <c:v>253106.14597222224</c:v>
                </c:pt>
                <c:pt idx="4369">
                  <c:v>248579.62406249999</c:v>
                </c:pt>
                <c:pt idx="4370">
                  <c:v>247109.765625</c:v>
                </c:pt>
                <c:pt idx="4371">
                  <c:v>247537.24515624999</c:v>
                </c:pt>
                <c:pt idx="4372">
                  <c:v>246787.50675347223</c:v>
                </c:pt>
                <c:pt idx="4373">
                  <c:v>251211.41059027778</c:v>
                </c:pt>
                <c:pt idx="4374">
                  <c:v>253174.58392361112</c:v>
                </c:pt>
                <c:pt idx="4375">
                  <c:v>269439.00416666665</c:v>
                </c:pt>
                <c:pt idx="4376">
                  <c:v>295305.2682986111</c:v>
                </c:pt>
                <c:pt idx="4377">
                  <c:v>312956.64256944443</c:v>
                </c:pt>
                <c:pt idx="4378">
                  <c:v>330978.1436111111</c:v>
                </c:pt>
                <c:pt idx="4379">
                  <c:v>336403.50670138886</c:v>
                </c:pt>
                <c:pt idx="4380">
                  <c:v>340784.41996527778</c:v>
                </c:pt>
                <c:pt idx="4381">
                  <c:v>345019.35888888891</c:v>
                </c:pt>
                <c:pt idx="4382">
                  <c:v>348087.0314236111</c:v>
                </c:pt>
                <c:pt idx="4383">
                  <c:v>350206.18729166669</c:v>
                </c:pt>
                <c:pt idx="4384">
                  <c:v>349983.18291666667</c:v>
                </c:pt>
                <c:pt idx="4385">
                  <c:v>346000.78875000001</c:v>
                </c:pt>
                <c:pt idx="4386">
                  <c:v>340516.00427083333</c:v>
                </c:pt>
                <c:pt idx="4387">
                  <c:v>331415.28506944445</c:v>
                </c:pt>
                <c:pt idx="4388">
                  <c:v>323482.54732638889</c:v>
                </c:pt>
                <c:pt idx="4389">
                  <c:v>312026.17913194443</c:v>
                </c:pt>
                <c:pt idx="4390">
                  <c:v>287799.05517361109</c:v>
                </c:pt>
                <c:pt idx="4391">
                  <c:v>276604.41479166667</c:v>
                </c:pt>
                <c:pt idx="4392">
                  <c:v>276107.01725694444</c:v>
                </c:pt>
                <c:pt idx="4393">
                  <c:v>269946.15468749998</c:v>
                </c:pt>
                <c:pt idx="4394">
                  <c:v>267502.46798611112</c:v>
                </c:pt>
                <c:pt idx="4395">
                  <c:v>266716.46888888889</c:v>
                </c:pt>
                <c:pt idx="4396">
                  <c:v>266798.95281250001</c:v>
                </c:pt>
                <c:pt idx="4397">
                  <c:v>269862.59065972222</c:v>
                </c:pt>
                <c:pt idx="4398">
                  <c:v>271376.40774305555</c:v>
                </c:pt>
                <c:pt idx="4399">
                  <c:v>276051.67621527775</c:v>
                </c:pt>
                <c:pt idx="4400">
                  <c:v>290965.52270833333</c:v>
                </c:pt>
                <c:pt idx="4401">
                  <c:v>314923.89208333334</c:v>
                </c:pt>
                <c:pt idx="4402">
                  <c:v>319069.11802083335</c:v>
                </c:pt>
                <c:pt idx="4403">
                  <c:v>321559.98107638891</c:v>
                </c:pt>
                <c:pt idx="4404">
                  <c:v>322884.33604166668</c:v>
                </c:pt>
                <c:pt idx="4405">
                  <c:v>322177.83954861108</c:v>
                </c:pt>
                <c:pt idx="4406">
                  <c:v>324543.27875</c:v>
                </c:pt>
                <c:pt idx="4407">
                  <c:v>325344.86833333335</c:v>
                </c:pt>
                <c:pt idx="4408">
                  <c:v>325797.49145833333</c:v>
                </c:pt>
                <c:pt idx="4409">
                  <c:v>325048.02302083332</c:v>
                </c:pt>
                <c:pt idx="4410">
                  <c:v>324028.25208333333</c:v>
                </c:pt>
                <c:pt idx="4411">
                  <c:v>323214.03364583332</c:v>
                </c:pt>
                <c:pt idx="4412">
                  <c:v>320532.71163194446</c:v>
                </c:pt>
                <c:pt idx="4413">
                  <c:v>312467.70892361109</c:v>
                </c:pt>
                <c:pt idx="4414">
                  <c:v>299250.61215277779</c:v>
                </c:pt>
                <c:pt idx="4415">
                  <c:v>280388.18402777775</c:v>
                </c:pt>
                <c:pt idx="4416">
                  <c:v>270583.3386111111</c:v>
                </c:pt>
                <c:pt idx="4417">
                  <c:v>256374.44154513889</c:v>
                </c:pt>
                <c:pt idx="4418">
                  <c:v>249999.27454861111</c:v>
                </c:pt>
                <c:pt idx="4419">
                  <c:v>248940.47168402778</c:v>
                </c:pt>
                <c:pt idx="4420">
                  <c:v>247922.31208333332</c:v>
                </c:pt>
                <c:pt idx="4421">
                  <c:v>249107.45111111112</c:v>
                </c:pt>
                <c:pt idx="4422">
                  <c:v>251170.46782986113</c:v>
                </c:pt>
                <c:pt idx="4423">
                  <c:v>254396.79331597223</c:v>
                </c:pt>
                <c:pt idx="4424">
                  <c:v>271812.3874652778</c:v>
                </c:pt>
                <c:pt idx="4425">
                  <c:v>291930.91111111111</c:v>
                </c:pt>
                <c:pt idx="4426">
                  <c:v>305344.94961805554</c:v>
                </c:pt>
                <c:pt idx="4427">
                  <c:v>308489.44986111112</c:v>
                </c:pt>
                <c:pt idx="4428">
                  <c:v>312132.86552083335</c:v>
                </c:pt>
                <c:pt idx="4429">
                  <c:v>315046.35885416664</c:v>
                </c:pt>
                <c:pt idx="4430">
                  <c:v>319952.3545833333</c:v>
                </c:pt>
                <c:pt idx="4431">
                  <c:v>319776.86937500001</c:v>
                </c:pt>
                <c:pt idx="4432">
                  <c:v>318692.57444444444</c:v>
                </c:pt>
                <c:pt idx="4433">
                  <c:v>318258.45559027779</c:v>
                </c:pt>
                <c:pt idx="4434">
                  <c:v>317785.56861111108</c:v>
                </c:pt>
                <c:pt idx="4435">
                  <c:v>317087.94697916665</c:v>
                </c:pt>
                <c:pt idx="4436">
                  <c:v>312253.21833333332</c:v>
                </c:pt>
                <c:pt idx="4437">
                  <c:v>303664.00878472225</c:v>
                </c:pt>
                <c:pt idx="4438">
                  <c:v>292884.79267361108</c:v>
                </c:pt>
                <c:pt idx="4439">
                  <c:v>272571.94753472222</c:v>
                </c:pt>
                <c:pt idx="4440">
                  <c:v>255314.57395833332</c:v>
                </c:pt>
                <c:pt idx="4441">
                  <c:v>248343.25812499999</c:v>
                </c:pt>
                <c:pt idx="4442">
                  <c:v>249682.75036458333</c:v>
                </c:pt>
                <c:pt idx="4443">
                  <c:v>250028.56734375001</c:v>
                </c:pt>
                <c:pt idx="4444">
                  <c:v>252383.70494791667</c:v>
                </c:pt>
                <c:pt idx="4445">
                  <c:v>253900.62913194444</c:v>
                </c:pt>
                <c:pt idx="4446">
                  <c:v>258056.2878298611</c:v>
                </c:pt>
                <c:pt idx="4447">
                  <c:v>270200.8902777778</c:v>
                </c:pt>
                <c:pt idx="4448">
                  <c:v>295496.99190972222</c:v>
                </c:pt>
                <c:pt idx="4449">
                  <c:v>324214.05309027777</c:v>
                </c:pt>
                <c:pt idx="4450">
                  <c:v>332900.60725694447</c:v>
                </c:pt>
                <c:pt idx="4451">
                  <c:v>339746.88034722221</c:v>
                </c:pt>
                <c:pt idx="4452">
                  <c:v>344571.38652777777</c:v>
                </c:pt>
                <c:pt idx="4453">
                  <c:v>346447.10489583336</c:v>
                </c:pt>
                <c:pt idx="4454">
                  <c:v>346417.29576388886</c:v>
                </c:pt>
                <c:pt idx="4455">
                  <c:v>349849.02236111113</c:v>
                </c:pt>
                <c:pt idx="4456">
                  <c:v>352837.42038194445</c:v>
                </c:pt>
                <c:pt idx="4457">
                  <c:v>353052.73065972223</c:v>
                </c:pt>
                <c:pt idx="4458">
                  <c:v>349881.84204861108</c:v>
                </c:pt>
                <c:pt idx="4459">
                  <c:v>349886.26454861113</c:v>
                </c:pt>
                <c:pt idx="4460">
                  <c:v>343859.23559027776</c:v>
                </c:pt>
                <c:pt idx="4461">
                  <c:v>328967.91194444447</c:v>
                </c:pt>
                <c:pt idx="4462">
                  <c:v>310522.7624652778</c:v>
                </c:pt>
                <c:pt idx="4463">
                  <c:v>291711.06572916667</c:v>
                </c:pt>
                <c:pt idx="4464">
                  <c:v>272478.33871527779</c:v>
                </c:pt>
                <c:pt idx="4465">
                  <c:v>267134.893125</c:v>
                </c:pt>
                <c:pt idx="4466">
                  <c:v>265716.37125000003</c:v>
                </c:pt>
                <c:pt idx="4467">
                  <c:v>263115.79201388889</c:v>
                </c:pt>
                <c:pt idx="4468">
                  <c:v>266674.35743055557</c:v>
                </c:pt>
                <c:pt idx="4469">
                  <c:v>270337.99010416667</c:v>
                </c:pt>
                <c:pt idx="4470">
                  <c:v>272272.28350694443</c:v>
                </c:pt>
                <c:pt idx="4471">
                  <c:v>278239.74871527776</c:v>
                </c:pt>
                <c:pt idx="4472">
                  <c:v>299753.7059375</c:v>
                </c:pt>
                <c:pt idx="4473">
                  <c:v>323323.5546875</c:v>
                </c:pt>
                <c:pt idx="4474">
                  <c:v>334460.71010416665</c:v>
                </c:pt>
                <c:pt idx="4475">
                  <c:v>350434.76454861113</c:v>
                </c:pt>
                <c:pt idx="4476">
                  <c:v>361485.1356597222</c:v>
                </c:pt>
                <c:pt idx="4477">
                  <c:v>362470.24076388887</c:v>
                </c:pt>
                <c:pt idx="4478">
                  <c:v>363146.69454861112</c:v>
                </c:pt>
                <c:pt idx="4479">
                  <c:v>364228.7365277778</c:v>
                </c:pt>
                <c:pt idx="4480">
                  <c:v>364725.6324652778</c:v>
                </c:pt>
                <c:pt idx="4481">
                  <c:v>363024.05625000002</c:v>
                </c:pt>
                <c:pt idx="4482">
                  <c:v>361010.38750000001</c:v>
                </c:pt>
                <c:pt idx="4483">
                  <c:v>358083.08743055555</c:v>
                </c:pt>
                <c:pt idx="4484">
                  <c:v>349415.46954861109</c:v>
                </c:pt>
                <c:pt idx="4485">
                  <c:v>334792.97881944443</c:v>
                </c:pt>
                <c:pt idx="4486">
                  <c:v>314761.45868055557</c:v>
                </c:pt>
                <c:pt idx="4487">
                  <c:v>295290.36086805555</c:v>
                </c:pt>
                <c:pt idx="4488">
                  <c:v>287324.00868055556</c:v>
                </c:pt>
                <c:pt idx="4489">
                  <c:v>286404.37013888889</c:v>
                </c:pt>
                <c:pt idx="4490">
                  <c:v>285676.54062500002</c:v>
                </c:pt>
                <c:pt idx="4491">
                  <c:v>286695.43006944447</c:v>
                </c:pt>
                <c:pt idx="4492">
                  <c:v>290200.22687499999</c:v>
                </c:pt>
                <c:pt idx="4493">
                  <c:v>293718.90677083336</c:v>
                </c:pt>
                <c:pt idx="4494">
                  <c:v>294263.7059722222</c:v>
                </c:pt>
                <c:pt idx="4495">
                  <c:v>303018.99420138891</c:v>
                </c:pt>
                <c:pt idx="4496">
                  <c:v>319160.6374652778</c:v>
                </c:pt>
                <c:pt idx="4497">
                  <c:v>335376.35430555558</c:v>
                </c:pt>
                <c:pt idx="4498">
                  <c:v>350327.55065972224</c:v>
                </c:pt>
                <c:pt idx="4499">
                  <c:v>360506.43954861112</c:v>
                </c:pt>
                <c:pt idx="4500">
                  <c:v>364926.43586805556</c:v>
                </c:pt>
                <c:pt idx="4501">
                  <c:v>365528.24239583331</c:v>
                </c:pt>
                <c:pt idx="4502">
                  <c:v>365782.71513888892</c:v>
                </c:pt>
                <c:pt idx="4503">
                  <c:v>365666.91458333336</c:v>
                </c:pt>
                <c:pt idx="4504">
                  <c:v>364210.45043402776</c:v>
                </c:pt>
                <c:pt idx="4505">
                  <c:v>363149.64677083335</c:v>
                </c:pt>
                <c:pt idx="4506">
                  <c:v>362466.50850694446</c:v>
                </c:pt>
                <c:pt idx="4507">
                  <c:v>363529.79111111112</c:v>
                </c:pt>
                <c:pt idx="4508">
                  <c:v>352919.71444444446</c:v>
                </c:pt>
                <c:pt idx="4509">
                  <c:v>341475.44600694446</c:v>
                </c:pt>
                <c:pt idx="4510">
                  <c:v>327772.95184027776</c:v>
                </c:pt>
                <c:pt idx="4511">
                  <c:v>317211.01524305553</c:v>
                </c:pt>
                <c:pt idx="4512">
                  <c:v>311905.9375</c:v>
                </c:pt>
                <c:pt idx="4513">
                  <c:v>311083.95746527775</c:v>
                </c:pt>
                <c:pt idx="4514">
                  <c:v>311984.72520833334</c:v>
                </c:pt>
                <c:pt idx="4515">
                  <c:v>312753.5625</c:v>
                </c:pt>
                <c:pt idx="4516">
                  <c:v>317073.12420138891</c:v>
                </c:pt>
                <c:pt idx="4517">
                  <c:v>333346.2139583333</c:v>
                </c:pt>
                <c:pt idx="4518">
                  <c:v>337102.69562499999</c:v>
                </c:pt>
                <c:pt idx="4519">
                  <c:v>340835.52006944444</c:v>
                </c:pt>
                <c:pt idx="4520">
                  <c:v>345424.60663194442</c:v>
                </c:pt>
                <c:pt idx="4521">
                  <c:v>354477.79368055554</c:v>
                </c:pt>
                <c:pt idx="4522">
                  <c:v>364048.75010416668</c:v>
                </c:pt>
                <c:pt idx="4523">
                  <c:v>373903.85541666666</c:v>
                </c:pt>
                <c:pt idx="4524">
                  <c:v>380669.22859374998</c:v>
                </c:pt>
                <c:pt idx="4525">
                  <c:v>385367.86847222224</c:v>
                </c:pt>
                <c:pt idx="4526">
                  <c:v>388453.51177083334</c:v>
                </c:pt>
                <c:pt idx="4527">
                  <c:v>390390.56045138888</c:v>
                </c:pt>
                <c:pt idx="4528">
                  <c:v>390208.63159722224</c:v>
                </c:pt>
                <c:pt idx="4529">
                  <c:v>390732.30802083336</c:v>
                </c:pt>
                <c:pt idx="4530">
                  <c:v>388651.43069444445</c:v>
                </c:pt>
                <c:pt idx="4531">
                  <c:v>387060.89052083332</c:v>
                </c:pt>
                <c:pt idx="4532">
                  <c:v>377797.06229166669</c:v>
                </c:pt>
                <c:pt idx="4533">
                  <c:v>357459.42236111109</c:v>
                </c:pt>
                <c:pt idx="4534">
                  <c:v>348480.52048611111</c:v>
                </c:pt>
                <c:pt idx="4535">
                  <c:v>343523.3307986111</c:v>
                </c:pt>
                <c:pt idx="4536">
                  <c:v>342857.43489583331</c:v>
                </c:pt>
                <c:pt idx="4537">
                  <c:v>342876.71729166666</c:v>
                </c:pt>
                <c:pt idx="4538">
                  <c:v>342319.82916666666</c:v>
                </c:pt>
                <c:pt idx="4539">
                  <c:v>341469.09375</c:v>
                </c:pt>
                <c:pt idx="4540">
                  <c:v>341469.09375</c:v>
                </c:pt>
                <c:pt idx="4541">
                  <c:v>340585.97746527777</c:v>
                </c:pt>
                <c:pt idx="4542">
                  <c:v>340137.3984375</c:v>
                </c:pt>
                <c:pt idx="4543">
                  <c:v>341633.26593749999</c:v>
                </c:pt>
                <c:pt idx="4544">
                  <c:v>343717.87718750001</c:v>
                </c:pt>
                <c:pt idx="4545">
                  <c:v>353294.2007986111</c:v>
                </c:pt>
                <c:pt idx="4546">
                  <c:v>365341.22746527777</c:v>
                </c:pt>
                <c:pt idx="4547">
                  <c:v>374762.42677083332</c:v>
                </c:pt>
                <c:pt idx="4548">
                  <c:v>377622.75329861109</c:v>
                </c:pt>
                <c:pt idx="4549">
                  <c:v>377546.93888888886</c:v>
                </c:pt>
                <c:pt idx="4550">
                  <c:v>384460.35923611111</c:v>
                </c:pt>
                <c:pt idx="4551">
                  <c:v>389061</c:v>
                </c:pt>
                <c:pt idx="4552">
                  <c:v>389415.75458333333</c:v>
                </c:pt>
                <c:pt idx="4553">
                  <c:v>389575.44402777776</c:v>
                </c:pt>
                <c:pt idx="4554">
                  <c:v>389319.06628472224</c:v>
                </c:pt>
                <c:pt idx="4555">
                  <c:v>389359.5939236111</c:v>
                </c:pt>
                <c:pt idx="4556">
                  <c:v>385963.49159722222</c:v>
                </c:pt>
                <c:pt idx="4557">
                  <c:v>370910.35204861109</c:v>
                </c:pt>
                <c:pt idx="4558">
                  <c:v>358418.67482638889</c:v>
                </c:pt>
                <c:pt idx="4559">
                  <c:v>351663.8592013889</c:v>
                </c:pt>
                <c:pt idx="4560">
                  <c:v>343821.83461805555</c:v>
                </c:pt>
                <c:pt idx="4561">
                  <c:v>340944.16229166667</c:v>
                </c:pt>
                <c:pt idx="4562">
                  <c:v>340586.43125000002</c:v>
                </c:pt>
                <c:pt idx="4563">
                  <c:v>341150.77982638887</c:v>
                </c:pt>
                <c:pt idx="4564">
                  <c:v>340819.36541666667</c:v>
                </c:pt>
                <c:pt idx="4565">
                  <c:v>340912.62125000003</c:v>
                </c:pt>
                <c:pt idx="4566">
                  <c:v>340607.93604166666</c:v>
                </c:pt>
                <c:pt idx="4567">
                  <c:v>342235.9167361111</c:v>
                </c:pt>
                <c:pt idx="4568">
                  <c:v>344535.23555555556</c:v>
                </c:pt>
                <c:pt idx="4569">
                  <c:v>351869.09822916664</c:v>
                </c:pt>
                <c:pt idx="4570">
                  <c:v>359852.64024305553</c:v>
                </c:pt>
                <c:pt idx="4571">
                  <c:v>371374.13472222222</c:v>
                </c:pt>
                <c:pt idx="4572">
                  <c:v>375022.98875000002</c:v>
                </c:pt>
                <c:pt idx="4573">
                  <c:v>381495.80482638889</c:v>
                </c:pt>
                <c:pt idx="4574">
                  <c:v>382072.51135416667</c:v>
                </c:pt>
                <c:pt idx="4575">
                  <c:v>383166.99079861114</c:v>
                </c:pt>
                <c:pt idx="4576">
                  <c:v>383276.61979166669</c:v>
                </c:pt>
                <c:pt idx="4577">
                  <c:v>383223.61923611112</c:v>
                </c:pt>
                <c:pt idx="4578">
                  <c:v>387891.05506944447</c:v>
                </c:pt>
                <c:pt idx="4579">
                  <c:v>389465.84027777775</c:v>
                </c:pt>
                <c:pt idx="4580">
                  <c:v>384356.66746527777</c:v>
                </c:pt>
                <c:pt idx="4581">
                  <c:v>372884.82524305553</c:v>
                </c:pt>
                <c:pt idx="4582">
                  <c:v>360319.84756944445</c:v>
                </c:pt>
                <c:pt idx="4583">
                  <c:v>354557.48812499997</c:v>
                </c:pt>
                <c:pt idx="4584">
                  <c:v>354006.74739583331</c:v>
                </c:pt>
                <c:pt idx="4585">
                  <c:v>354026.02979166666</c:v>
                </c:pt>
                <c:pt idx="4586">
                  <c:v>353889.16499999998</c:v>
                </c:pt>
                <c:pt idx="4587">
                  <c:v>353887.78125</c:v>
                </c:pt>
                <c:pt idx="4588">
                  <c:v>353887.78125</c:v>
                </c:pt>
                <c:pt idx="4589">
                  <c:v>351587.74625000003</c:v>
                </c:pt>
                <c:pt idx="4590">
                  <c:v>349522.27065972221</c:v>
                </c:pt>
                <c:pt idx="4591">
                  <c:v>351032.57611111109</c:v>
                </c:pt>
                <c:pt idx="4592">
                  <c:v>353954.00888888887</c:v>
                </c:pt>
                <c:pt idx="4593">
                  <c:v>360638.20371527778</c:v>
                </c:pt>
                <c:pt idx="4594">
                  <c:v>372516.04600694444</c:v>
                </c:pt>
                <c:pt idx="4595">
                  <c:v>376783.88107638888</c:v>
                </c:pt>
                <c:pt idx="4596">
                  <c:v>383629.78975694446</c:v>
                </c:pt>
                <c:pt idx="4597">
                  <c:v>384605.82494791667</c:v>
                </c:pt>
                <c:pt idx="4598">
                  <c:v>384524.46875</c:v>
                </c:pt>
                <c:pt idx="4599">
                  <c:v>384418.2682986111</c:v>
                </c:pt>
                <c:pt idx="4600">
                  <c:v>381550.94402777776</c:v>
                </c:pt>
                <c:pt idx="4601">
                  <c:v>379638.76180555555</c:v>
                </c:pt>
                <c:pt idx="4602">
                  <c:v>379195.24909722223</c:v>
                </c:pt>
                <c:pt idx="4603">
                  <c:v>378645.04680555558</c:v>
                </c:pt>
                <c:pt idx="4604">
                  <c:v>374184.9717361111</c:v>
                </c:pt>
                <c:pt idx="4605">
                  <c:v>355553.29565972224</c:v>
                </c:pt>
                <c:pt idx="4606">
                  <c:v>344880.13993055554</c:v>
                </c:pt>
                <c:pt idx="4607">
                  <c:v>340672.39506944444</c:v>
                </c:pt>
                <c:pt idx="4608">
                  <c:v>339769.58211805555</c:v>
                </c:pt>
                <c:pt idx="4609">
                  <c:v>339769.45687499997</c:v>
                </c:pt>
                <c:pt idx="4610">
                  <c:v>339631.85062500002</c:v>
                </c:pt>
                <c:pt idx="4611">
                  <c:v>339631.3125</c:v>
                </c:pt>
                <c:pt idx="4612">
                  <c:v>340418.33857638889</c:v>
                </c:pt>
                <c:pt idx="4613">
                  <c:v>340466.30225694447</c:v>
                </c:pt>
                <c:pt idx="4614">
                  <c:v>340548.54701388889</c:v>
                </c:pt>
                <c:pt idx="4615">
                  <c:v>342816.4247222222</c:v>
                </c:pt>
                <c:pt idx="4616">
                  <c:v>345360.80361111113</c:v>
                </c:pt>
                <c:pt idx="4617">
                  <c:v>352196.1687152778</c:v>
                </c:pt>
                <c:pt idx="4618">
                  <c:v>361476.23701388889</c:v>
                </c:pt>
                <c:pt idx="4619">
                  <c:v>368095.63616319443</c:v>
                </c:pt>
                <c:pt idx="4620">
                  <c:v>369719.35906250001</c:v>
                </c:pt>
                <c:pt idx="4621">
                  <c:v>371426.98524305556</c:v>
                </c:pt>
                <c:pt idx="4622">
                  <c:v>375163.5732986111</c:v>
                </c:pt>
                <c:pt idx="4623">
                  <c:v>377730.3023611111</c:v>
                </c:pt>
                <c:pt idx="4624">
                  <c:v>378028.09375</c:v>
                </c:pt>
                <c:pt idx="4625">
                  <c:v>377180.07354166667</c:v>
                </c:pt>
                <c:pt idx="4626">
                  <c:v>375934.81458333333</c:v>
                </c:pt>
                <c:pt idx="4627">
                  <c:v>375949.12906250003</c:v>
                </c:pt>
                <c:pt idx="4628">
                  <c:v>375414.4580902778</c:v>
                </c:pt>
                <c:pt idx="4629">
                  <c:v>366075.34534722223</c:v>
                </c:pt>
                <c:pt idx="4630">
                  <c:v>350470.91881944443</c:v>
                </c:pt>
                <c:pt idx="4631">
                  <c:v>337613.62161458336</c:v>
                </c:pt>
                <c:pt idx="4632">
                  <c:v>332412.8231597222</c:v>
                </c:pt>
                <c:pt idx="4633">
                  <c:v>332298.76659722225</c:v>
                </c:pt>
                <c:pt idx="4634">
                  <c:v>332099.76046875003</c:v>
                </c:pt>
                <c:pt idx="4635">
                  <c:v>331707.32157986111</c:v>
                </c:pt>
                <c:pt idx="4636">
                  <c:v>333027.95279513887</c:v>
                </c:pt>
                <c:pt idx="4637">
                  <c:v>335042.54628472222</c:v>
                </c:pt>
                <c:pt idx="4638">
                  <c:v>337339.515625</c:v>
                </c:pt>
                <c:pt idx="4639">
                  <c:v>343149.64451388887</c:v>
                </c:pt>
                <c:pt idx="4640">
                  <c:v>348513.96836805553</c:v>
                </c:pt>
                <c:pt idx="4641">
                  <c:v>360184.45697916666</c:v>
                </c:pt>
                <c:pt idx="4642">
                  <c:v>370157.9248611111</c:v>
                </c:pt>
                <c:pt idx="4643">
                  <c:v>377065.45270833332</c:v>
                </c:pt>
                <c:pt idx="4644">
                  <c:v>384055.19633680553</c:v>
                </c:pt>
                <c:pt idx="4645">
                  <c:v>386168.85467013891</c:v>
                </c:pt>
                <c:pt idx="4646">
                  <c:v>386422.24916666665</c:v>
                </c:pt>
                <c:pt idx="4647">
                  <c:v>386204.95001736109</c:v>
                </c:pt>
                <c:pt idx="4648">
                  <c:v>387104.54359374999</c:v>
                </c:pt>
                <c:pt idx="4649">
                  <c:v>387602.75</c:v>
                </c:pt>
                <c:pt idx="4650">
                  <c:v>382944.21243055555</c:v>
                </c:pt>
                <c:pt idx="4651">
                  <c:v>379231.95102430554</c:v>
                </c:pt>
                <c:pt idx="4652">
                  <c:v>375892.89760416665</c:v>
                </c:pt>
                <c:pt idx="4653">
                  <c:v>359707.57032986113</c:v>
                </c:pt>
                <c:pt idx="4654">
                  <c:v>350096.32163194445</c:v>
                </c:pt>
                <c:pt idx="4655">
                  <c:v>340465.0362152778</c:v>
                </c:pt>
                <c:pt idx="4656">
                  <c:v>334285.63468750002</c:v>
                </c:pt>
                <c:pt idx="4657">
                  <c:v>332267.99763888889</c:v>
                </c:pt>
                <c:pt idx="4658">
                  <c:v>331361.7175173611</c:v>
                </c:pt>
                <c:pt idx="4659">
                  <c:v>332315.40342013887</c:v>
                </c:pt>
                <c:pt idx="4660">
                  <c:v>334812.39819444442</c:v>
                </c:pt>
                <c:pt idx="4661">
                  <c:v>334938.20675347222</c:v>
                </c:pt>
                <c:pt idx="4662">
                  <c:v>336393.97399305558</c:v>
                </c:pt>
                <c:pt idx="4663">
                  <c:v>346943.98989583331</c:v>
                </c:pt>
                <c:pt idx="4664">
                  <c:v>350766.74831597222</c:v>
                </c:pt>
                <c:pt idx="4665">
                  <c:v>354845.50940972223</c:v>
                </c:pt>
                <c:pt idx="4666">
                  <c:v>365159.28246527776</c:v>
                </c:pt>
                <c:pt idx="4667">
                  <c:v>367877.51652777777</c:v>
                </c:pt>
                <c:pt idx="4668">
                  <c:v>370462.60001736111</c:v>
                </c:pt>
                <c:pt idx="4669">
                  <c:v>370542.25170138892</c:v>
                </c:pt>
                <c:pt idx="4670">
                  <c:v>368071.00468750001</c:v>
                </c:pt>
                <c:pt idx="4671">
                  <c:v>362498.96211805556</c:v>
                </c:pt>
                <c:pt idx="4672">
                  <c:v>359048.85263888887</c:v>
                </c:pt>
                <c:pt idx="4673">
                  <c:v>356257.47807291668</c:v>
                </c:pt>
                <c:pt idx="4674">
                  <c:v>352683.03776041669</c:v>
                </c:pt>
                <c:pt idx="4675">
                  <c:v>350550.95067708334</c:v>
                </c:pt>
                <c:pt idx="4676">
                  <c:v>345579.26411458332</c:v>
                </c:pt>
                <c:pt idx="4677">
                  <c:v>338951.3094791667</c:v>
                </c:pt>
                <c:pt idx="4678">
                  <c:v>331867.23145833332</c:v>
                </c:pt>
                <c:pt idx="4679">
                  <c:v>318514.42053819442</c:v>
                </c:pt>
                <c:pt idx="4680">
                  <c:v>307942.32276041666</c:v>
                </c:pt>
                <c:pt idx="4681">
                  <c:v>307883.25687500002</c:v>
                </c:pt>
                <c:pt idx="4682">
                  <c:v>308548.6225</c:v>
                </c:pt>
                <c:pt idx="4683">
                  <c:v>308899.84791666665</c:v>
                </c:pt>
                <c:pt idx="4684">
                  <c:v>308462.84218749998</c:v>
                </c:pt>
                <c:pt idx="4685">
                  <c:v>306658.23800347222</c:v>
                </c:pt>
                <c:pt idx="4686">
                  <c:v>306809.53758680553</c:v>
                </c:pt>
                <c:pt idx="4687">
                  <c:v>310218.54152777779</c:v>
                </c:pt>
                <c:pt idx="4688">
                  <c:v>319707.21369791665</c:v>
                </c:pt>
                <c:pt idx="4689">
                  <c:v>329440.56661458331</c:v>
                </c:pt>
                <c:pt idx="4690">
                  <c:v>337660.03774305555</c:v>
                </c:pt>
                <c:pt idx="4691">
                  <c:v>352378.75967013888</c:v>
                </c:pt>
                <c:pt idx="4692">
                  <c:v>357568.41496527777</c:v>
                </c:pt>
                <c:pt idx="4693">
                  <c:v>357386.26467013889</c:v>
                </c:pt>
                <c:pt idx="4694">
                  <c:v>357762.59097222221</c:v>
                </c:pt>
                <c:pt idx="4695">
                  <c:v>359661.75541666668</c:v>
                </c:pt>
                <c:pt idx="4696">
                  <c:v>359598.40625</c:v>
                </c:pt>
                <c:pt idx="4697">
                  <c:v>357366.41979166667</c:v>
                </c:pt>
                <c:pt idx="4698">
                  <c:v>355558.20890625002</c:v>
                </c:pt>
                <c:pt idx="4699">
                  <c:v>350870.71810763888</c:v>
                </c:pt>
                <c:pt idx="4700">
                  <c:v>342672.97444444447</c:v>
                </c:pt>
                <c:pt idx="4701">
                  <c:v>331515.1750347222</c:v>
                </c:pt>
                <c:pt idx="4702">
                  <c:v>315731.67269097222</c:v>
                </c:pt>
                <c:pt idx="4703">
                  <c:v>292099.7920833333</c:v>
                </c:pt>
                <c:pt idx="4704">
                  <c:v>285957.95374999999</c:v>
                </c:pt>
                <c:pt idx="4705">
                  <c:v>282280.3506423611</c:v>
                </c:pt>
                <c:pt idx="4706">
                  <c:v>280950.70187500003</c:v>
                </c:pt>
                <c:pt idx="4707">
                  <c:v>280975.68166666664</c:v>
                </c:pt>
                <c:pt idx="4708">
                  <c:v>284236.38104166667</c:v>
                </c:pt>
                <c:pt idx="4709">
                  <c:v>289819.87609375</c:v>
                </c:pt>
                <c:pt idx="4710">
                  <c:v>295402.7018923611</c:v>
                </c:pt>
                <c:pt idx="4711">
                  <c:v>305282.98206597223</c:v>
                </c:pt>
                <c:pt idx="4712">
                  <c:v>323470.62902777776</c:v>
                </c:pt>
                <c:pt idx="4713">
                  <c:v>328442.3107465278</c:v>
                </c:pt>
                <c:pt idx="4714">
                  <c:v>338068.39157986111</c:v>
                </c:pt>
                <c:pt idx="4715">
                  <c:v>345456.36918402778</c:v>
                </c:pt>
                <c:pt idx="4716">
                  <c:v>352980.12072916667</c:v>
                </c:pt>
                <c:pt idx="4717">
                  <c:v>354096.3231597222</c:v>
                </c:pt>
                <c:pt idx="4718">
                  <c:v>354312.18147569447</c:v>
                </c:pt>
                <c:pt idx="4719">
                  <c:v>355099.98628472222</c:v>
                </c:pt>
                <c:pt idx="4720">
                  <c:v>360306.99895833334</c:v>
                </c:pt>
                <c:pt idx="4721">
                  <c:v>359826.54824652779</c:v>
                </c:pt>
                <c:pt idx="4722">
                  <c:v>360257.98217013892</c:v>
                </c:pt>
                <c:pt idx="4723">
                  <c:v>361223.07550347224</c:v>
                </c:pt>
                <c:pt idx="4724">
                  <c:v>357361.72125</c:v>
                </c:pt>
                <c:pt idx="4725">
                  <c:v>345079.32305555558</c:v>
                </c:pt>
                <c:pt idx="4726">
                  <c:v>324385.13890625001</c:v>
                </c:pt>
                <c:pt idx="4727">
                  <c:v>299998.65276041668</c:v>
                </c:pt>
                <c:pt idx="4728">
                  <c:v>294724.36475694447</c:v>
                </c:pt>
                <c:pt idx="4729">
                  <c:v>287919.60626736109</c:v>
                </c:pt>
                <c:pt idx="4730">
                  <c:v>281492.07552083331</c:v>
                </c:pt>
                <c:pt idx="4731">
                  <c:v>281182.25416666665</c:v>
                </c:pt>
                <c:pt idx="4732">
                  <c:v>282520.65329861111</c:v>
                </c:pt>
                <c:pt idx="4733">
                  <c:v>283885.85062500002</c:v>
                </c:pt>
                <c:pt idx="4734">
                  <c:v>289406.14553819445</c:v>
                </c:pt>
                <c:pt idx="4735">
                  <c:v>306050.27324652777</c:v>
                </c:pt>
                <c:pt idx="4736">
                  <c:v>326711.42826388887</c:v>
                </c:pt>
                <c:pt idx="4737">
                  <c:v>331718.99175347225</c:v>
                </c:pt>
                <c:pt idx="4738">
                  <c:v>336143.08038194443</c:v>
                </c:pt>
                <c:pt idx="4739">
                  <c:v>346504.09456597222</c:v>
                </c:pt>
                <c:pt idx="4740">
                  <c:v>355386.15064236108</c:v>
                </c:pt>
                <c:pt idx="4741">
                  <c:v>358430.21262152778</c:v>
                </c:pt>
                <c:pt idx="4742">
                  <c:v>365234.89246527775</c:v>
                </c:pt>
                <c:pt idx="4743">
                  <c:v>370043.57185763889</c:v>
                </c:pt>
                <c:pt idx="4744">
                  <c:v>373222.72095486108</c:v>
                </c:pt>
                <c:pt idx="4745">
                  <c:v>374357.4375</c:v>
                </c:pt>
                <c:pt idx="4746">
                  <c:v>374354.53359374998</c:v>
                </c:pt>
                <c:pt idx="4747">
                  <c:v>372732.74171874998</c:v>
                </c:pt>
                <c:pt idx="4748">
                  <c:v>362228.95026041666</c:v>
                </c:pt>
                <c:pt idx="4749">
                  <c:v>340961.58977430558</c:v>
                </c:pt>
                <c:pt idx="4750">
                  <c:v>324333.61300347222</c:v>
                </c:pt>
                <c:pt idx="4751">
                  <c:v>300095.63635416667</c:v>
                </c:pt>
                <c:pt idx="4752">
                  <c:v>292993.69784722221</c:v>
                </c:pt>
                <c:pt idx="4753">
                  <c:v>290158.48482638889</c:v>
                </c:pt>
                <c:pt idx="4754">
                  <c:v>291002.77321180556</c:v>
                </c:pt>
                <c:pt idx="4755">
                  <c:v>292672.17826388887</c:v>
                </c:pt>
                <c:pt idx="4756">
                  <c:v>297573.06557291665</c:v>
                </c:pt>
                <c:pt idx="4757">
                  <c:v>302250.02578124998</c:v>
                </c:pt>
                <c:pt idx="4758">
                  <c:v>304217.49314236111</c:v>
                </c:pt>
                <c:pt idx="4759">
                  <c:v>319027.76491319446</c:v>
                </c:pt>
                <c:pt idx="4760">
                  <c:v>339587.48614583333</c:v>
                </c:pt>
                <c:pt idx="4761">
                  <c:v>348939.76027777779</c:v>
                </c:pt>
                <c:pt idx="4762">
                  <c:v>360910.27319444442</c:v>
                </c:pt>
                <c:pt idx="4763">
                  <c:v>369336.32657986111</c:v>
                </c:pt>
                <c:pt idx="4764">
                  <c:v>373000.32416666666</c:v>
                </c:pt>
                <c:pt idx="4765">
                  <c:v>376354.55319444445</c:v>
                </c:pt>
                <c:pt idx="4766">
                  <c:v>380240.57359375001</c:v>
                </c:pt>
                <c:pt idx="4767">
                  <c:v>385194.61348958331</c:v>
                </c:pt>
                <c:pt idx="4768">
                  <c:v>386542.57619791664</c:v>
                </c:pt>
                <c:pt idx="4769">
                  <c:v>386340.95807291666</c:v>
                </c:pt>
                <c:pt idx="4770">
                  <c:v>386298.2459201389</c:v>
                </c:pt>
                <c:pt idx="4771">
                  <c:v>383959.14928819443</c:v>
                </c:pt>
                <c:pt idx="4772">
                  <c:v>370931.19758680556</c:v>
                </c:pt>
                <c:pt idx="4773">
                  <c:v>351846.59751736111</c:v>
                </c:pt>
                <c:pt idx="4774">
                  <c:v>337635.78241319442</c:v>
                </c:pt>
                <c:pt idx="4775">
                  <c:v>308107.40020833333</c:v>
                </c:pt>
                <c:pt idx="4776">
                  <c:v>296195.26229166664</c:v>
                </c:pt>
                <c:pt idx="4777">
                  <c:v>292885.56390625</c:v>
                </c:pt>
                <c:pt idx="4778">
                  <c:v>291592.94734374998</c:v>
                </c:pt>
                <c:pt idx="4779">
                  <c:v>291043.92522569443</c:v>
                </c:pt>
                <c:pt idx="4780">
                  <c:v>292698.15657986113</c:v>
                </c:pt>
                <c:pt idx="4781">
                  <c:v>296321.12527777778</c:v>
                </c:pt>
                <c:pt idx="4782">
                  <c:v>297603.36970486114</c:v>
                </c:pt>
                <c:pt idx="4783">
                  <c:v>298309.68013888889</c:v>
                </c:pt>
                <c:pt idx="4784">
                  <c:v>308071.45142361108</c:v>
                </c:pt>
                <c:pt idx="4785">
                  <c:v>330052.31828125002</c:v>
                </c:pt>
                <c:pt idx="4786">
                  <c:v>349261.32826388889</c:v>
                </c:pt>
                <c:pt idx="4787">
                  <c:v>358561.00085069443</c:v>
                </c:pt>
                <c:pt idx="4788">
                  <c:v>364675.3021875</c:v>
                </c:pt>
                <c:pt idx="4789">
                  <c:v>367763.41184027778</c:v>
                </c:pt>
                <c:pt idx="4790">
                  <c:v>368619.62567708333</c:v>
                </c:pt>
                <c:pt idx="4791">
                  <c:v>369019.44413194444</c:v>
                </c:pt>
                <c:pt idx="4792">
                  <c:v>371600.97199652781</c:v>
                </c:pt>
                <c:pt idx="4793">
                  <c:v>376225.42192708334</c:v>
                </c:pt>
                <c:pt idx="4794">
                  <c:v>378744.09361111111</c:v>
                </c:pt>
                <c:pt idx="4795">
                  <c:v>371689.20086805557</c:v>
                </c:pt>
                <c:pt idx="4796">
                  <c:v>356780.47154513886</c:v>
                </c:pt>
                <c:pt idx="4797">
                  <c:v>340909.67105902778</c:v>
                </c:pt>
                <c:pt idx="4798">
                  <c:v>318670.52569444443</c:v>
                </c:pt>
                <c:pt idx="4799">
                  <c:v>297626.00635416666</c:v>
                </c:pt>
                <c:pt idx="4800">
                  <c:v>289742.34831597219</c:v>
                </c:pt>
                <c:pt idx="4801">
                  <c:v>289659.55553819443</c:v>
                </c:pt>
                <c:pt idx="4802">
                  <c:v>289746.94114583335</c:v>
                </c:pt>
                <c:pt idx="4803">
                  <c:v>290318.87317708333</c:v>
                </c:pt>
                <c:pt idx="4804">
                  <c:v>291775.45897569443</c:v>
                </c:pt>
                <c:pt idx="4805">
                  <c:v>292563.89003472222</c:v>
                </c:pt>
                <c:pt idx="4806">
                  <c:v>298555.03144097223</c:v>
                </c:pt>
                <c:pt idx="4807">
                  <c:v>303333.87972222222</c:v>
                </c:pt>
                <c:pt idx="4808">
                  <c:v>324409.55156250001</c:v>
                </c:pt>
                <c:pt idx="4809">
                  <c:v>345876.52409722219</c:v>
                </c:pt>
                <c:pt idx="4810">
                  <c:v>360975.72657986113</c:v>
                </c:pt>
                <c:pt idx="4811">
                  <c:v>372194.61373263889</c:v>
                </c:pt>
                <c:pt idx="4812">
                  <c:v>376635.34862847225</c:v>
                </c:pt>
                <c:pt idx="4813">
                  <c:v>382955.78249999997</c:v>
                </c:pt>
                <c:pt idx="4814">
                  <c:v>385541.54381944443</c:v>
                </c:pt>
                <c:pt idx="4815">
                  <c:v>385991.10031250003</c:v>
                </c:pt>
                <c:pt idx="4816">
                  <c:v>384071.8277777778</c:v>
                </c:pt>
                <c:pt idx="4817">
                  <c:v>384346.80244791665</c:v>
                </c:pt>
                <c:pt idx="4818">
                  <c:v>383552.4384201389</c:v>
                </c:pt>
                <c:pt idx="4819">
                  <c:v>383094.57842013892</c:v>
                </c:pt>
                <c:pt idx="4820">
                  <c:v>377837.66095486109</c:v>
                </c:pt>
                <c:pt idx="4821">
                  <c:v>364991.46414930554</c:v>
                </c:pt>
                <c:pt idx="4822">
                  <c:v>347785.40394097223</c:v>
                </c:pt>
                <c:pt idx="4823">
                  <c:v>329952.88217013888</c:v>
                </c:pt>
                <c:pt idx="4824">
                  <c:v>319781.93022569444</c:v>
                </c:pt>
                <c:pt idx="4825">
                  <c:v>315985.73092013889</c:v>
                </c:pt>
                <c:pt idx="4826">
                  <c:v>314586.68607638887</c:v>
                </c:pt>
                <c:pt idx="4827">
                  <c:v>314457.65625</c:v>
                </c:pt>
                <c:pt idx="4828">
                  <c:v>314994.35595486109</c:v>
                </c:pt>
                <c:pt idx="4829">
                  <c:v>317677.14789930556</c:v>
                </c:pt>
                <c:pt idx="4830">
                  <c:v>321895.88121527777</c:v>
                </c:pt>
                <c:pt idx="4831">
                  <c:v>330454.44984374999</c:v>
                </c:pt>
                <c:pt idx="4832">
                  <c:v>340040.06383680558</c:v>
                </c:pt>
                <c:pt idx="4833">
                  <c:v>351146.82899305556</c:v>
                </c:pt>
                <c:pt idx="4834">
                  <c:v>363308.61074652779</c:v>
                </c:pt>
                <c:pt idx="4835">
                  <c:v>368189.48686631944</c:v>
                </c:pt>
                <c:pt idx="4836">
                  <c:v>374543.0811458333</c:v>
                </c:pt>
                <c:pt idx="4837">
                  <c:v>375755.63857638888</c:v>
                </c:pt>
                <c:pt idx="4838">
                  <c:v>375789.31888888887</c:v>
                </c:pt>
                <c:pt idx="4839">
                  <c:v>375334.80685763888</c:v>
                </c:pt>
                <c:pt idx="4840">
                  <c:v>373665.50760416669</c:v>
                </c:pt>
                <c:pt idx="4841">
                  <c:v>370449.35258680553</c:v>
                </c:pt>
                <c:pt idx="4842">
                  <c:v>366531.86373263889</c:v>
                </c:pt>
                <c:pt idx="4843">
                  <c:v>365437.63473958336</c:v>
                </c:pt>
                <c:pt idx="4844">
                  <c:v>357045.28144097223</c:v>
                </c:pt>
                <c:pt idx="4845">
                  <c:v>348087.74791666667</c:v>
                </c:pt>
                <c:pt idx="4846">
                  <c:v>335345.69005208334</c:v>
                </c:pt>
                <c:pt idx="4847">
                  <c:v>311530.30333333334</c:v>
                </c:pt>
                <c:pt idx="4848">
                  <c:v>296214.83574652777</c:v>
                </c:pt>
                <c:pt idx="4849">
                  <c:v>292346.95532986108</c:v>
                </c:pt>
                <c:pt idx="4850">
                  <c:v>293433.52505208331</c:v>
                </c:pt>
                <c:pt idx="4851">
                  <c:v>294170.42659722222</c:v>
                </c:pt>
                <c:pt idx="4852">
                  <c:v>299700.64637152775</c:v>
                </c:pt>
                <c:pt idx="4853">
                  <c:v>302389.83743055555</c:v>
                </c:pt>
                <c:pt idx="4854">
                  <c:v>305779.41052083333</c:v>
                </c:pt>
                <c:pt idx="4855">
                  <c:v>313046.90170138888</c:v>
                </c:pt>
                <c:pt idx="4856">
                  <c:v>336198.69631944445</c:v>
                </c:pt>
                <c:pt idx="4857">
                  <c:v>341759.83467013889</c:v>
                </c:pt>
                <c:pt idx="4858">
                  <c:v>345278.36364583333</c:v>
                </c:pt>
                <c:pt idx="4859">
                  <c:v>352384.08923611109</c:v>
                </c:pt>
                <c:pt idx="4860">
                  <c:v>359448.34253472224</c:v>
                </c:pt>
                <c:pt idx="4861">
                  <c:v>358147.34375</c:v>
                </c:pt>
                <c:pt idx="4862">
                  <c:v>358147.34375</c:v>
                </c:pt>
                <c:pt idx="4863">
                  <c:v>358140.13819444447</c:v>
                </c:pt>
                <c:pt idx="4864">
                  <c:v>356458.16901041666</c:v>
                </c:pt>
                <c:pt idx="4865">
                  <c:v>354652.17215277778</c:v>
                </c:pt>
                <c:pt idx="4866">
                  <c:v>349838.17586805555</c:v>
                </c:pt>
                <c:pt idx="4867">
                  <c:v>346418.4646701389</c:v>
                </c:pt>
                <c:pt idx="4868">
                  <c:v>339055.99902777775</c:v>
                </c:pt>
                <c:pt idx="4869">
                  <c:v>322053.50597222225</c:v>
                </c:pt>
                <c:pt idx="4870">
                  <c:v>298925.46958333335</c:v>
                </c:pt>
                <c:pt idx="4871">
                  <c:v>281521.31340277777</c:v>
                </c:pt>
                <c:pt idx="4872">
                  <c:v>273340.33013888891</c:v>
                </c:pt>
                <c:pt idx="4873">
                  <c:v>269693.42659722222</c:v>
                </c:pt>
                <c:pt idx="4874">
                  <c:v>267554.79944444442</c:v>
                </c:pt>
                <c:pt idx="4875">
                  <c:v>268755.66333333333</c:v>
                </c:pt>
                <c:pt idx="4876">
                  <c:v>269258.39204861113</c:v>
                </c:pt>
                <c:pt idx="4877">
                  <c:v>269285.41112847225</c:v>
                </c:pt>
                <c:pt idx="4878">
                  <c:v>271609.87526041665</c:v>
                </c:pt>
                <c:pt idx="4879">
                  <c:v>282434.83100694447</c:v>
                </c:pt>
                <c:pt idx="4880">
                  <c:v>303980.68472222221</c:v>
                </c:pt>
                <c:pt idx="4881">
                  <c:v>317993.39897569444</c:v>
                </c:pt>
                <c:pt idx="4882">
                  <c:v>322860.06986111111</c:v>
                </c:pt>
                <c:pt idx="4883">
                  <c:v>329129.55461805558</c:v>
                </c:pt>
                <c:pt idx="4884">
                  <c:v>335177.23184027779</c:v>
                </c:pt>
                <c:pt idx="4885">
                  <c:v>337947.74119791668</c:v>
                </c:pt>
                <c:pt idx="4886">
                  <c:v>338661.46723958332</c:v>
                </c:pt>
                <c:pt idx="4887">
                  <c:v>338884.51949652779</c:v>
                </c:pt>
                <c:pt idx="4888">
                  <c:v>338908.30156250001</c:v>
                </c:pt>
                <c:pt idx="4889">
                  <c:v>339433.01432291669</c:v>
                </c:pt>
                <c:pt idx="4890">
                  <c:v>339367.09928819444</c:v>
                </c:pt>
                <c:pt idx="4891">
                  <c:v>339008.86064236111</c:v>
                </c:pt>
                <c:pt idx="4892">
                  <c:v>333562.96371527779</c:v>
                </c:pt>
                <c:pt idx="4893">
                  <c:v>317134.24727430556</c:v>
                </c:pt>
                <c:pt idx="4894">
                  <c:v>296490.23880208336</c:v>
                </c:pt>
                <c:pt idx="4895">
                  <c:v>279944.03781250003</c:v>
                </c:pt>
                <c:pt idx="4896">
                  <c:v>270361.85065972223</c:v>
                </c:pt>
                <c:pt idx="4897">
                  <c:v>266266.44824652775</c:v>
                </c:pt>
                <c:pt idx="4898">
                  <c:v>266107.52482638886</c:v>
                </c:pt>
                <c:pt idx="4899">
                  <c:v>266106.92770833336</c:v>
                </c:pt>
                <c:pt idx="4900">
                  <c:v>266021.90125</c:v>
                </c:pt>
                <c:pt idx="4901">
                  <c:v>265966.49251736113</c:v>
                </c:pt>
                <c:pt idx="4902">
                  <c:v>267340.9879340278</c:v>
                </c:pt>
                <c:pt idx="4903">
                  <c:v>274286.27592013887</c:v>
                </c:pt>
                <c:pt idx="4904">
                  <c:v>291898.23269097222</c:v>
                </c:pt>
                <c:pt idx="4905">
                  <c:v>316886.08602430555</c:v>
                </c:pt>
                <c:pt idx="4906">
                  <c:v>326793.51178819442</c:v>
                </c:pt>
                <c:pt idx="4907">
                  <c:v>336205.8661284722</c:v>
                </c:pt>
                <c:pt idx="4908">
                  <c:v>346874.87326388888</c:v>
                </c:pt>
                <c:pt idx="4909">
                  <c:v>352593.24923611112</c:v>
                </c:pt>
                <c:pt idx="4910">
                  <c:v>353379.76388888888</c:v>
                </c:pt>
                <c:pt idx="4911">
                  <c:v>355798.95176215278</c:v>
                </c:pt>
                <c:pt idx="4912">
                  <c:v>354402.77413194446</c:v>
                </c:pt>
                <c:pt idx="4913">
                  <c:v>352016.21609374997</c:v>
                </c:pt>
                <c:pt idx="4914">
                  <c:v>350838.24328125</c:v>
                </c:pt>
                <c:pt idx="4915">
                  <c:v>346758.88475694443</c:v>
                </c:pt>
                <c:pt idx="4916">
                  <c:v>338372.27666666667</c:v>
                </c:pt>
                <c:pt idx="4917">
                  <c:v>325474.94678819447</c:v>
                </c:pt>
                <c:pt idx="4918">
                  <c:v>303392.07368055556</c:v>
                </c:pt>
                <c:pt idx="4919">
                  <c:v>287078.39647569443</c:v>
                </c:pt>
                <c:pt idx="4920">
                  <c:v>280120.66583333333</c:v>
                </c:pt>
                <c:pt idx="4921">
                  <c:v>275087.28404513886</c:v>
                </c:pt>
                <c:pt idx="4922">
                  <c:v>274995.49786458333</c:v>
                </c:pt>
                <c:pt idx="4923">
                  <c:v>274813.52406249999</c:v>
                </c:pt>
                <c:pt idx="4924">
                  <c:v>275952.794375</c:v>
                </c:pt>
                <c:pt idx="4925">
                  <c:v>279508.52663194446</c:v>
                </c:pt>
                <c:pt idx="4926">
                  <c:v>285311.91324652778</c:v>
                </c:pt>
                <c:pt idx="4927">
                  <c:v>291697.07805555558</c:v>
                </c:pt>
                <c:pt idx="4928">
                  <c:v>313954.03744791669</c:v>
                </c:pt>
                <c:pt idx="4929">
                  <c:v>325173.89397569443</c:v>
                </c:pt>
                <c:pt idx="4930">
                  <c:v>338792.83281250001</c:v>
                </c:pt>
                <c:pt idx="4931">
                  <c:v>351413.30019097222</c:v>
                </c:pt>
                <c:pt idx="4932">
                  <c:v>357782.5465277778</c:v>
                </c:pt>
                <c:pt idx="4933">
                  <c:v>361526.70706597221</c:v>
                </c:pt>
                <c:pt idx="4934">
                  <c:v>363323.00894097221</c:v>
                </c:pt>
                <c:pt idx="4935">
                  <c:v>363940.34661458334</c:v>
                </c:pt>
                <c:pt idx="4936">
                  <c:v>362837.13055555557</c:v>
                </c:pt>
                <c:pt idx="4937">
                  <c:v>360418.59505208331</c:v>
                </c:pt>
                <c:pt idx="4938">
                  <c:v>357285.02324652777</c:v>
                </c:pt>
                <c:pt idx="4939">
                  <c:v>352019.42001736112</c:v>
                </c:pt>
                <c:pt idx="4940">
                  <c:v>342078.81447916664</c:v>
                </c:pt>
                <c:pt idx="4941">
                  <c:v>327437.61703124997</c:v>
                </c:pt>
                <c:pt idx="4942">
                  <c:v>308154.03039930557</c:v>
                </c:pt>
                <c:pt idx="4943">
                  <c:v>280258.89708333334</c:v>
                </c:pt>
                <c:pt idx="4944">
                  <c:v>268018.93800347223</c:v>
                </c:pt>
                <c:pt idx="4945">
                  <c:v>266379.90229166666</c:v>
                </c:pt>
                <c:pt idx="4946">
                  <c:v>266318.56282986113</c:v>
                </c:pt>
                <c:pt idx="4947">
                  <c:v>268048.06756944442</c:v>
                </c:pt>
                <c:pt idx="4948">
                  <c:v>272509.97131944442</c:v>
                </c:pt>
                <c:pt idx="4949">
                  <c:v>284260.29760416667</c:v>
                </c:pt>
                <c:pt idx="4950">
                  <c:v>288947.35317708331</c:v>
                </c:pt>
                <c:pt idx="4951">
                  <c:v>294292.80612847221</c:v>
                </c:pt>
                <c:pt idx="4952">
                  <c:v>308019.49935763888</c:v>
                </c:pt>
                <c:pt idx="4953">
                  <c:v>319992.5440625</c:v>
                </c:pt>
                <c:pt idx="4954">
                  <c:v>330845.22062500002</c:v>
                </c:pt>
                <c:pt idx="4955">
                  <c:v>341595.55041666667</c:v>
                </c:pt>
                <c:pt idx="4956">
                  <c:v>346220.97998263891</c:v>
                </c:pt>
                <c:pt idx="4957">
                  <c:v>355722.17579861113</c:v>
                </c:pt>
                <c:pt idx="4958">
                  <c:v>359449.14998263889</c:v>
                </c:pt>
                <c:pt idx="4959">
                  <c:v>362629.12439236109</c:v>
                </c:pt>
                <c:pt idx="4960">
                  <c:v>363347.14687499998</c:v>
                </c:pt>
                <c:pt idx="4961">
                  <c:v>360647.4071354167</c:v>
                </c:pt>
                <c:pt idx="4962">
                  <c:v>357984.62578125001</c:v>
                </c:pt>
                <c:pt idx="4963">
                  <c:v>358546.08855902776</c:v>
                </c:pt>
                <c:pt idx="4964">
                  <c:v>349888.75949652778</c:v>
                </c:pt>
                <c:pt idx="4965">
                  <c:v>332417.63699652778</c:v>
                </c:pt>
                <c:pt idx="4966">
                  <c:v>310881.23465277778</c:v>
                </c:pt>
                <c:pt idx="4967">
                  <c:v>285508.24027777778</c:v>
                </c:pt>
                <c:pt idx="4968">
                  <c:v>273596.17784722225</c:v>
                </c:pt>
                <c:pt idx="4969">
                  <c:v>271039.38718750002</c:v>
                </c:pt>
                <c:pt idx="4970">
                  <c:v>270776.00336805556</c:v>
                </c:pt>
                <c:pt idx="4971">
                  <c:v>270932.90625</c:v>
                </c:pt>
                <c:pt idx="4972">
                  <c:v>276584.1296527778</c:v>
                </c:pt>
                <c:pt idx="4973">
                  <c:v>285929.61732638889</c:v>
                </c:pt>
                <c:pt idx="4974">
                  <c:v>286981.94750000001</c:v>
                </c:pt>
                <c:pt idx="4975">
                  <c:v>292041.21927083336</c:v>
                </c:pt>
                <c:pt idx="4976">
                  <c:v>306110.06218750001</c:v>
                </c:pt>
                <c:pt idx="4977">
                  <c:v>329992.10354166664</c:v>
                </c:pt>
                <c:pt idx="4978">
                  <c:v>351188.19366319443</c:v>
                </c:pt>
                <c:pt idx="4979">
                  <c:v>363763.6539236111</c:v>
                </c:pt>
                <c:pt idx="4980">
                  <c:v>365665.45693576388</c:v>
                </c:pt>
                <c:pt idx="4981">
                  <c:v>365957.67430555553</c:v>
                </c:pt>
                <c:pt idx="4982">
                  <c:v>365581.79038194445</c:v>
                </c:pt>
                <c:pt idx="4983">
                  <c:v>365031.67611111113</c:v>
                </c:pt>
                <c:pt idx="4984">
                  <c:v>363338.59163194447</c:v>
                </c:pt>
                <c:pt idx="4985">
                  <c:v>359370.9923611111</c:v>
                </c:pt>
                <c:pt idx="4986">
                  <c:v>354681.04083333333</c:v>
                </c:pt>
                <c:pt idx="4987">
                  <c:v>350744.72434027778</c:v>
                </c:pt>
                <c:pt idx="4988">
                  <c:v>341593.32732638891</c:v>
                </c:pt>
                <c:pt idx="4989">
                  <c:v>321687.62024305557</c:v>
                </c:pt>
                <c:pt idx="4990">
                  <c:v>290210.36545138888</c:v>
                </c:pt>
                <c:pt idx="4991">
                  <c:v>276360.6436111111</c:v>
                </c:pt>
                <c:pt idx="4992">
                  <c:v>275137.74916666665</c:v>
                </c:pt>
                <c:pt idx="4993">
                  <c:v>274203.77986111114</c:v>
                </c:pt>
                <c:pt idx="4994">
                  <c:v>274558.2450347222</c:v>
                </c:pt>
                <c:pt idx="4995">
                  <c:v>275113.62791666668</c:v>
                </c:pt>
                <c:pt idx="4996">
                  <c:v>281287.2159027778</c:v>
                </c:pt>
                <c:pt idx="4997">
                  <c:v>286355.28222222225</c:v>
                </c:pt>
                <c:pt idx="4998">
                  <c:v>287929.8959375</c:v>
                </c:pt>
                <c:pt idx="4999">
                  <c:v>289613.53763888887</c:v>
                </c:pt>
                <c:pt idx="5000">
                  <c:v>308947.09616319445</c:v>
                </c:pt>
                <c:pt idx="5001">
                  <c:v>332159.03493055556</c:v>
                </c:pt>
                <c:pt idx="5002">
                  <c:v>347119.41031250003</c:v>
                </c:pt>
                <c:pt idx="5003">
                  <c:v>360758.85538194445</c:v>
                </c:pt>
                <c:pt idx="5004">
                  <c:v>368578.43347222224</c:v>
                </c:pt>
                <c:pt idx="5005">
                  <c:v>371017.92166666669</c:v>
                </c:pt>
                <c:pt idx="5006">
                  <c:v>371915.93586805556</c:v>
                </c:pt>
                <c:pt idx="5007">
                  <c:v>370919.77131944447</c:v>
                </c:pt>
                <c:pt idx="5008">
                  <c:v>367800.87833333336</c:v>
                </c:pt>
                <c:pt idx="5009">
                  <c:v>364333.11875000002</c:v>
                </c:pt>
                <c:pt idx="5010">
                  <c:v>359552.45524305553</c:v>
                </c:pt>
                <c:pt idx="5011">
                  <c:v>355674.69500000001</c:v>
                </c:pt>
                <c:pt idx="5012">
                  <c:v>351233.83222222223</c:v>
                </c:pt>
                <c:pt idx="5013">
                  <c:v>336001.97776041669</c:v>
                </c:pt>
                <c:pt idx="5014">
                  <c:v>323806.94059027778</c:v>
                </c:pt>
                <c:pt idx="5015">
                  <c:v>310425.81892361114</c:v>
                </c:pt>
                <c:pt idx="5016">
                  <c:v>309328.24104166665</c:v>
                </c:pt>
                <c:pt idx="5017">
                  <c:v>308969.81527777779</c:v>
                </c:pt>
                <c:pt idx="5018">
                  <c:v>309785.92614583333</c:v>
                </c:pt>
                <c:pt idx="5019">
                  <c:v>311911.92232638889</c:v>
                </c:pt>
                <c:pt idx="5020">
                  <c:v>312513.4403125</c:v>
                </c:pt>
                <c:pt idx="5021">
                  <c:v>312762.94090277777</c:v>
                </c:pt>
                <c:pt idx="5022">
                  <c:v>315430.54416666669</c:v>
                </c:pt>
                <c:pt idx="5023">
                  <c:v>319325.99388888892</c:v>
                </c:pt>
                <c:pt idx="5024">
                  <c:v>326239.5546875</c:v>
                </c:pt>
                <c:pt idx="5025">
                  <c:v>343266.2707638889</c:v>
                </c:pt>
                <c:pt idx="5026">
                  <c:v>357301.92791666667</c:v>
                </c:pt>
                <c:pt idx="5027">
                  <c:v>366508.55357638886</c:v>
                </c:pt>
                <c:pt idx="5028">
                  <c:v>367775.00743055553</c:v>
                </c:pt>
                <c:pt idx="5029">
                  <c:v>370788.21718749998</c:v>
                </c:pt>
                <c:pt idx="5030">
                  <c:v>371012.69204861112</c:v>
                </c:pt>
                <c:pt idx="5031">
                  <c:v>369155.90027777775</c:v>
                </c:pt>
                <c:pt idx="5032">
                  <c:v>366639.05059027777</c:v>
                </c:pt>
                <c:pt idx="5033">
                  <c:v>364024.68826388888</c:v>
                </c:pt>
                <c:pt idx="5034">
                  <c:v>360375.54784722225</c:v>
                </c:pt>
                <c:pt idx="5035">
                  <c:v>357702.29756944446</c:v>
                </c:pt>
                <c:pt idx="5036">
                  <c:v>349005.25069444446</c:v>
                </c:pt>
                <c:pt idx="5037">
                  <c:v>340323.05895833333</c:v>
                </c:pt>
                <c:pt idx="5038">
                  <c:v>333731.18152777775</c:v>
                </c:pt>
                <c:pt idx="5039">
                  <c:v>312564.24430555553</c:v>
                </c:pt>
                <c:pt idx="5040">
                  <c:v>293573.84565972222</c:v>
                </c:pt>
                <c:pt idx="5041">
                  <c:v>289507.48319444444</c:v>
                </c:pt>
                <c:pt idx="5042">
                  <c:v>287630.00843749999</c:v>
                </c:pt>
                <c:pt idx="5043">
                  <c:v>285975.28125</c:v>
                </c:pt>
                <c:pt idx="5044">
                  <c:v>286139.13090277778</c:v>
                </c:pt>
                <c:pt idx="5045">
                  <c:v>288553.82871527778</c:v>
                </c:pt>
                <c:pt idx="5046">
                  <c:v>291536.67038194445</c:v>
                </c:pt>
                <c:pt idx="5047">
                  <c:v>299284.71256944444</c:v>
                </c:pt>
                <c:pt idx="5048">
                  <c:v>312157.01624999999</c:v>
                </c:pt>
                <c:pt idx="5049">
                  <c:v>327077.55173611111</c:v>
                </c:pt>
                <c:pt idx="5050">
                  <c:v>334315.19920138887</c:v>
                </c:pt>
                <c:pt idx="5051">
                  <c:v>343953.42100694444</c:v>
                </c:pt>
                <c:pt idx="5052">
                  <c:v>352806.56281249999</c:v>
                </c:pt>
                <c:pt idx="5053">
                  <c:v>355455.18440972222</c:v>
                </c:pt>
                <c:pt idx="5054">
                  <c:v>356038.64020833332</c:v>
                </c:pt>
                <c:pt idx="5055">
                  <c:v>355705.01385416667</c:v>
                </c:pt>
                <c:pt idx="5056">
                  <c:v>354303.48416666669</c:v>
                </c:pt>
                <c:pt idx="5057">
                  <c:v>351962.75326388888</c:v>
                </c:pt>
                <c:pt idx="5058">
                  <c:v>349663.98440972221</c:v>
                </c:pt>
                <c:pt idx="5059">
                  <c:v>349538.40638888889</c:v>
                </c:pt>
                <c:pt idx="5060">
                  <c:v>340132.82868055557</c:v>
                </c:pt>
                <c:pt idx="5061">
                  <c:v>325893.97565972223</c:v>
                </c:pt>
                <c:pt idx="5062">
                  <c:v>310595.69374999998</c:v>
                </c:pt>
                <c:pt idx="5063">
                  <c:v>295135.92777777778</c:v>
                </c:pt>
                <c:pt idx="5064">
                  <c:v>282408.75350694446</c:v>
                </c:pt>
                <c:pt idx="5065">
                  <c:v>272373.76451388886</c:v>
                </c:pt>
                <c:pt idx="5066">
                  <c:v>269215.20607638889</c:v>
                </c:pt>
                <c:pt idx="5067">
                  <c:v>268247.19388888887</c:v>
                </c:pt>
                <c:pt idx="5068">
                  <c:v>270571.70479166665</c:v>
                </c:pt>
                <c:pt idx="5069">
                  <c:v>271099.33468750003</c:v>
                </c:pt>
                <c:pt idx="5070">
                  <c:v>277568.57680555555</c:v>
                </c:pt>
                <c:pt idx="5071">
                  <c:v>285930.0390625</c:v>
                </c:pt>
                <c:pt idx="5072">
                  <c:v>299738.86715277779</c:v>
                </c:pt>
                <c:pt idx="5073">
                  <c:v>324667.20201388886</c:v>
                </c:pt>
                <c:pt idx="5074">
                  <c:v>334398.34663194447</c:v>
                </c:pt>
                <c:pt idx="5075">
                  <c:v>344950.98770833336</c:v>
                </c:pt>
                <c:pt idx="5076">
                  <c:v>354201.79333333333</c:v>
                </c:pt>
                <c:pt idx="5077">
                  <c:v>357209.84954861109</c:v>
                </c:pt>
                <c:pt idx="5078">
                  <c:v>358004.80843749997</c:v>
                </c:pt>
                <c:pt idx="5079">
                  <c:v>359581.98329861113</c:v>
                </c:pt>
                <c:pt idx="5080">
                  <c:v>362871.07940972224</c:v>
                </c:pt>
                <c:pt idx="5081">
                  <c:v>361901.14072916668</c:v>
                </c:pt>
                <c:pt idx="5082">
                  <c:v>361067.20569444442</c:v>
                </c:pt>
                <c:pt idx="5083">
                  <c:v>357547.09628472221</c:v>
                </c:pt>
                <c:pt idx="5084">
                  <c:v>346627.35229166667</c:v>
                </c:pt>
                <c:pt idx="5085">
                  <c:v>331305.78496527777</c:v>
                </c:pt>
                <c:pt idx="5086">
                  <c:v>306969.97451388888</c:v>
                </c:pt>
                <c:pt idx="5087">
                  <c:v>287503.06975694443</c:v>
                </c:pt>
                <c:pt idx="5088">
                  <c:v>276405.55652777775</c:v>
                </c:pt>
                <c:pt idx="5089">
                  <c:v>271950.79086805554</c:v>
                </c:pt>
                <c:pt idx="5090">
                  <c:v>272286.02812500001</c:v>
                </c:pt>
                <c:pt idx="5091">
                  <c:v>277418.14684027777</c:v>
                </c:pt>
                <c:pt idx="5092">
                  <c:v>281143.14253472222</c:v>
                </c:pt>
                <c:pt idx="5093">
                  <c:v>289551.8584548611</c:v>
                </c:pt>
                <c:pt idx="5094">
                  <c:v>292161.68961805553</c:v>
                </c:pt>
                <c:pt idx="5095">
                  <c:v>295278.76809027779</c:v>
                </c:pt>
                <c:pt idx="5096">
                  <c:v>313339.05631944444</c:v>
                </c:pt>
                <c:pt idx="5097">
                  <c:v>330756.22694444447</c:v>
                </c:pt>
                <c:pt idx="5098">
                  <c:v>342075.86263888888</c:v>
                </c:pt>
                <c:pt idx="5099">
                  <c:v>351091.18246527779</c:v>
                </c:pt>
                <c:pt idx="5100">
                  <c:v>359628.72281250003</c:v>
                </c:pt>
                <c:pt idx="5101">
                  <c:v>362374.64690972224</c:v>
                </c:pt>
                <c:pt idx="5102">
                  <c:v>362984.90291666664</c:v>
                </c:pt>
                <c:pt idx="5103">
                  <c:v>363639.11249999999</c:v>
                </c:pt>
                <c:pt idx="5104">
                  <c:v>363778.16875000001</c:v>
                </c:pt>
                <c:pt idx="5105">
                  <c:v>355623.58954861108</c:v>
                </c:pt>
                <c:pt idx="5106">
                  <c:v>351655.27527777775</c:v>
                </c:pt>
                <c:pt idx="5107">
                  <c:v>351323.98628472222</c:v>
                </c:pt>
                <c:pt idx="5108">
                  <c:v>345304.19010416669</c:v>
                </c:pt>
                <c:pt idx="5109">
                  <c:v>328366.08663194446</c:v>
                </c:pt>
                <c:pt idx="5110">
                  <c:v>306843.08253472223</c:v>
                </c:pt>
                <c:pt idx="5111">
                  <c:v>281660.22315972223</c:v>
                </c:pt>
                <c:pt idx="5112">
                  <c:v>268953.20937499998</c:v>
                </c:pt>
                <c:pt idx="5113">
                  <c:v>266438.63756944443</c:v>
                </c:pt>
                <c:pt idx="5114">
                  <c:v>266503.09843750001</c:v>
                </c:pt>
                <c:pt idx="5115">
                  <c:v>267961.21875</c:v>
                </c:pt>
                <c:pt idx="5116">
                  <c:v>271670.49618055555</c:v>
                </c:pt>
                <c:pt idx="5117">
                  <c:v>273655.46770833334</c:v>
                </c:pt>
                <c:pt idx="5118">
                  <c:v>276543.73749999999</c:v>
                </c:pt>
                <c:pt idx="5119">
                  <c:v>283987.23395833332</c:v>
                </c:pt>
                <c:pt idx="5120">
                  <c:v>291736.54163194442</c:v>
                </c:pt>
                <c:pt idx="5121">
                  <c:v>303391.30798611109</c:v>
                </c:pt>
                <c:pt idx="5122">
                  <c:v>324420.27586805553</c:v>
                </c:pt>
                <c:pt idx="5123">
                  <c:v>330407.34444444446</c:v>
                </c:pt>
                <c:pt idx="5124">
                  <c:v>333477.75374999997</c:v>
                </c:pt>
                <c:pt idx="5125">
                  <c:v>342615.10628472222</c:v>
                </c:pt>
                <c:pt idx="5126">
                  <c:v>344182.47461805557</c:v>
                </c:pt>
                <c:pt idx="5127">
                  <c:v>346128.19340277778</c:v>
                </c:pt>
                <c:pt idx="5128">
                  <c:v>345504.56847222225</c:v>
                </c:pt>
                <c:pt idx="5129">
                  <c:v>346944.25673611113</c:v>
                </c:pt>
                <c:pt idx="5130">
                  <c:v>347286.53798611113</c:v>
                </c:pt>
                <c:pt idx="5131">
                  <c:v>348370.63059027778</c:v>
                </c:pt>
                <c:pt idx="5132">
                  <c:v>340862.30628472223</c:v>
                </c:pt>
                <c:pt idx="5133">
                  <c:v>323203.44593749999</c:v>
                </c:pt>
                <c:pt idx="5134">
                  <c:v>298082.80989583331</c:v>
                </c:pt>
                <c:pt idx="5135">
                  <c:v>277050.07079861109</c:v>
                </c:pt>
                <c:pt idx="5136">
                  <c:v>259398.98686631944</c:v>
                </c:pt>
                <c:pt idx="5137">
                  <c:v>250284.67888020835</c:v>
                </c:pt>
                <c:pt idx="5138">
                  <c:v>249577.28361979168</c:v>
                </c:pt>
                <c:pt idx="5139">
                  <c:v>249410.60415798612</c:v>
                </c:pt>
                <c:pt idx="5140">
                  <c:v>250831.24393229166</c:v>
                </c:pt>
                <c:pt idx="5141">
                  <c:v>249980.14192708334</c:v>
                </c:pt>
                <c:pt idx="5142">
                  <c:v>249750.86362847223</c:v>
                </c:pt>
                <c:pt idx="5143">
                  <c:v>253465.84397569444</c:v>
                </c:pt>
                <c:pt idx="5144">
                  <c:v>270777.71138020832</c:v>
                </c:pt>
                <c:pt idx="5145">
                  <c:v>302195.37814236112</c:v>
                </c:pt>
                <c:pt idx="5146">
                  <c:v>319326.43272569444</c:v>
                </c:pt>
                <c:pt idx="5147">
                  <c:v>335548.49881944444</c:v>
                </c:pt>
                <c:pt idx="5148">
                  <c:v>346680.50628472224</c:v>
                </c:pt>
                <c:pt idx="5149">
                  <c:v>354460.17062500003</c:v>
                </c:pt>
                <c:pt idx="5150">
                  <c:v>357543.87618055556</c:v>
                </c:pt>
                <c:pt idx="5151">
                  <c:v>359353.6462847222</c:v>
                </c:pt>
                <c:pt idx="5152">
                  <c:v>361036.87597222225</c:v>
                </c:pt>
                <c:pt idx="5153">
                  <c:v>361572.90347222221</c:v>
                </c:pt>
                <c:pt idx="5154">
                  <c:v>361720.61069444445</c:v>
                </c:pt>
                <c:pt idx="5155">
                  <c:v>360889.48499999999</c:v>
                </c:pt>
                <c:pt idx="5156">
                  <c:v>351046.70894097222</c:v>
                </c:pt>
                <c:pt idx="5157">
                  <c:v>326761.72456597222</c:v>
                </c:pt>
                <c:pt idx="5158">
                  <c:v>312726.26557291666</c:v>
                </c:pt>
                <c:pt idx="5159">
                  <c:v>295738.41383680556</c:v>
                </c:pt>
                <c:pt idx="5160">
                  <c:v>286283.69987847219</c:v>
                </c:pt>
                <c:pt idx="5161">
                  <c:v>284017.53048611112</c:v>
                </c:pt>
                <c:pt idx="5162">
                  <c:v>283666.953125</c:v>
                </c:pt>
                <c:pt idx="5163">
                  <c:v>284819.04932291666</c:v>
                </c:pt>
                <c:pt idx="5164">
                  <c:v>292245.67520833336</c:v>
                </c:pt>
                <c:pt idx="5165">
                  <c:v>301722.78956597223</c:v>
                </c:pt>
                <c:pt idx="5166">
                  <c:v>306950.61123263888</c:v>
                </c:pt>
                <c:pt idx="5167">
                  <c:v>312391.83472222224</c:v>
                </c:pt>
                <c:pt idx="5168">
                  <c:v>326431.92935763887</c:v>
                </c:pt>
                <c:pt idx="5169">
                  <c:v>338632.22303819447</c:v>
                </c:pt>
                <c:pt idx="5170">
                  <c:v>348095.01317708334</c:v>
                </c:pt>
                <c:pt idx="5171">
                  <c:v>361542.18638888886</c:v>
                </c:pt>
                <c:pt idx="5172">
                  <c:v>368954.92111111112</c:v>
                </c:pt>
                <c:pt idx="5173">
                  <c:v>371287.42847222224</c:v>
                </c:pt>
                <c:pt idx="5174">
                  <c:v>374375.43640625</c:v>
                </c:pt>
                <c:pt idx="5175">
                  <c:v>372639.65406249999</c:v>
                </c:pt>
                <c:pt idx="5176">
                  <c:v>375123.16482638888</c:v>
                </c:pt>
                <c:pt idx="5177">
                  <c:v>374499.26616319444</c:v>
                </c:pt>
                <c:pt idx="5178">
                  <c:v>372797.87562499999</c:v>
                </c:pt>
                <c:pt idx="5179">
                  <c:v>366500.99286458333</c:v>
                </c:pt>
                <c:pt idx="5180">
                  <c:v>362610.5276909722</c:v>
                </c:pt>
                <c:pt idx="5181">
                  <c:v>340424.02095486113</c:v>
                </c:pt>
                <c:pt idx="5182">
                  <c:v>326992.47001736111</c:v>
                </c:pt>
                <c:pt idx="5183">
                  <c:v>318311.60730902775</c:v>
                </c:pt>
                <c:pt idx="5184">
                  <c:v>309442.12112847221</c:v>
                </c:pt>
                <c:pt idx="5185">
                  <c:v>307106.85411458334</c:v>
                </c:pt>
                <c:pt idx="5186">
                  <c:v>306980.63552083331</c:v>
                </c:pt>
                <c:pt idx="5187">
                  <c:v>306582.00442708336</c:v>
                </c:pt>
                <c:pt idx="5188">
                  <c:v>311193.20902777778</c:v>
                </c:pt>
                <c:pt idx="5189">
                  <c:v>314096.23954861111</c:v>
                </c:pt>
                <c:pt idx="5190">
                  <c:v>315660.35987847223</c:v>
                </c:pt>
                <c:pt idx="5191">
                  <c:v>322683.56180555554</c:v>
                </c:pt>
                <c:pt idx="5192">
                  <c:v>332122.09458333335</c:v>
                </c:pt>
                <c:pt idx="5193">
                  <c:v>338086.96437499998</c:v>
                </c:pt>
                <c:pt idx="5194">
                  <c:v>349184.33663194446</c:v>
                </c:pt>
                <c:pt idx="5195">
                  <c:v>363977.91748263891</c:v>
                </c:pt>
                <c:pt idx="5196">
                  <c:v>365547.01036458334</c:v>
                </c:pt>
                <c:pt idx="5197">
                  <c:v>366453.66588541667</c:v>
                </c:pt>
                <c:pt idx="5198">
                  <c:v>367919.75671875</c:v>
                </c:pt>
                <c:pt idx="5199">
                  <c:v>367308.33008680557</c:v>
                </c:pt>
                <c:pt idx="5200">
                  <c:v>363523.77508680557</c:v>
                </c:pt>
                <c:pt idx="5201">
                  <c:v>360321.41046874999</c:v>
                </c:pt>
                <c:pt idx="5202">
                  <c:v>357582.00468750001</c:v>
                </c:pt>
                <c:pt idx="5203">
                  <c:v>352179.58197916666</c:v>
                </c:pt>
                <c:pt idx="5204">
                  <c:v>336725.97904513887</c:v>
                </c:pt>
                <c:pt idx="5205">
                  <c:v>326648.35097222222</c:v>
                </c:pt>
                <c:pt idx="5206">
                  <c:v>311322.68052083335</c:v>
                </c:pt>
                <c:pt idx="5207">
                  <c:v>283716.48802083335</c:v>
                </c:pt>
                <c:pt idx="5208">
                  <c:v>271597.98675347224</c:v>
                </c:pt>
                <c:pt idx="5209">
                  <c:v>268451.54684027779</c:v>
                </c:pt>
                <c:pt idx="5210">
                  <c:v>266864.58281250001</c:v>
                </c:pt>
                <c:pt idx="5211">
                  <c:v>266812.5625</c:v>
                </c:pt>
                <c:pt idx="5212">
                  <c:v>267800.28885416669</c:v>
                </c:pt>
                <c:pt idx="5213">
                  <c:v>268184.17782986112</c:v>
                </c:pt>
                <c:pt idx="5214">
                  <c:v>271181.23795138887</c:v>
                </c:pt>
                <c:pt idx="5215">
                  <c:v>285681.38539930555</c:v>
                </c:pt>
                <c:pt idx="5216">
                  <c:v>303480.59147569444</c:v>
                </c:pt>
                <c:pt idx="5217">
                  <c:v>319450.54373263888</c:v>
                </c:pt>
                <c:pt idx="5218">
                  <c:v>329321.35394097224</c:v>
                </c:pt>
                <c:pt idx="5219">
                  <c:v>335360.42621527775</c:v>
                </c:pt>
                <c:pt idx="5220">
                  <c:v>336600.59621527779</c:v>
                </c:pt>
                <c:pt idx="5221">
                  <c:v>337656.18414930557</c:v>
                </c:pt>
                <c:pt idx="5222">
                  <c:v>338712.9463715278</c:v>
                </c:pt>
                <c:pt idx="5223">
                  <c:v>338805.91736111109</c:v>
                </c:pt>
                <c:pt idx="5224">
                  <c:v>338040.98984375002</c:v>
                </c:pt>
                <c:pt idx="5225">
                  <c:v>335166.47505208332</c:v>
                </c:pt>
                <c:pt idx="5226">
                  <c:v>332565.05482638889</c:v>
                </c:pt>
                <c:pt idx="5227">
                  <c:v>330341.55583333335</c:v>
                </c:pt>
                <c:pt idx="5228">
                  <c:v>326193.16578124999</c:v>
                </c:pt>
                <c:pt idx="5229">
                  <c:v>316357.04854166665</c:v>
                </c:pt>
                <c:pt idx="5230">
                  <c:v>305308.46597222221</c:v>
                </c:pt>
                <c:pt idx="5231">
                  <c:v>288195.19305555557</c:v>
                </c:pt>
                <c:pt idx="5232">
                  <c:v>280105.97718749999</c:v>
                </c:pt>
                <c:pt idx="5233">
                  <c:v>279103.51866319444</c:v>
                </c:pt>
                <c:pt idx="5234">
                  <c:v>279930.47968749999</c:v>
                </c:pt>
                <c:pt idx="5235">
                  <c:v>280162.34375</c:v>
                </c:pt>
                <c:pt idx="5236">
                  <c:v>281403.51467013889</c:v>
                </c:pt>
                <c:pt idx="5237">
                  <c:v>282581.02479166666</c:v>
                </c:pt>
                <c:pt idx="5238">
                  <c:v>283014.27975694445</c:v>
                </c:pt>
                <c:pt idx="5239">
                  <c:v>289873.57413194445</c:v>
                </c:pt>
                <c:pt idx="5240">
                  <c:v>306330.18611111114</c:v>
                </c:pt>
                <c:pt idx="5241">
                  <c:v>324682.56857638888</c:v>
                </c:pt>
                <c:pt idx="5242">
                  <c:v>330178.55585069442</c:v>
                </c:pt>
                <c:pt idx="5243">
                  <c:v>333322.00416666665</c:v>
                </c:pt>
                <c:pt idx="5244">
                  <c:v>337058.35821180558</c:v>
                </c:pt>
                <c:pt idx="5245">
                  <c:v>341912.75506944442</c:v>
                </c:pt>
                <c:pt idx="5246">
                  <c:v>344466.98451388889</c:v>
                </c:pt>
                <c:pt idx="5247">
                  <c:v>345232.83815972222</c:v>
                </c:pt>
                <c:pt idx="5248">
                  <c:v>345255.8902777778</c:v>
                </c:pt>
                <c:pt idx="5249">
                  <c:v>344299.82296875003</c:v>
                </c:pt>
                <c:pt idx="5250">
                  <c:v>341486.35317708331</c:v>
                </c:pt>
                <c:pt idx="5251">
                  <c:v>343003.71088541666</c:v>
                </c:pt>
                <c:pt idx="5252">
                  <c:v>340134.2302951389</c:v>
                </c:pt>
                <c:pt idx="5253">
                  <c:v>327205.5323090278</c:v>
                </c:pt>
                <c:pt idx="5254">
                  <c:v>316112.58624999999</c:v>
                </c:pt>
                <c:pt idx="5255">
                  <c:v>304967.46901041665</c:v>
                </c:pt>
                <c:pt idx="5256">
                  <c:v>297404.083125</c:v>
                </c:pt>
                <c:pt idx="5257">
                  <c:v>296045.16996527778</c:v>
                </c:pt>
                <c:pt idx="5258">
                  <c:v>295891.9375</c:v>
                </c:pt>
                <c:pt idx="5259">
                  <c:v>299423.76750000002</c:v>
                </c:pt>
                <c:pt idx="5260">
                  <c:v>303086.25902777776</c:v>
                </c:pt>
                <c:pt idx="5261">
                  <c:v>310702.26833333331</c:v>
                </c:pt>
                <c:pt idx="5262">
                  <c:v>314602.32032986113</c:v>
                </c:pt>
                <c:pt idx="5263">
                  <c:v>325356.50177083333</c:v>
                </c:pt>
                <c:pt idx="5264">
                  <c:v>339286.30703124998</c:v>
                </c:pt>
                <c:pt idx="5265">
                  <c:v>348534.04881944443</c:v>
                </c:pt>
                <c:pt idx="5266">
                  <c:v>356000.19723958336</c:v>
                </c:pt>
                <c:pt idx="5267">
                  <c:v>364754.7219097222</c:v>
                </c:pt>
                <c:pt idx="5268">
                  <c:v>372770.12317708333</c:v>
                </c:pt>
                <c:pt idx="5269">
                  <c:v>379987.69102430553</c:v>
                </c:pt>
                <c:pt idx="5270">
                  <c:v>381733.51444444444</c:v>
                </c:pt>
                <c:pt idx="5271">
                  <c:v>380053.55928819446</c:v>
                </c:pt>
                <c:pt idx="5272">
                  <c:v>379214.51842013886</c:v>
                </c:pt>
                <c:pt idx="5273">
                  <c:v>378319.47375</c:v>
                </c:pt>
                <c:pt idx="5274">
                  <c:v>378150.13921875</c:v>
                </c:pt>
                <c:pt idx="5275">
                  <c:v>377829.81607638887</c:v>
                </c:pt>
                <c:pt idx="5276">
                  <c:v>374995.36458333331</c:v>
                </c:pt>
                <c:pt idx="5277">
                  <c:v>354262.52019097219</c:v>
                </c:pt>
                <c:pt idx="5278">
                  <c:v>341336.32713541668</c:v>
                </c:pt>
                <c:pt idx="5279">
                  <c:v>332379.88309027778</c:v>
                </c:pt>
                <c:pt idx="5280">
                  <c:v>328760.44880208332</c:v>
                </c:pt>
                <c:pt idx="5281">
                  <c:v>328468.22170138889</c:v>
                </c:pt>
                <c:pt idx="5282">
                  <c:v>328314.36647569446</c:v>
                </c:pt>
                <c:pt idx="5283">
                  <c:v>328234.43968750001</c:v>
                </c:pt>
                <c:pt idx="5284">
                  <c:v>330449.51946180558</c:v>
                </c:pt>
                <c:pt idx="5285">
                  <c:v>332373.70963541669</c:v>
                </c:pt>
                <c:pt idx="5286">
                  <c:v>333636.21939236112</c:v>
                </c:pt>
                <c:pt idx="5287">
                  <c:v>339174.69791666669</c:v>
                </c:pt>
                <c:pt idx="5288">
                  <c:v>344165.07008680556</c:v>
                </c:pt>
                <c:pt idx="5289">
                  <c:v>351702.53114583332</c:v>
                </c:pt>
                <c:pt idx="5290">
                  <c:v>360192.19520833332</c:v>
                </c:pt>
                <c:pt idx="5291">
                  <c:v>367630.1532638889</c:v>
                </c:pt>
                <c:pt idx="5292">
                  <c:v>375706.57529513887</c:v>
                </c:pt>
                <c:pt idx="5293">
                  <c:v>379207.0571875</c:v>
                </c:pt>
                <c:pt idx="5294">
                  <c:v>380822.76145833335</c:v>
                </c:pt>
                <c:pt idx="5295">
                  <c:v>378358.15468749998</c:v>
                </c:pt>
                <c:pt idx="5296">
                  <c:v>375821.24480902776</c:v>
                </c:pt>
                <c:pt idx="5297">
                  <c:v>370823.88378472225</c:v>
                </c:pt>
                <c:pt idx="5298">
                  <c:v>364838.9149826389</c:v>
                </c:pt>
                <c:pt idx="5299">
                  <c:v>360019.59022569447</c:v>
                </c:pt>
                <c:pt idx="5300">
                  <c:v>353558.14340277779</c:v>
                </c:pt>
                <c:pt idx="5301">
                  <c:v>343087.84215277777</c:v>
                </c:pt>
                <c:pt idx="5302">
                  <c:v>338686.46984375</c:v>
                </c:pt>
                <c:pt idx="5303">
                  <c:v>335730.04979166668</c:v>
                </c:pt>
                <c:pt idx="5304">
                  <c:v>334572.4970138889</c:v>
                </c:pt>
                <c:pt idx="5305">
                  <c:v>333913.42309027776</c:v>
                </c:pt>
                <c:pt idx="5306">
                  <c:v>333658.3155208333</c:v>
                </c:pt>
                <c:pt idx="5307">
                  <c:v>333687.25</c:v>
                </c:pt>
                <c:pt idx="5308">
                  <c:v>333609.18703124998</c:v>
                </c:pt>
                <c:pt idx="5309">
                  <c:v>333585.92027777777</c:v>
                </c:pt>
                <c:pt idx="5310">
                  <c:v>333814.70083333331</c:v>
                </c:pt>
                <c:pt idx="5311">
                  <c:v>336545.3140798611</c:v>
                </c:pt>
                <c:pt idx="5312">
                  <c:v>341636.10673611111</c:v>
                </c:pt>
                <c:pt idx="5313">
                  <c:v>349183.17057291669</c:v>
                </c:pt>
                <c:pt idx="5314">
                  <c:v>362245.39524305554</c:v>
                </c:pt>
                <c:pt idx="5315">
                  <c:v>372734.12090277777</c:v>
                </c:pt>
                <c:pt idx="5316">
                  <c:v>375018.35631944443</c:v>
                </c:pt>
                <c:pt idx="5317">
                  <c:v>377320.79854166665</c:v>
                </c:pt>
                <c:pt idx="5318">
                  <c:v>378769.5674652778</c:v>
                </c:pt>
                <c:pt idx="5319">
                  <c:v>378846.87583333335</c:v>
                </c:pt>
                <c:pt idx="5320">
                  <c:v>376235.93944444443</c:v>
                </c:pt>
                <c:pt idx="5321">
                  <c:v>372028.70666666667</c:v>
                </c:pt>
                <c:pt idx="5322">
                  <c:v>366211.96303819446</c:v>
                </c:pt>
                <c:pt idx="5323">
                  <c:v>361738.39614583331</c:v>
                </c:pt>
                <c:pt idx="5324">
                  <c:v>356607.25736111111</c:v>
                </c:pt>
                <c:pt idx="5325">
                  <c:v>344210.54520833335</c:v>
                </c:pt>
                <c:pt idx="5326">
                  <c:v>337647.53232638887</c:v>
                </c:pt>
                <c:pt idx="5327">
                  <c:v>330370.28420138889</c:v>
                </c:pt>
                <c:pt idx="5328">
                  <c:v>326247.82177083334</c:v>
                </c:pt>
                <c:pt idx="5329">
                  <c:v>325402.52506944444</c:v>
                </c:pt>
                <c:pt idx="5330">
                  <c:v>324877.4405208333</c:v>
                </c:pt>
                <c:pt idx="5331">
                  <c:v>324910.50937500002</c:v>
                </c:pt>
                <c:pt idx="5332">
                  <c:v>324898.29579861113</c:v>
                </c:pt>
                <c:pt idx="5333">
                  <c:v>325364.56253472221</c:v>
                </c:pt>
                <c:pt idx="5334">
                  <c:v>325537.43888888886</c:v>
                </c:pt>
                <c:pt idx="5335">
                  <c:v>326324.95413194445</c:v>
                </c:pt>
                <c:pt idx="5336">
                  <c:v>330932.17944444442</c:v>
                </c:pt>
                <c:pt idx="5337">
                  <c:v>342760.15071180556</c:v>
                </c:pt>
                <c:pt idx="5338">
                  <c:v>355028.43793402775</c:v>
                </c:pt>
                <c:pt idx="5339">
                  <c:v>362682.55822916667</c:v>
                </c:pt>
                <c:pt idx="5340">
                  <c:v>365158.78072916664</c:v>
                </c:pt>
                <c:pt idx="5341">
                  <c:v>368287.0593402778</c:v>
                </c:pt>
                <c:pt idx="5342">
                  <c:v>370245.08236111113</c:v>
                </c:pt>
                <c:pt idx="5343">
                  <c:v>370685.18697916664</c:v>
                </c:pt>
                <c:pt idx="5344">
                  <c:v>369298.02381944447</c:v>
                </c:pt>
                <c:pt idx="5345">
                  <c:v>367611.9109027778</c:v>
                </c:pt>
                <c:pt idx="5346">
                  <c:v>366911.45666666667</c:v>
                </c:pt>
                <c:pt idx="5347">
                  <c:v>363211.82670138887</c:v>
                </c:pt>
                <c:pt idx="5348">
                  <c:v>352905.70895833336</c:v>
                </c:pt>
                <c:pt idx="5349">
                  <c:v>333839.23777777777</c:v>
                </c:pt>
                <c:pt idx="5350">
                  <c:v>323141.72869791667</c:v>
                </c:pt>
                <c:pt idx="5351">
                  <c:v>316411.6922916667</c:v>
                </c:pt>
                <c:pt idx="5352">
                  <c:v>312215.25857638888</c:v>
                </c:pt>
                <c:pt idx="5353">
                  <c:v>311853.31130208331</c:v>
                </c:pt>
                <c:pt idx="5354">
                  <c:v>311710.1171875</c:v>
                </c:pt>
                <c:pt idx="5355">
                  <c:v>312106.30527777778</c:v>
                </c:pt>
                <c:pt idx="5356">
                  <c:v>313813.54020833335</c:v>
                </c:pt>
                <c:pt idx="5357">
                  <c:v>314234.0269965278</c:v>
                </c:pt>
                <c:pt idx="5358">
                  <c:v>315167.77392361109</c:v>
                </c:pt>
                <c:pt idx="5359">
                  <c:v>316561.25182291667</c:v>
                </c:pt>
                <c:pt idx="5360">
                  <c:v>322158.01427083334</c:v>
                </c:pt>
                <c:pt idx="5361">
                  <c:v>331924.63336805557</c:v>
                </c:pt>
                <c:pt idx="5362">
                  <c:v>345067.01746527775</c:v>
                </c:pt>
                <c:pt idx="5363">
                  <c:v>352153.65765625</c:v>
                </c:pt>
                <c:pt idx="5364">
                  <c:v>355880.57256944443</c:v>
                </c:pt>
                <c:pt idx="5365">
                  <c:v>358570.89322916669</c:v>
                </c:pt>
                <c:pt idx="5366">
                  <c:v>358927.7915625</c:v>
                </c:pt>
                <c:pt idx="5367">
                  <c:v>357074.21932291664</c:v>
                </c:pt>
                <c:pt idx="5368">
                  <c:v>358935.19881944446</c:v>
                </c:pt>
                <c:pt idx="5369">
                  <c:v>357945.36904513888</c:v>
                </c:pt>
                <c:pt idx="5370">
                  <c:v>357201.36083333334</c:v>
                </c:pt>
                <c:pt idx="5371">
                  <c:v>356004.59378472221</c:v>
                </c:pt>
                <c:pt idx="5372">
                  <c:v>349003.66869791667</c:v>
                </c:pt>
                <c:pt idx="5373">
                  <c:v>333269.40281250002</c:v>
                </c:pt>
                <c:pt idx="5374">
                  <c:v>324699.45626736112</c:v>
                </c:pt>
                <c:pt idx="5375">
                  <c:v>320514.26309027779</c:v>
                </c:pt>
                <c:pt idx="5376">
                  <c:v>310919.7112847222</c:v>
                </c:pt>
                <c:pt idx="5377">
                  <c:v>310318.54284722224</c:v>
                </c:pt>
                <c:pt idx="5378">
                  <c:v>309943.08750000002</c:v>
                </c:pt>
                <c:pt idx="5379">
                  <c:v>311434.16430555558</c:v>
                </c:pt>
                <c:pt idx="5380">
                  <c:v>316043.72593750001</c:v>
                </c:pt>
                <c:pt idx="5381">
                  <c:v>317169.75392361113</c:v>
                </c:pt>
                <c:pt idx="5382">
                  <c:v>310575.3643402778</c:v>
                </c:pt>
                <c:pt idx="5383">
                  <c:v>314689.18381944444</c:v>
                </c:pt>
                <c:pt idx="5384">
                  <c:v>319155.30725694442</c:v>
                </c:pt>
                <c:pt idx="5385">
                  <c:v>327826.33246527775</c:v>
                </c:pt>
                <c:pt idx="5386">
                  <c:v>340503.9346875</c:v>
                </c:pt>
                <c:pt idx="5387">
                  <c:v>354830.38420138886</c:v>
                </c:pt>
                <c:pt idx="5388">
                  <c:v>361827.36131944443</c:v>
                </c:pt>
                <c:pt idx="5389">
                  <c:v>363294.84571180557</c:v>
                </c:pt>
                <c:pt idx="5390">
                  <c:v>365794.74855902779</c:v>
                </c:pt>
                <c:pt idx="5391">
                  <c:v>366336.70479166665</c:v>
                </c:pt>
                <c:pt idx="5392">
                  <c:v>365284.74862847221</c:v>
                </c:pt>
                <c:pt idx="5393">
                  <c:v>365292.11305555556</c:v>
                </c:pt>
                <c:pt idx="5394">
                  <c:v>364635.18531249999</c:v>
                </c:pt>
                <c:pt idx="5395">
                  <c:v>365897.6353125</c:v>
                </c:pt>
                <c:pt idx="5396">
                  <c:v>354931.54465277778</c:v>
                </c:pt>
                <c:pt idx="5397">
                  <c:v>340358.11744791665</c:v>
                </c:pt>
                <c:pt idx="5398">
                  <c:v>331544.40784722223</c:v>
                </c:pt>
                <c:pt idx="5399">
                  <c:v>323422.67003472225</c:v>
                </c:pt>
                <c:pt idx="5400">
                  <c:v>316638.11833333335</c:v>
                </c:pt>
                <c:pt idx="5401">
                  <c:v>316461.99069444445</c:v>
                </c:pt>
                <c:pt idx="5402">
                  <c:v>316311.22812500002</c:v>
                </c:pt>
                <c:pt idx="5403">
                  <c:v>316402.07548611111</c:v>
                </c:pt>
                <c:pt idx="5404">
                  <c:v>316226.03097222222</c:v>
                </c:pt>
                <c:pt idx="5405">
                  <c:v>316206.1875</c:v>
                </c:pt>
                <c:pt idx="5406">
                  <c:v>316241.18798611109</c:v>
                </c:pt>
                <c:pt idx="5407">
                  <c:v>322407.78295138892</c:v>
                </c:pt>
                <c:pt idx="5408">
                  <c:v>328710.40833333333</c:v>
                </c:pt>
                <c:pt idx="5409">
                  <c:v>326173.65086805553</c:v>
                </c:pt>
                <c:pt idx="5410">
                  <c:v>331348.24093750003</c:v>
                </c:pt>
                <c:pt idx="5411">
                  <c:v>337922.96354166669</c:v>
                </c:pt>
                <c:pt idx="5412">
                  <c:v>345314.93479166669</c:v>
                </c:pt>
                <c:pt idx="5413">
                  <c:v>348789.10475694446</c:v>
                </c:pt>
                <c:pt idx="5414">
                  <c:v>349660.77354166668</c:v>
                </c:pt>
                <c:pt idx="5415">
                  <c:v>352233.12934027775</c:v>
                </c:pt>
                <c:pt idx="5416">
                  <c:v>351366.85319444444</c:v>
                </c:pt>
                <c:pt idx="5417">
                  <c:v>351461.85562500003</c:v>
                </c:pt>
                <c:pt idx="5418">
                  <c:v>350314.54894097225</c:v>
                </c:pt>
                <c:pt idx="5419">
                  <c:v>348897.78284722223</c:v>
                </c:pt>
                <c:pt idx="5420">
                  <c:v>336505.01081597223</c:v>
                </c:pt>
                <c:pt idx="5421">
                  <c:v>323560.49437500001</c:v>
                </c:pt>
                <c:pt idx="5422">
                  <c:v>313621.98190972221</c:v>
                </c:pt>
                <c:pt idx="5423">
                  <c:v>298685.55430555553</c:v>
                </c:pt>
                <c:pt idx="5424">
                  <c:v>294671.29447916668</c:v>
                </c:pt>
                <c:pt idx="5425">
                  <c:v>294436.05541666667</c:v>
                </c:pt>
                <c:pt idx="5426">
                  <c:v>294358.00624999998</c:v>
                </c:pt>
                <c:pt idx="5427">
                  <c:v>295840.01368055557</c:v>
                </c:pt>
                <c:pt idx="5428">
                  <c:v>305536.27743055555</c:v>
                </c:pt>
                <c:pt idx="5429">
                  <c:v>307885.53125</c:v>
                </c:pt>
                <c:pt idx="5430">
                  <c:v>311908.56430555554</c:v>
                </c:pt>
                <c:pt idx="5431">
                  <c:v>321967.91038194444</c:v>
                </c:pt>
                <c:pt idx="5432">
                  <c:v>330527.24725694442</c:v>
                </c:pt>
                <c:pt idx="5433">
                  <c:v>335830.80413194443</c:v>
                </c:pt>
                <c:pt idx="5434">
                  <c:v>340283.16840277775</c:v>
                </c:pt>
                <c:pt idx="5435">
                  <c:v>344343.2130902778</c:v>
                </c:pt>
                <c:pt idx="5436">
                  <c:v>346920.5648263889</c:v>
                </c:pt>
                <c:pt idx="5437">
                  <c:v>347361.94371527777</c:v>
                </c:pt>
                <c:pt idx="5438">
                  <c:v>349216.95336805558</c:v>
                </c:pt>
                <c:pt idx="5439">
                  <c:v>352103.84503472224</c:v>
                </c:pt>
                <c:pt idx="5440">
                  <c:v>354616.93336805556</c:v>
                </c:pt>
                <c:pt idx="5441">
                  <c:v>354718.32758680556</c:v>
                </c:pt>
                <c:pt idx="5442">
                  <c:v>350706.76135416667</c:v>
                </c:pt>
                <c:pt idx="5443">
                  <c:v>349673.21895833331</c:v>
                </c:pt>
                <c:pt idx="5444">
                  <c:v>341347.60496527777</c:v>
                </c:pt>
                <c:pt idx="5445">
                  <c:v>333876.81711805554</c:v>
                </c:pt>
                <c:pt idx="5446">
                  <c:v>326073.79576388886</c:v>
                </c:pt>
                <c:pt idx="5447">
                  <c:v>313764.12923611113</c:v>
                </c:pt>
                <c:pt idx="5448">
                  <c:v>307977.34395833331</c:v>
                </c:pt>
                <c:pt idx="5449">
                  <c:v>304972.95774305554</c:v>
                </c:pt>
                <c:pt idx="5450">
                  <c:v>304662.62552083336</c:v>
                </c:pt>
                <c:pt idx="5451">
                  <c:v>304892.4376736111</c:v>
                </c:pt>
                <c:pt idx="5452">
                  <c:v>313854.0672916667</c:v>
                </c:pt>
                <c:pt idx="5453">
                  <c:v>321914.43555555557</c:v>
                </c:pt>
                <c:pt idx="5454">
                  <c:v>330335.47298611113</c:v>
                </c:pt>
                <c:pt idx="5455">
                  <c:v>336934.58333333331</c:v>
                </c:pt>
                <c:pt idx="5456">
                  <c:v>342988.95289930556</c:v>
                </c:pt>
                <c:pt idx="5457">
                  <c:v>349586.26465277775</c:v>
                </c:pt>
                <c:pt idx="5458">
                  <c:v>361320.47151041665</c:v>
                </c:pt>
                <c:pt idx="5459">
                  <c:v>371507.03937499999</c:v>
                </c:pt>
                <c:pt idx="5460">
                  <c:v>371543.455625</c:v>
                </c:pt>
                <c:pt idx="5461">
                  <c:v>374271.67737847223</c:v>
                </c:pt>
                <c:pt idx="5462">
                  <c:v>379406.5625</c:v>
                </c:pt>
                <c:pt idx="5463">
                  <c:v>384624.93638888886</c:v>
                </c:pt>
                <c:pt idx="5464">
                  <c:v>385633.52951388888</c:v>
                </c:pt>
                <c:pt idx="5465">
                  <c:v>385764.21454861108</c:v>
                </c:pt>
                <c:pt idx="5466">
                  <c:v>384025.70819444442</c:v>
                </c:pt>
                <c:pt idx="5467">
                  <c:v>381438.00652777776</c:v>
                </c:pt>
                <c:pt idx="5468">
                  <c:v>365406.17024305556</c:v>
                </c:pt>
                <c:pt idx="5469">
                  <c:v>350478.1979861111</c:v>
                </c:pt>
                <c:pt idx="5470">
                  <c:v>344313.82267361111</c:v>
                </c:pt>
                <c:pt idx="5471">
                  <c:v>335362.33798611112</c:v>
                </c:pt>
                <c:pt idx="5472">
                  <c:v>329363.62930555554</c:v>
                </c:pt>
                <c:pt idx="5473">
                  <c:v>328025.26616319444</c:v>
                </c:pt>
                <c:pt idx="5474">
                  <c:v>327756.96875</c:v>
                </c:pt>
                <c:pt idx="5475">
                  <c:v>328071.96875</c:v>
                </c:pt>
                <c:pt idx="5476">
                  <c:v>336801.0392361111</c:v>
                </c:pt>
                <c:pt idx="5477">
                  <c:v>339177.15625</c:v>
                </c:pt>
                <c:pt idx="5478">
                  <c:v>339403.50447916664</c:v>
                </c:pt>
                <c:pt idx="5479">
                  <c:v>339894.57180555555</c:v>
                </c:pt>
                <c:pt idx="5480">
                  <c:v>343992.85159722221</c:v>
                </c:pt>
                <c:pt idx="5481">
                  <c:v>351564.50434027775</c:v>
                </c:pt>
                <c:pt idx="5482">
                  <c:v>360678.22680555558</c:v>
                </c:pt>
                <c:pt idx="5483">
                  <c:v>370737.97381944442</c:v>
                </c:pt>
                <c:pt idx="5484">
                  <c:v>376275.42368055554</c:v>
                </c:pt>
                <c:pt idx="5485">
                  <c:v>379633.1115277778</c:v>
                </c:pt>
                <c:pt idx="5486">
                  <c:v>383281.27145833336</c:v>
                </c:pt>
                <c:pt idx="5487">
                  <c:v>386417.52479166666</c:v>
                </c:pt>
                <c:pt idx="5488">
                  <c:v>387008.69493055553</c:v>
                </c:pt>
                <c:pt idx="5489">
                  <c:v>386319.8570486111</c:v>
                </c:pt>
                <c:pt idx="5490">
                  <c:v>381567.04399305553</c:v>
                </c:pt>
                <c:pt idx="5491">
                  <c:v>372219.1019097222</c:v>
                </c:pt>
                <c:pt idx="5492">
                  <c:v>360122.55263888888</c:v>
                </c:pt>
                <c:pt idx="5493">
                  <c:v>341044.79725694447</c:v>
                </c:pt>
                <c:pt idx="5494">
                  <c:v>329449.31168402778</c:v>
                </c:pt>
                <c:pt idx="5495">
                  <c:v>323314.09600694443</c:v>
                </c:pt>
                <c:pt idx="5496">
                  <c:v>320693.92725694447</c:v>
                </c:pt>
                <c:pt idx="5497">
                  <c:v>320927.34538194444</c:v>
                </c:pt>
                <c:pt idx="5498">
                  <c:v>319957.1905208333</c:v>
                </c:pt>
                <c:pt idx="5499">
                  <c:v>320070.40625</c:v>
                </c:pt>
                <c:pt idx="5500">
                  <c:v>322580.76006944443</c:v>
                </c:pt>
                <c:pt idx="5501">
                  <c:v>325097.62569444446</c:v>
                </c:pt>
                <c:pt idx="5502">
                  <c:v>323544.41489583335</c:v>
                </c:pt>
                <c:pt idx="5503">
                  <c:v>326307.2759375</c:v>
                </c:pt>
                <c:pt idx="5504">
                  <c:v>329836.89590277779</c:v>
                </c:pt>
                <c:pt idx="5505">
                  <c:v>334950.65975694446</c:v>
                </c:pt>
                <c:pt idx="5506">
                  <c:v>342114.80177083332</c:v>
                </c:pt>
                <c:pt idx="5507">
                  <c:v>347860.15565972222</c:v>
                </c:pt>
                <c:pt idx="5508">
                  <c:v>352699.49809027778</c:v>
                </c:pt>
                <c:pt idx="5509">
                  <c:v>354835.18145833333</c:v>
                </c:pt>
                <c:pt idx="5510">
                  <c:v>355230.90052083333</c:v>
                </c:pt>
                <c:pt idx="5511">
                  <c:v>354807.57548611111</c:v>
                </c:pt>
                <c:pt idx="5512">
                  <c:v>353383.64534722222</c:v>
                </c:pt>
                <c:pt idx="5513">
                  <c:v>351105.98048611113</c:v>
                </c:pt>
                <c:pt idx="5514">
                  <c:v>349429.34625</c:v>
                </c:pt>
                <c:pt idx="5515">
                  <c:v>349269.86590277776</c:v>
                </c:pt>
                <c:pt idx="5516">
                  <c:v>344160.78006944444</c:v>
                </c:pt>
                <c:pt idx="5517">
                  <c:v>336068.04343750002</c:v>
                </c:pt>
                <c:pt idx="5518">
                  <c:v>320540.26715277776</c:v>
                </c:pt>
                <c:pt idx="5519">
                  <c:v>315221.15500000003</c:v>
                </c:pt>
                <c:pt idx="5520">
                  <c:v>314763.36548611108</c:v>
                </c:pt>
                <c:pt idx="5521">
                  <c:v>314349.88378472225</c:v>
                </c:pt>
                <c:pt idx="5522">
                  <c:v>314201.6875</c:v>
                </c:pt>
                <c:pt idx="5523">
                  <c:v>314180.12673611112</c:v>
                </c:pt>
                <c:pt idx="5524">
                  <c:v>314215.91399305558</c:v>
                </c:pt>
                <c:pt idx="5525">
                  <c:v>315123.43885416666</c:v>
                </c:pt>
                <c:pt idx="5526">
                  <c:v>318458.78045138891</c:v>
                </c:pt>
                <c:pt idx="5527">
                  <c:v>322573.2995486111</c:v>
                </c:pt>
                <c:pt idx="5528">
                  <c:v>328968.48354166665</c:v>
                </c:pt>
                <c:pt idx="5529">
                  <c:v>331726.97920138889</c:v>
                </c:pt>
                <c:pt idx="5530">
                  <c:v>337596.14996527776</c:v>
                </c:pt>
                <c:pt idx="5531">
                  <c:v>342237.12524305558</c:v>
                </c:pt>
                <c:pt idx="5532">
                  <c:v>343824.43697916664</c:v>
                </c:pt>
                <c:pt idx="5533">
                  <c:v>344211.37958333333</c:v>
                </c:pt>
                <c:pt idx="5534">
                  <c:v>344609.65479166666</c:v>
                </c:pt>
                <c:pt idx="5535">
                  <c:v>344409.89354166668</c:v>
                </c:pt>
                <c:pt idx="5536">
                  <c:v>342117.24892361113</c:v>
                </c:pt>
                <c:pt idx="5537">
                  <c:v>339410.86795138888</c:v>
                </c:pt>
                <c:pt idx="5538">
                  <c:v>337560.83857638889</c:v>
                </c:pt>
                <c:pt idx="5539">
                  <c:v>331080.3203125</c:v>
                </c:pt>
                <c:pt idx="5540">
                  <c:v>324883.51003472222</c:v>
                </c:pt>
                <c:pt idx="5541">
                  <c:v>317118.96916666668</c:v>
                </c:pt>
                <c:pt idx="5542">
                  <c:v>307213.15430555557</c:v>
                </c:pt>
                <c:pt idx="5543">
                  <c:v>296345.13614583336</c:v>
                </c:pt>
                <c:pt idx="5544">
                  <c:v>287608.69704861112</c:v>
                </c:pt>
                <c:pt idx="5545">
                  <c:v>285699.55177083332</c:v>
                </c:pt>
                <c:pt idx="5546">
                  <c:v>285307.00704861112</c:v>
                </c:pt>
                <c:pt idx="5547">
                  <c:v>285210.125</c:v>
                </c:pt>
                <c:pt idx="5548">
                  <c:v>285210.125</c:v>
                </c:pt>
                <c:pt idx="5549">
                  <c:v>285249.85416666669</c:v>
                </c:pt>
                <c:pt idx="5550">
                  <c:v>286608.79944444442</c:v>
                </c:pt>
                <c:pt idx="5551">
                  <c:v>291323.54125000001</c:v>
                </c:pt>
                <c:pt idx="5552">
                  <c:v>303489.68545138888</c:v>
                </c:pt>
                <c:pt idx="5553">
                  <c:v>311479.60038194444</c:v>
                </c:pt>
                <c:pt idx="5554">
                  <c:v>319213.78864583332</c:v>
                </c:pt>
                <c:pt idx="5555">
                  <c:v>325537.97187499999</c:v>
                </c:pt>
                <c:pt idx="5556">
                  <c:v>329992.07670138887</c:v>
                </c:pt>
                <c:pt idx="5557">
                  <c:v>330707.38364583335</c:v>
                </c:pt>
                <c:pt idx="5558">
                  <c:v>330410.95152777777</c:v>
                </c:pt>
                <c:pt idx="5559">
                  <c:v>330205.21437499998</c:v>
                </c:pt>
                <c:pt idx="5560">
                  <c:v>329598.07802083332</c:v>
                </c:pt>
                <c:pt idx="5561">
                  <c:v>327718.91847222223</c:v>
                </c:pt>
                <c:pt idx="5562">
                  <c:v>327389.35732638888</c:v>
                </c:pt>
                <c:pt idx="5563">
                  <c:v>326220.70993055555</c:v>
                </c:pt>
                <c:pt idx="5564">
                  <c:v>323927.99295138888</c:v>
                </c:pt>
                <c:pt idx="5565">
                  <c:v>314594.47291666665</c:v>
                </c:pt>
                <c:pt idx="5566">
                  <c:v>307089.74291666667</c:v>
                </c:pt>
                <c:pt idx="5567">
                  <c:v>301567.34125</c:v>
                </c:pt>
                <c:pt idx="5568">
                  <c:v>290190.33083333331</c:v>
                </c:pt>
                <c:pt idx="5569">
                  <c:v>289656.20489583333</c:v>
                </c:pt>
                <c:pt idx="5570">
                  <c:v>287308.79732638889</c:v>
                </c:pt>
                <c:pt idx="5571">
                  <c:v>286497.20763888891</c:v>
                </c:pt>
                <c:pt idx="5572">
                  <c:v>286914.36319444445</c:v>
                </c:pt>
                <c:pt idx="5573">
                  <c:v>287894.29305555555</c:v>
                </c:pt>
                <c:pt idx="5574">
                  <c:v>288506.45729166665</c:v>
                </c:pt>
                <c:pt idx="5575">
                  <c:v>291851.04614583333</c:v>
                </c:pt>
                <c:pt idx="5576">
                  <c:v>294906.30979166669</c:v>
                </c:pt>
                <c:pt idx="5577">
                  <c:v>299658.07361111109</c:v>
                </c:pt>
                <c:pt idx="5578">
                  <c:v>314312.06315972219</c:v>
                </c:pt>
                <c:pt idx="5579">
                  <c:v>317556.95222222223</c:v>
                </c:pt>
                <c:pt idx="5580">
                  <c:v>318960.24190972222</c:v>
                </c:pt>
                <c:pt idx="5581">
                  <c:v>319407.25930555555</c:v>
                </c:pt>
                <c:pt idx="5582">
                  <c:v>320804.56416666665</c:v>
                </c:pt>
                <c:pt idx="5583">
                  <c:v>323799.8565625</c:v>
                </c:pt>
                <c:pt idx="5584">
                  <c:v>324425.45159722224</c:v>
                </c:pt>
                <c:pt idx="5585">
                  <c:v>324230.04781249998</c:v>
                </c:pt>
                <c:pt idx="5586">
                  <c:v>321950.62986111111</c:v>
                </c:pt>
                <c:pt idx="5587">
                  <c:v>321641.60545138887</c:v>
                </c:pt>
                <c:pt idx="5588">
                  <c:v>322491.60031250003</c:v>
                </c:pt>
                <c:pt idx="5589">
                  <c:v>317775.61555555556</c:v>
                </c:pt>
                <c:pt idx="5590">
                  <c:v>307961.77291666664</c:v>
                </c:pt>
                <c:pt idx="5591">
                  <c:v>297029.92399305553</c:v>
                </c:pt>
                <c:pt idx="5592">
                  <c:v>294769.18635416665</c:v>
                </c:pt>
                <c:pt idx="5593">
                  <c:v>293382.38701388892</c:v>
                </c:pt>
                <c:pt idx="5594">
                  <c:v>291088.21875</c:v>
                </c:pt>
                <c:pt idx="5595">
                  <c:v>291088.21875</c:v>
                </c:pt>
                <c:pt idx="5596">
                  <c:v>291111.83256944444</c:v>
                </c:pt>
                <c:pt idx="5597">
                  <c:v>291287.71517361113</c:v>
                </c:pt>
                <c:pt idx="5598">
                  <c:v>291719.36243055557</c:v>
                </c:pt>
                <c:pt idx="5599">
                  <c:v>297125.06041666667</c:v>
                </c:pt>
                <c:pt idx="5600">
                  <c:v>304240.4170833333</c:v>
                </c:pt>
                <c:pt idx="5601">
                  <c:v>313816.30673611112</c:v>
                </c:pt>
                <c:pt idx="5602">
                  <c:v>320993.73579861113</c:v>
                </c:pt>
                <c:pt idx="5603">
                  <c:v>324912.33392361109</c:v>
                </c:pt>
                <c:pt idx="5604">
                  <c:v>326659.90864583332</c:v>
                </c:pt>
                <c:pt idx="5605">
                  <c:v>327394.25131944445</c:v>
                </c:pt>
                <c:pt idx="5606">
                  <c:v>326812.16777777777</c:v>
                </c:pt>
                <c:pt idx="5607">
                  <c:v>325734.52614583331</c:v>
                </c:pt>
                <c:pt idx="5608">
                  <c:v>325938.69420138886</c:v>
                </c:pt>
                <c:pt idx="5609">
                  <c:v>325307.55524305557</c:v>
                </c:pt>
                <c:pt idx="5610">
                  <c:v>324544.90406249999</c:v>
                </c:pt>
                <c:pt idx="5611">
                  <c:v>327300.95093749999</c:v>
                </c:pt>
                <c:pt idx="5612">
                  <c:v>324393.16375000001</c:v>
                </c:pt>
                <c:pt idx="5613">
                  <c:v>315014.70152777777</c:v>
                </c:pt>
                <c:pt idx="5614">
                  <c:v>311270.22368055553</c:v>
                </c:pt>
                <c:pt idx="5615">
                  <c:v>305106.99416666664</c:v>
                </c:pt>
                <c:pt idx="5616">
                  <c:v>300612.23104166664</c:v>
                </c:pt>
                <c:pt idx="5617">
                  <c:v>300045.43625000003</c:v>
                </c:pt>
                <c:pt idx="5618">
                  <c:v>298515.65381944447</c:v>
                </c:pt>
                <c:pt idx="5619">
                  <c:v>297962.38444444444</c:v>
                </c:pt>
                <c:pt idx="5620">
                  <c:v>298152.40694444446</c:v>
                </c:pt>
                <c:pt idx="5621">
                  <c:v>299625.2711111111</c:v>
                </c:pt>
                <c:pt idx="5622">
                  <c:v>303190.60225694446</c:v>
                </c:pt>
                <c:pt idx="5623">
                  <c:v>310134.5726388889</c:v>
                </c:pt>
                <c:pt idx="5624">
                  <c:v>313212.18315972225</c:v>
                </c:pt>
                <c:pt idx="5625">
                  <c:v>320245.35854166665</c:v>
                </c:pt>
                <c:pt idx="5626">
                  <c:v>323062.43874999997</c:v>
                </c:pt>
                <c:pt idx="5627">
                  <c:v>326170.06703993055</c:v>
                </c:pt>
                <c:pt idx="5628">
                  <c:v>328412.19204861112</c:v>
                </c:pt>
                <c:pt idx="5629">
                  <c:v>329896.1984722222</c:v>
                </c:pt>
                <c:pt idx="5630">
                  <c:v>331193.85041666665</c:v>
                </c:pt>
                <c:pt idx="5631">
                  <c:v>333851.52194444445</c:v>
                </c:pt>
                <c:pt idx="5632">
                  <c:v>334018.42930555553</c:v>
                </c:pt>
                <c:pt idx="5633">
                  <c:v>334798.69663194445</c:v>
                </c:pt>
                <c:pt idx="5634">
                  <c:v>334492.32128472225</c:v>
                </c:pt>
                <c:pt idx="5635">
                  <c:v>335206.18097222224</c:v>
                </c:pt>
                <c:pt idx="5636">
                  <c:v>334774.3284722222</c:v>
                </c:pt>
                <c:pt idx="5637">
                  <c:v>326205.42916666664</c:v>
                </c:pt>
                <c:pt idx="5638">
                  <c:v>314845.73593750002</c:v>
                </c:pt>
                <c:pt idx="5639">
                  <c:v>305885.91378472222</c:v>
                </c:pt>
                <c:pt idx="5640">
                  <c:v>303800.00670138886</c:v>
                </c:pt>
                <c:pt idx="5641">
                  <c:v>303408.65888888889</c:v>
                </c:pt>
                <c:pt idx="5642">
                  <c:v>303327.53125</c:v>
                </c:pt>
                <c:pt idx="5643">
                  <c:v>304352.63166666665</c:v>
                </c:pt>
                <c:pt idx="5644">
                  <c:v>305550.79552083334</c:v>
                </c:pt>
                <c:pt idx="5645">
                  <c:v>308228.47135416669</c:v>
                </c:pt>
                <c:pt idx="5646">
                  <c:v>313516.76128472225</c:v>
                </c:pt>
                <c:pt idx="5647">
                  <c:v>315919.6379513889</c:v>
                </c:pt>
                <c:pt idx="5648">
                  <c:v>319179.16380208335</c:v>
                </c:pt>
                <c:pt idx="5649">
                  <c:v>323765.33374999999</c:v>
                </c:pt>
                <c:pt idx="5650">
                  <c:v>328554.59697916667</c:v>
                </c:pt>
                <c:pt idx="5651">
                  <c:v>332524.24649305554</c:v>
                </c:pt>
                <c:pt idx="5652">
                  <c:v>338508.27586805553</c:v>
                </c:pt>
                <c:pt idx="5653">
                  <c:v>345595.80906250002</c:v>
                </c:pt>
                <c:pt idx="5654">
                  <c:v>348058.14003472222</c:v>
                </c:pt>
                <c:pt idx="5655">
                  <c:v>348514.74618055555</c:v>
                </c:pt>
                <c:pt idx="5656">
                  <c:v>346804.06906250003</c:v>
                </c:pt>
                <c:pt idx="5657">
                  <c:v>344757.60069444444</c:v>
                </c:pt>
                <c:pt idx="5658">
                  <c:v>342521.99996527779</c:v>
                </c:pt>
                <c:pt idx="5659">
                  <c:v>340282.05475694442</c:v>
                </c:pt>
                <c:pt idx="5660">
                  <c:v>336379.59996527777</c:v>
                </c:pt>
                <c:pt idx="5661">
                  <c:v>325839.70409722225</c:v>
                </c:pt>
                <c:pt idx="5662">
                  <c:v>318754.38930555555</c:v>
                </c:pt>
                <c:pt idx="5663">
                  <c:v>314826.87225694442</c:v>
                </c:pt>
                <c:pt idx="5664">
                  <c:v>313714.60625000001</c:v>
                </c:pt>
                <c:pt idx="5665">
                  <c:v>315695.90371527779</c:v>
                </c:pt>
                <c:pt idx="5666">
                  <c:v>315878.40625</c:v>
                </c:pt>
                <c:pt idx="5667">
                  <c:v>315988.45208333334</c:v>
                </c:pt>
                <c:pt idx="5668">
                  <c:v>316199.96875</c:v>
                </c:pt>
                <c:pt idx="5669">
                  <c:v>316605.90666666668</c:v>
                </c:pt>
                <c:pt idx="5670">
                  <c:v>316846.69652777776</c:v>
                </c:pt>
                <c:pt idx="5671">
                  <c:v>318737.5049652778</c:v>
                </c:pt>
                <c:pt idx="5672">
                  <c:v>324730.6619097222</c:v>
                </c:pt>
                <c:pt idx="5673">
                  <c:v>335474.54970486113</c:v>
                </c:pt>
                <c:pt idx="5674">
                  <c:v>344598.94319444447</c:v>
                </c:pt>
                <c:pt idx="5675">
                  <c:v>347299.45197916665</c:v>
                </c:pt>
                <c:pt idx="5676">
                  <c:v>349638.68503472221</c:v>
                </c:pt>
                <c:pt idx="5677">
                  <c:v>351151.96805555554</c:v>
                </c:pt>
                <c:pt idx="5678">
                  <c:v>352682.98458333331</c:v>
                </c:pt>
                <c:pt idx="5679">
                  <c:v>354615.64357638889</c:v>
                </c:pt>
                <c:pt idx="5680">
                  <c:v>357698.53288194444</c:v>
                </c:pt>
                <c:pt idx="5681">
                  <c:v>357864.90069444443</c:v>
                </c:pt>
                <c:pt idx="5682">
                  <c:v>356994.11479166668</c:v>
                </c:pt>
                <c:pt idx="5683">
                  <c:v>356369.99649305554</c:v>
                </c:pt>
                <c:pt idx="5684">
                  <c:v>348806.53253472224</c:v>
                </c:pt>
                <c:pt idx="5685">
                  <c:v>335566.14395833336</c:v>
                </c:pt>
                <c:pt idx="5686">
                  <c:v>326220.34999999998</c:v>
                </c:pt>
                <c:pt idx="5687">
                  <c:v>319462.16654513887</c:v>
                </c:pt>
                <c:pt idx="5688">
                  <c:v>317801.20638888888</c:v>
                </c:pt>
                <c:pt idx="5689">
                  <c:v>317693.50833333336</c:v>
                </c:pt>
                <c:pt idx="5690">
                  <c:v>317611.03125</c:v>
                </c:pt>
                <c:pt idx="5691">
                  <c:v>317611.03125</c:v>
                </c:pt>
                <c:pt idx="5692">
                  <c:v>317611.03125</c:v>
                </c:pt>
                <c:pt idx="5693">
                  <c:v>317811.22048611112</c:v>
                </c:pt>
                <c:pt idx="5694">
                  <c:v>318233.96541666664</c:v>
                </c:pt>
                <c:pt idx="5695">
                  <c:v>321118.19572916668</c:v>
                </c:pt>
                <c:pt idx="5696">
                  <c:v>323859.33555555553</c:v>
                </c:pt>
                <c:pt idx="5697">
                  <c:v>331800.27444444445</c:v>
                </c:pt>
                <c:pt idx="5698">
                  <c:v>342967.63687500003</c:v>
                </c:pt>
                <c:pt idx="5699">
                  <c:v>349490.94760416669</c:v>
                </c:pt>
                <c:pt idx="5700">
                  <c:v>355149.48201388889</c:v>
                </c:pt>
                <c:pt idx="5701">
                  <c:v>360709.86628472223</c:v>
                </c:pt>
                <c:pt idx="5702">
                  <c:v>360419.38409722224</c:v>
                </c:pt>
                <c:pt idx="5703">
                  <c:v>359803.65625</c:v>
                </c:pt>
                <c:pt idx="5704">
                  <c:v>358907.59097222221</c:v>
                </c:pt>
                <c:pt idx="5705">
                  <c:v>358649.92708333331</c:v>
                </c:pt>
                <c:pt idx="5706">
                  <c:v>355914.34309027781</c:v>
                </c:pt>
                <c:pt idx="5707">
                  <c:v>348656.58281250001</c:v>
                </c:pt>
                <c:pt idx="5708">
                  <c:v>335257.9561458333</c:v>
                </c:pt>
                <c:pt idx="5709">
                  <c:v>323099.54661458335</c:v>
                </c:pt>
                <c:pt idx="5710">
                  <c:v>308691.88472222222</c:v>
                </c:pt>
                <c:pt idx="5711">
                  <c:v>298126.8721875</c:v>
                </c:pt>
                <c:pt idx="5712">
                  <c:v>295563.25416666665</c:v>
                </c:pt>
                <c:pt idx="5713">
                  <c:v>294464.68409722223</c:v>
                </c:pt>
                <c:pt idx="5714">
                  <c:v>294088.5</c:v>
                </c:pt>
                <c:pt idx="5715">
                  <c:v>294820.74041666667</c:v>
                </c:pt>
                <c:pt idx="5716">
                  <c:v>295313.4375</c:v>
                </c:pt>
                <c:pt idx="5717">
                  <c:v>295313.4375</c:v>
                </c:pt>
                <c:pt idx="5718">
                  <c:v>295317.5733333333</c:v>
                </c:pt>
                <c:pt idx="5719">
                  <c:v>297737.82781250001</c:v>
                </c:pt>
                <c:pt idx="5720">
                  <c:v>308804.7159027778</c:v>
                </c:pt>
                <c:pt idx="5721">
                  <c:v>314786.89142361109</c:v>
                </c:pt>
                <c:pt idx="5722">
                  <c:v>319602.20194444444</c:v>
                </c:pt>
                <c:pt idx="5723">
                  <c:v>322247.76185763889</c:v>
                </c:pt>
                <c:pt idx="5724">
                  <c:v>324358.41489583335</c:v>
                </c:pt>
                <c:pt idx="5725">
                  <c:v>327392.85505208332</c:v>
                </c:pt>
                <c:pt idx="5726">
                  <c:v>328080.11611111113</c:v>
                </c:pt>
                <c:pt idx="5727">
                  <c:v>331397.27342013887</c:v>
                </c:pt>
                <c:pt idx="5728">
                  <c:v>332108.85461805557</c:v>
                </c:pt>
                <c:pt idx="5729">
                  <c:v>331593.35663194442</c:v>
                </c:pt>
                <c:pt idx="5730">
                  <c:v>328594.8952777778</c:v>
                </c:pt>
                <c:pt idx="5731">
                  <c:v>327004.89819444442</c:v>
                </c:pt>
                <c:pt idx="5732">
                  <c:v>322621.98444444442</c:v>
                </c:pt>
                <c:pt idx="5733">
                  <c:v>303962.83052083332</c:v>
                </c:pt>
                <c:pt idx="5734">
                  <c:v>285834.5834375</c:v>
                </c:pt>
                <c:pt idx="5735">
                  <c:v>263889.98428819445</c:v>
                </c:pt>
                <c:pt idx="5736">
                  <c:v>249661.17819444445</c:v>
                </c:pt>
                <c:pt idx="5737">
                  <c:v>247440.01371527778</c:v>
                </c:pt>
                <c:pt idx="5738">
                  <c:v>246938.99340277776</c:v>
                </c:pt>
                <c:pt idx="5739">
                  <c:v>247419.37708333333</c:v>
                </c:pt>
                <c:pt idx="5740">
                  <c:v>249291.51651041667</c:v>
                </c:pt>
                <c:pt idx="5741">
                  <c:v>249697.62838541667</c:v>
                </c:pt>
                <c:pt idx="5742">
                  <c:v>254120.9437326389</c:v>
                </c:pt>
                <c:pt idx="5743">
                  <c:v>265102.54022569442</c:v>
                </c:pt>
                <c:pt idx="5744">
                  <c:v>281662.81086805556</c:v>
                </c:pt>
                <c:pt idx="5745">
                  <c:v>295473.07364583336</c:v>
                </c:pt>
                <c:pt idx="5746">
                  <c:v>307786.37684027775</c:v>
                </c:pt>
                <c:pt idx="5747">
                  <c:v>316117.04847222223</c:v>
                </c:pt>
                <c:pt idx="5748">
                  <c:v>331458.23237847222</c:v>
                </c:pt>
                <c:pt idx="5749">
                  <c:v>337396.48350694444</c:v>
                </c:pt>
                <c:pt idx="5750">
                  <c:v>339058.41730902781</c:v>
                </c:pt>
                <c:pt idx="5751">
                  <c:v>341559.54885416664</c:v>
                </c:pt>
                <c:pt idx="5752">
                  <c:v>345833.62934027775</c:v>
                </c:pt>
                <c:pt idx="5753">
                  <c:v>344054.38111111108</c:v>
                </c:pt>
                <c:pt idx="5754">
                  <c:v>335538.39204861113</c:v>
                </c:pt>
                <c:pt idx="5755">
                  <c:v>333806.4690972222</c:v>
                </c:pt>
                <c:pt idx="5756">
                  <c:v>325450.23194444447</c:v>
                </c:pt>
                <c:pt idx="5757">
                  <c:v>309011.2473263889</c:v>
                </c:pt>
                <c:pt idx="5758">
                  <c:v>290394.23850694444</c:v>
                </c:pt>
                <c:pt idx="5759">
                  <c:v>270391.85482638888</c:v>
                </c:pt>
                <c:pt idx="5760">
                  <c:v>264697.51906249998</c:v>
                </c:pt>
                <c:pt idx="5761">
                  <c:v>266899.51541666669</c:v>
                </c:pt>
                <c:pt idx="5762">
                  <c:v>268189</c:v>
                </c:pt>
                <c:pt idx="5763">
                  <c:v>271401.54680555558</c:v>
                </c:pt>
                <c:pt idx="5764">
                  <c:v>282026.34201388888</c:v>
                </c:pt>
                <c:pt idx="5765">
                  <c:v>285026.17795138888</c:v>
                </c:pt>
                <c:pt idx="5766">
                  <c:v>287242.92944444442</c:v>
                </c:pt>
                <c:pt idx="5767">
                  <c:v>296540.83659722219</c:v>
                </c:pt>
                <c:pt idx="5768">
                  <c:v>314320.85986111109</c:v>
                </c:pt>
                <c:pt idx="5769">
                  <c:v>321965.15479166666</c:v>
                </c:pt>
                <c:pt idx="5770">
                  <c:v>331721.62909722223</c:v>
                </c:pt>
                <c:pt idx="5771">
                  <c:v>337019.95243055554</c:v>
                </c:pt>
                <c:pt idx="5772">
                  <c:v>344003.37093749997</c:v>
                </c:pt>
                <c:pt idx="5773">
                  <c:v>347636.71875</c:v>
                </c:pt>
                <c:pt idx="5774">
                  <c:v>348132.12180555554</c:v>
                </c:pt>
                <c:pt idx="5775">
                  <c:v>347402.52604166669</c:v>
                </c:pt>
                <c:pt idx="5776">
                  <c:v>346977.36079861113</c:v>
                </c:pt>
                <c:pt idx="5777">
                  <c:v>347200.4820486111</c:v>
                </c:pt>
                <c:pt idx="5778">
                  <c:v>346193.47034722223</c:v>
                </c:pt>
                <c:pt idx="5779">
                  <c:v>342757.065</c:v>
                </c:pt>
                <c:pt idx="5780">
                  <c:v>335947.97104166669</c:v>
                </c:pt>
                <c:pt idx="5781">
                  <c:v>320993.54111111112</c:v>
                </c:pt>
                <c:pt idx="5782">
                  <c:v>314819.27340277779</c:v>
                </c:pt>
                <c:pt idx="5783">
                  <c:v>314057.88180555555</c:v>
                </c:pt>
                <c:pt idx="5784">
                  <c:v>312933.7529861111</c:v>
                </c:pt>
                <c:pt idx="5785">
                  <c:v>312960.94930555555</c:v>
                </c:pt>
                <c:pt idx="5786">
                  <c:v>315137.84375</c:v>
                </c:pt>
                <c:pt idx="5787">
                  <c:v>315840.74871527776</c:v>
                </c:pt>
                <c:pt idx="5788">
                  <c:v>318418.97909722221</c:v>
                </c:pt>
                <c:pt idx="5789">
                  <c:v>320528.49484375003</c:v>
                </c:pt>
                <c:pt idx="5790">
                  <c:v>321791.87319444446</c:v>
                </c:pt>
                <c:pt idx="5791">
                  <c:v>325487.54427083331</c:v>
                </c:pt>
                <c:pt idx="5792">
                  <c:v>325744.92875000002</c:v>
                </c:pt>
                <c:pt idx="5793">
                  <c:v>330200.00309027778</c:v>
                </c:pt>
                <c:pt idx="5794">
                  <c:v>333935.61371527775</c:v>
                </c:pt>
                <c:pt idx="5795">
                  <c:v>333062.42045138887</c:v>
                </c:pt>
                <c:pt idx="5796">
                  <c:v>334533.14243055554</c:v>
                </c:pt>
                <c:pt idx="5797">
                  <c:v>334879.58875</c:v>
                </c:pt>
                <c:pt idx="5798">
                  <c:v>334865.40756944445</c:v>
                </c:pt>
                <c:pt idx="5799">
                  <c:v>334841.50270833331</c:v>
                </c:pt>
                <c:pt idx="5800">
                  <c:v>334844.80472222221</c:v>
                </c:pt>
                <c:pt idx="5801">
                  <c:v>335699.23131944443</c:v>
                </c:pt>
                <c:pt idx="5802">
                  <c:v>335036.32204861112</c:v>
                </c:pt>
                <c:pt idx="5803">
                  <c:v>334932.40625</c:v>
                </c:pt>
                <c:pt idx="5804">
                  <c:v>332093.06725694443</c:v>
                </c:pt>
                <c:pt idx="5805">
                  <c:v>326086.96371527779</c:v>
                </c:pt>
                <c:pt idx="5806">
                  <c:v>322360.09138888889</c:v>
                </c:pt>
                <c:pt idx="5807">
                  <c:v>319319.12510416668</c:v>
                </c:pt>
                <c:pt idx="5808">
                  <c:v>317468.875</c:v>
                </c:pt>
                <c:pt idx="5809">
                  <c:v>317677.98777777777</c:v>
                </c:pt>
                <c:pt idx="5810">
                  <c:v>318301.625</c:v>
                </c:pt>
                <c:pt idx="5811">
                  <c:v>318393.86343750003</c:v>
                </c:pt>
                <c:pt idx="5812">
                  <c:v>319891.01482638891</c:v>
                </c:pt>
                <c:pt idx="5813">
                  <c:v>320301.46819444443</c:v>
                </c:pt>
                <c:pt idx="5814">
                  <c:v>321133.06583333336</c:v>
                </c:pt>
                <c:pt idx="5815">
                  <c:v>323161.1976388889</c:v>
                </c:pt>
                <c:pt idx="5816">
                  <c:v>325721.9973263889</c:v>
                </c:pt>
                <c:pt idx="5817">
                  <c:v>331928.70840277779</c:v>
                </c:pt>
                <c:pt idx="5818">
                  <c:v>339125.88680555555</c:v>
                </c:pt>
                <c:pt idx="5819">
                  <c:v>347747.00484374998</c:v>
                </c:pt>
                <c:pt idx="5820">
                  <c:v>354782.76600694447</c:v>
                </c:pt>
                <c:pt idx="5821">
                  <c:v>361526.29850694444</c:v>
                </c:pt>
                <c:pt idx="5822">
                  <c:v>360016.25137152779</c:v>
                </c:pt>
                <c:pt idx="5823">
                  <c:v>357080.17881944444</c:v>
                </c:pt>
                <c:pt idx="5824">
                  <c:v>354937.16364583332</c:v>
                </c:pt>
                <c:pt idx="5825">
                  <c:v>353318.65527777775</c:v>
                </c:pt>
                <c:pt idx="5826">
                  <c:v>351317.39135416667</c:v>
                </c:pt>
                <c:pt idx="5827">
                  <c:v>348151.60413194442</c:v>
                </c:pt>
                <c:pt idx="5828">
                  <c:v>343382.05329861114</c:v>
                </c:pt>
                <c:pt idx="5829">
                  <c:v>330530.77468749997</c:v>
                </c:pt>
                <c:pt idx="5830">
                  <c:v>322131.4422916667</c:v>
                </c:pt>
                <c:pt idx="5831">
                  <c:v>316090.25934027776</c:v>
                </c:pt>
                <c:pt idx="5832">
                  <c:v>315685.84375</c:v>
                </c:pt>
                <c:pt idx="5833">
                  <c:v>315002.2501736111</c:v>
                </c:pt>
                <c:pt idx="5834">
                  <c:v>313331.91923611111</c:v>
                </c:pt>
                <c:pt idx="5835">
                  <c:v>313444.68</c:v>
                </c:pt>
                <c:pt idx="5836">
                  <c:v>314050.50190972222</c:v>
                </c:pt>
                <c:pt idx="5837">
                  <c:v>315723.56024305557</c:v>
                </c:pt>
                <c:pt idx="5838">
                  <c:v>317236.92319444445</c:v>
                </c:pt>
                <c:pt idx="5839">
                  <c:v>319561.42253472219</c:v>
                </c:pt>
                <c:pt idx="5840">
                  <c:v>324958.34475694445</c:v>
                </c:pt>
                <c:pt idx="5841">
                  <c:v>334530.4767361111</c:v>
                </c:pt>
                <c:pt idx="5842">
                  <c:v>340289.55076388887</c:v>
                </c:pt>
                <c:pt idx="5843">
                  <c:v>344480.07704861113</c:v>
                </c:pt>
                <c:pt idx="5844">
                  <c:v>347656.47322916664</c:v>
                </c:pt>
                <c:pt idx="5845">
                  <c:v>349584.66802083334</c:v>
                </c:pt>
                <c:pt idx="5846">
                  <c:v>350042.29260416667</c:v>
                </c:pt>
                <c:pt idx="5847">
                  <c:v>348399.01666666666</c:v>
                </c:pt>
                <c:pt idx="5848">
                  <c:v>347509.14836805558</c:v>
                </c:pt>
                <c:pt idx="5849">
                  <c:v>343749.85892361111</c:v>
                </c:pt>
                <c:pt idx="5850">
                  <c:v>339238.58750000002</c:v>
                </c:pt>
                <c:pt idx="5851">
                  <c:v>336812.09048611112</c:v>
                </c:pt>
                <c:pt idx="5852">
                  <c:v>327509.734375</c:v>
                </c:pt>
                <c:pt idx="5853">
                  <c:v>313973.60524305556</c:v>
                </c:pt>
                <c:pt idx="5854">
                  <c:v>306920.80145833333</c:v>
                </c:pt>
                <c:pt idx="5855">
                  <c:v>300934.39663194446</c:v>
                </c:pt>
                <c:pt idx="5856">
                  <c:v>300128.53708333336</c:v>
                </c:pt>
                <c:pt idx="5857">
                  <c:v>299708.3231597222</c:v>
                </c:pt>
                <c:pt idx="5858">
                  <c:v>299531.01517361111</c:v>
                </c:pt>
                <c:pt idx="5859">
                  <c:v>299667.42041666666</c:v>
                </c:pt>
                <c:pt idx="5860">
                  <c:v>303525.69624999998</c:v>
                </c:pt>
                <c:pt idx="5861">
                  <c:v>304019.4375</c:v>
                </c:pt>
                <c:pt idx="5862">
                  <c:v>305537.58034722222</c:v>
                </c:pt>
                <c:pt idx="5863">
                  <c:v>310253.58993055555</c:v>
                </c:pt>
                <c:pt idx="5864">
                  <c:v>312831.90920138889</c:v>
                </c:pt>
                <c:pt idx="5865">
                  <c:v>318730.29451388889</c:v>
                </c:pt>
                <c:pt idx="5866">
                  <c:v>326025.19406250003</c:v>
                </c:pt>
                <c:pt idx="5867">
                  <c:v>330625.70361111109</c:v>
                </c:pt>
                <c:pt idx="5868">
                  <c:v>337890.50663194444</c:v>
                </c:pt>
                <c:pt idx="5869">
                  <c:v>340433.27149305557</c:v>
                </c:pt>
                <c:pt idx="5870">
                  <c:v>341418.87739583332</c:v>
                </c:pt>
                <c:pt idx="5871">
                  <c:v>341537.07118055556</c:v>
                </c:pt>
                <c:pt idx="5872">
                  <c:v>341511.68562499998</c:v>
                </c:pt>
                <c:pt idx="5873">
                  <c:v>339183.59961805557</c:v>
                </c:pt>
                <c:pt idx="5874">
                  <c:v>334625.20343749999</c:v>
                </c:pt>
                <c:pt idx="5875">
                  <c:v>330760.50128472224</c:v>
                </c:pt>
                <c:pt idx="5876">
                  <c:v>322869.43826388888</c:v>
                </c:pt>
                <c:pt idx="5877">
                  <c:v>312560.18243055558</c:v>
                </c:pt>
                <c:pt idx="5878">
                  <c:v>307371.78322916664</c:v>
                </c:pt>
                <c:pt idx="5879">
                  <c:v>294375.88336805557</c:v>
                </c:pt>
                <c:pt idx="5880">
                  <c:v>290525.40152777778</c:v>
                </c:pt>
                <c:pt idx="5881">
                  <c:v>290634.93881944445</c:v>
                </c:pt>
                <c:pt idx="5882">
                  <c:v>290601.36284722225</c:v>
                </c:pt>
                <c:pt idx="5883">
                  <c:v>290639.10399305553</c:v>
                </c:pt>
                <c:pt idx="5884">
                  <c:v>293217.39465277776</c:v>
                </c:pt>
                <c:pt idx="5885">
                  <c:v>295288.92847222224</c:v>
                </c:pt>
                <c:pt idx="5886">
                  <c:v>295464.90291666664</c:v>
                </c:pt>
                <c:pt idx="5887">
                  <c:v>298317.861875</c:v>
                </c:pt>
                <c:pt idx="5888">
                  <c:v>304989.55847222224</c:v>
                </c:pt>
                <c:pt idx="5889">
                  <c:v>309339.08864583331</c:v>
                </c:pt>
                <c:pt idx="5890">
                  <c:v>311309.07638888888</c:v>
                </c:pt>
                <c:pt idx="5891">
                  <c:v>313130.63062499999</c:v>
                </c:pt>
                <c:pt idx="5892">
                  <c:v>320734.47697916668</c:v>
                </c:pt>
                <c:pt idx="5893">
                  <c:v>321820.54833333334</c:v>
                </c:pt>
                <c:pt idx="5894">
                  <c:v>323025.3806597222</c:v>
                </c:pt>
                <c:pt idx="5895">
                  <c:v>323121.38968750002</c:v>
                </c:pt>
                <c:pt idx="5896">
                  <c:v>326539.82371527777</c:v>
                </c:pt>
                <c:pt idx="5897">
                  <c:v>326499.27482638886</c:v>
                </c:pt>
                <c:pt idx="5898">
                  <c:v>326481.92125000001</c:v>
                </c:pt>
                <c:pt idx="5899">
                  <c:v>326313.09586805553</c:v>
                </c:pt>
                <c:pt idx="5900">
                  <c:v>325786.25611111108</c:v>
                </c:pt>
                <c:pt idx="5901">
                  <c:v>315057.37888888887</c:v>
                </c:pt>
                <c:pt idx="5902">
                  <c:v>305754.11767361109</c:v>
                </c:pt>
                <c:pt idx="5903">
                  <c:v>297496.24513888889</c:v>
                </c:pt>
                <c:pt idx="5904">
                  <c:v>292726.27284722222</c:v>
                </c:pt>
                <c:pt idx="5905">
                  <c:v>292610.78125</c:v>
                </c:pt>
                <c:pt idx="5906">
                  <c:v>292610.78125</c:v>
                </c:pt>
                <c:pt idx="5907">
                  <c:v>292610.78125</c:v>
                </c:pt>
                <c:pt idx="5908">
                  <c:v>292610.78125</c:v>
                </c:pt>
                <c:pt idx="5909">
                  <c:v>292610.78125</c:v>
                </c:pt>
                <c:pt idx="5910">
                  <c:v>292610.78125</c:v>
                </c:pt>
                <c:pt idx="5911">
                  <c:v>292610.78125</c:v>
                </c:pt>
                <c:pt idx="5912">
                  <c:v>295434.81645833334</c:v>
                </c:pt>
                <c:pt idx="5913">
                  <c:v>304882.02715277777</c:v>
                </c:pt>
                <c:pt idx="5914">
                  <c:v>312560.70874999999</c:v>
                </c:pt>
                <c:pt idx="5915">
                  <c:v>314118.2267361111</c:v>
                </c:pt>
                <c:pt idx="5916">
                  <c:v>316171.48329861113</c:v>
                </c:pt>
                <c:pt idx="5917">
                  <c:v>319001.51638888888</c:v>
                </c:pt>
                <c:pt idx="5918">
                  <c:v>318696.03534722223</c:v>
                </c:pt>
                <c:pt idx="5919">
                  <c:v>319026.47093750001</c:v>
                </c:pt>
                <c:pt idx="5920">
                  <c:v>320271.14124999999</c:v>
                </c:pt>
                <c:pt idx="5921">
                  <c:v>321165.36312499997</c:v>
                </c:pt>
                <c:pt idx="5922">
                  <c:v>321129.93128472223</c:v>
                </c:pt>
                <c:pt idx="5923">
                  <c:v>320828.52472222224</c:v>
                </c:pt>
                <c:pt idx="5924">
                  <c:v>320417.02763888892</c:v>
                </c:pt>
                <c:pt idx="5925">
                  <c:v>309511.51552083332</c:v>
                </c:pt>
                <c:pt idx="5926">
                  <c:v>300686.11517361109</c:v>
                </c:pt>
                <c:pt idx="5927">
                  <c:v>288364.95864583331</c:v>
                </c:pt>
                <c:pt idx="5928">
                  <c:v>278760.27881944447</c:v>
                </c:pt>
                <c:pt idx="5929">
                  <c:v>273388.55458333332</c:v>
                </c:pt>
                <c:pt idx="5930">
                  <c:v>271448.10340277775</c:v>
                </c:pt>
                <c:pt idx="5931">
                  <c:v>269338.48940972221</c:v>
                </c:pt>
                <c:pt idx="5932">
                  <c:v>269522.28125</c:v>
                </c:pt>
                <c:pt idx="5933">
                  <c:v>269999.35309027776</c:v>
                </c:pt>
                <c:pt idx="5934">
                  <c:v>270388.388125</c:v>
                </c:pt>
                <c:pt idx="5935">
                  <c:v>271387.3126736111</c:v>
                </c:pt>
                <c:pt idx="5936">
                  <c:v>283207.89548611111</c:v>
                </c:pt>
                <c:pt idx="5937">
                  <c:v>303307.69694444444</c:v>
                </c:pt>
                <c:pt idx="5938">
                  <c:v>313140.93572916667</c:v>
                </c:pt>
                <c:pt idx="5939">
                  <c:v>316676.43680555554</c:v>
                </c:pt>
                <c:pt idx="5940">
                  <c:v>318310.15704861109</c:v>
                </c:pt>
                <c:pt idx="5941">
                  <c:v>324019.94045138889</c:v>
                </c:pt>
                <c:pt idx="5942">
                  <c:v>328907.01434027776</c:v>
                </c:pt>
                <c:pt idx="5943">
                  <c:v>330940.64552083332</c:v>
                </c:pt>
                <c:pt idx="5944">
                  <c:v>332509.19309027778</c:v>
                </c:pt>
                <c:pt idx="5945">
                  <c:v>335737.21913194447</c:v>
                </c:pt>
                <c:pt idx="5946">
                  <c:v>335655.39100694447</c:v>
                </c:pt>
                <c:pt idx="5947">
                  <c:v>332667.32038194442</c:v>
                </c:pt>
                <c:pt idx="5948">
                  <c:v>326007.89149305556</c:v>
                </c:pt>
                <c:pt idx="5949">
                  <c:v>309839.23493055557</c:v>
                </c:pt>
                <c:pt idx="5950">
                  <c:v>287915.05593749997</c:v>
                </c:pt>
                <c:pt idx="5951">
                  <c:v>272998.19805555558</c:v>
                </c:pt>
                <c:pt idx="5952">
                  <c:v>270281.50166666665</c:v>
                </c:pt>
                <c:pt idx="5953">
                  <c:v>269989.71875</c:v>
                </c:pt>
                <c:pt idx="5954">
                  <c:v>269989.71875</c:v>
                </c:pt>
                <c:pt idx="5955">
                  <c:v>270520.3778125</c:v>
                </c:pt>
                <c:pt idx="5956">
                  <c:v>273961.43625000003</c:v>
                </c:pt>
                <c:pt idx="5957">
                  <c:v>275446.505</c:v>
                </c:pt>
                <c:pt idx="5958">
                  <c:v>277108.84687499999</c:v>
                </c:pt>
                <c:pt idx="5959">
                  <c:v>279245.86020833335</c:v>
                </c:pt>
                <c:pt idx="5960">
                  <c:v>294901.74746527779</c:v>
                </c:pt>
                <c:pt idx="5961">
                  <c:v>317320.10303819447</c:v>
                </c:pt>
                <c:pt idx="5962">
                  <c:v>327928.2920486111</c:v>
                </c:pt>
                <c:pt idx="5963">
                  <c:v>337065.88979166665</c:v>
                </c:pt>
                <c:pt idx="5964">
                  <c:v>342437.61256944446</c:v>
                </c:pt>
                <c:pt idx="5965">
                  <c:v>349409.731875</c:v>
                </c:pt>
                <c:pt idx="5966">
                  <c:v>350178.42694444442</c:v>
                </c:pt>
                <c:pt idx="5967">
                  <c:v>350923.28125</c:v>
                </c:pt>
                <c:pt idx="5968">
                  <c:v>352363.97145833331</c:v>
                </c:pt>
                <c:pt idx="5969">
                  <c:v>353670.46732638887</c:v>
                </c:pt>
                <c:pt idx="5970">
                  <c:v>357069.36256944446</c:v>
                </c:pt>
                <c:pt idx="5971">
                  <c:v>357809.35263888887</c:v>
                </c:pt>
                <c:pt idx="5972">
                  <c:v>347016.07114583335</c:v>
                </c:pt>
                <c:pt idx="5973">
                  <c:v>326435.32781250001</c:v>
                </c:pt>
                <c:pt idx="5974">
                  <c:v>309546.34447916667</c:v>
                </c:pt>
                <c:pt idx="5975">
                  <c:v>296409.03993055556</c:v>
                </c:pt>
                <c:pt idx="5976">
                  <c:v>293278.23940972221</c:v>
                </c:pt>
                <c:pt idx="5977">
                  <c:v>292974.81975694443</c:v>
                </c:pt>
                <c:pt idx="5978">
                  <c:v>293288.12166666664</c:v>
                </c:pt>
                <c:pt idx="5979">
                  <c:v>294040.47093750001</c:v>
                </c:pt>
                <c:pt idx="5980">
                  <c:v>298845.31659722223</c:v>
                </c:pt>
                <c:pt idx="5981">
                  <c:v>299673.28322916664</c:v>
                </c:pt>
                <c:pt idx="5982">
                  <c:v>299838.65166666667</c:v>
                </c:pt>
                <c:pt idx="5983">
                  <c:v>304211.92795138888</c:v>
                </c:pt>
                <c:pt idx="5984">
                  <c:v>310530.30104166665</c:v>
                </c:pt>
                <c:pt idx="5985">
                  <c:v>320929.00486111111</c:v>
                </c:pt>
                <c:pt idx="5986">
                  <c:v>329858.07711805555</c:v>
                </c:pt>
                <c:pt idx="5987">
                  <c:v>333034.16114583332</c:v>
                </c:pt>
                <c:pt idx="5988">
                  <c:v>336762.59444444446</c:v>
                </c:pt>
                <c:pt idx="5989">
                  <c:v>341339.04916666669</c:v>
                </c:pt>
                <c:pt idx="5990">
                  <c:v>342548.61829861114</c:v>
                </c:pt>
                <c:pt idx="5991">
                  <c:v>342563.26583333331</c:v>
                </c:pt>
                <c:pt idx="5992">
                  <c:v>342503.06503472221</c:v>
                </c:pt>
                <c:pt idx="5993">
                  <c:v>343767.64701388887</c:v>
                </c:pt>
                <c:pt idx="5994">
                  <c:v>345338.35746527778</c:v>
                </c:pt>
                <c:pt idx="5995">
                  <c:v>343463.62062499998</c:v>
                </c:pt>
                <c:pt idx="5996">
                  <c:v>334713.41631944443</c:v>
                </c:pt>
                <c:pt idx="5997">
                  <c:v>323931.08086805558</c:v>
                </c:pt>
                <c:pt idx="5998">
                  <c:v>315593.88718750002</c:v>
                </c:pt>
                <c:pt idx="5999">
                  <c:v>310308.22864583333</c:v>
                </c:pt>
                <c:pt idx="6000">
                  <c:v>309666.73694444442</c:v>
                </c:pt>
                <c:pt idx="6001">
                  <c:v>309577.59427083336</c:v>
                </c:pt>
                <c:pt idx="6002">
                  <c:v>309471.81208333332</c:v>
                </c:pt>
                <c:pt idx="6003">
                  <c:v>309816.85340277775</c:v>
                </c:pt>
                <c:pt idx="6004">
                  <c:v>311605.19888888887</c:v>
                </c:pt>
                <c:pt idx="6005">
                  <c:v>312191.03048611112</c:v>
                </c:pt>
                <c:pt idx="6006">
                  <c:v>312928.02215277776</c:v>
                </c:pt>
                <c:pt idx="6007">
                  <c:v>321376.37451388891</c:v>
                </c:pt>
                <c:pt idx="6008">
                  <c:v>327043.78385416669</c:v>
                </c:pt>
                <c:pt idx="6009">
                  <c:v>331833.60968749999</c:v>
                </c:pt>
                <c:pt idx="6010">
                  <c:v>335903.86993055558</c:v>
                </c:pt>
                <c:pt idx="6011">
                  <c:v>341886.82322916668</c:v>
                </c:pt>
                <c:pt idx="6012">
                  <c:v>349203.76090277778</c:v>
                </c:pt>
                <c:pt idx="6013">
                  <c:v>351497.68743055558</c:v>
                </c:pt>
                <c:pt idx="6014">
                  <c:v>352929.49736111111</c:v>
                </c:pt>
                <c:pt idx="6015">
                  <c:v>354864.13388888887</c:v>
                </c:pt>
                <c:pt idx="6016">
                  <c:v>353878.22635416669</c:v>
                </c:pt>
                <c:pt idx="6017">
                  <c:v>355632.58399305557</c:v>
                </c:pt>
                <c:pt idx="6018">
                  <c:v>358025.86208333331</c:v>
                </c:pt>
                <c:pt idx="6019">
                  <c:v>353264.91381944442</c:v>
                </c:pt>
                <c:pt idx="6020">
                  <c:v>340640.6304861111</c:v>
                </c:pt>
                <c:pt idx="6021">
                  <c:v>323010.86687500001</c:v>
                </c:pt>
                <c:pt idx="6022">
                  <c:v>304868.71815972222</c:v>
                </c:pt>
                <c:pt idx="6023">
                  <c:v>278747.60149305558</c:v>
                </c:pt>
                <c:pt idx="6024">
                  <c:v>263476.60107638891</c:v>
                </c:pt>
                <c:pt idx="6025">
                  <c:v>260163.86770833333</c:v>
                </c:pt>
                <c:pt idx="6026">
                  <c:v>259890.30194444445</c:v>
                </c:pt>
                <c:pt idx="6027">
                  <c:v>262549.36812499998</c:v>
                </c:pt>
                <c:pt idx="6028">
                  <c:v>273545.52565972222</c:v>
                </c:pt>
                <c:pt idx="6029">
                  <c:v>283360.62829861109</c:v>
                </c:pt>
                <c:pt idx="6030">
                  <c:v>285801.21288194443</c:v>
                </c:pt>
                <c:pt idx="6031">
                  <c:v>289764.81711805554</c:v>
                </c:pt>
                <c:pt idx="6032">
                  <c:v>302165.30593749997</c:v>
                </c:pt>
                <c:pt idx="6033">
                  <c:v>317149.23513888888</c:v>
                </c:pt>
                <c:pt idx="6034">
                  <c:v>322676.9554513889</c:v>
                </c:pt>
                <c:pt idx="6035">
                  <c:v>327427.2887152778</c:v>
                </c:pt>
                <c:pt idx="6036">
                  <c:v>330060.05361111113</c:v>
                </c:pt>
                <c:pt idx="6037">
                  <c:v>339398.22364583332</c:v>
                </c:pt>
                <c:pt idx="6038">
                  <c:v>342934.20874999999</c:v>
                </c:pt>
                <c:pt idx="6039">
                  <c:v>341924.09895833331</c:v>
                </c:pt>
                <c:pt idx="6040">
                  <c:v>344276.84375</c:v>
                </c:pt>
                <c:pt idx="6041">
                  <c:v>345192.4998263889</c:v>
                </c:pt>
                <c:pt idx="6042">
                  <c:v>342585.28333333333</c:v>
                </c:pt>
                <c:pt idx="6043">
                  <c:v>332412.61730902776</c:v>
                </c:pt>
                <c:pt idx="6044">
                  <c:v>312270.29083333333</c:v>
                </c:pt>
                <c:pt idx="6045">
                  <c:v>290215.44020833331</c:v>
                </c:pt>
                <c:pt idx="6046">
                  <c:v>265951.91739583336</c:v>
                </c:pt>
                <c:pt idx="6047">
                  <c:v>250949.3890451389</c:v>
                </c:pt>
                <c:pt idx="6048">
                  <c:v>245742.23869791668</c:v>
                </c:pt>
                <c:pt idx="6049">
                  <c:v>245623.09180555557</c:v>
                </c:pt>
                <c:pt idx="6050">
                  <c:v>246155.33644097223</c:v>
                </c:pt>
                <c:pt idx="6051">
                  <c:v>247509.98052083334</c:v>
                </c:pt>
                <c:pt idx="6052">
                  <c:v>248654.89479166668</c:v>
                </c:pt>
                <c:pt idx="6053">
                  <c:v>254137.68677083333</c:v>
                </c:pt>
                <c:pt idx="6054">
                  <c:v>256896.16986111112</c:v>
                </c:pt>
                <c:pt idx="6055">
                  <c:v>274541.9481597222</c:v>
                </c:pt>
                <c:pt idx="6056">
                  <c:v>297905.97319444444</c:v>
                </c:pt>
                <c:pt idx="6057">
                  <c:v>309327.24559027777</c:v>
                </c:pt>
                <c:pt idx="6058">
                  <c:v>315814.33850694442</c:v>
                </c:pt>
                <c:pt idx="6059">
                  <c:v>321034.64940972225</c:v>
                </c:pt>
                <c:pt idx="6060">
                  <c:v>324113.8070138889</c:v>
                </c:pt>
                <c:pt idx="6061">
                  <c:v>325089.83786458336</c:v>
                </c:pt>
                <c:pt idx="6062">
                  <c:v>325161.16111111111</c:v>
                </c:pt>
                <c:pt idx="6063">
                  <c:v>325198.97982638888</c:v>
                </c:pt>
                <c:pt idx="6064">
                  <c:v>325678.2652777778</c:v>
                </c:pt>
                <c:pt idx="6065">
                  <c:v>325756.18722222222</c:v>
                </c:pt>
                <c:pt idx="6066">
                  <c:v>326302.23798611108</c:v>
                </c:pt>
                <c:pt idx="6067">
                  <c:v>321045.74156250001</c:v>
                </c:pt>
                <c:pt idx="6068">
                  <c:v>314839.8329166667</c:v>
                </c:pt>
                <c:pt idx="6069">
                  <c:v>304586.67109374999</c:v>
                </c:pt>
                <c:pt idx="6070">
                  <c:v>284593.39604166668</c:v>
                </c:pt>
                <c:pt idx="6071">
                  <c:v>261276.09425347223</c:v>
                </c:pt>
                <c:pt idx="6072">
                  <c:v>250177.49979166666</c:v>
                </c:pt>
                <c:pt idx="6073">
                  <c:v>246216.18460069445</c:v>
                </c:pt>
                <c:pt idx="6074">
                  <c:v>243808.29100694443</c:v>
                </c:pt>
                <c:pt idx="6075">
                  <c:v>243582.05354166665</c:v>
                </c:pt>
                <c:pt idx="6076">
                  <c:v>245924.38604166667</c:v>
                </c:pt>
                <c:pt idx="6077">
                  <c:v>246864.796875</c:v>
                </c:pt>
                <c:pt idx="6078">
                  <c:v>246985.29430555555</c:v>
                </c:pt>
                <c:pt idx="6079">
                  <c:v>250256.76237847222</c:v>
                </c:pt>
                <c:pt idx="6080">
                  <c:v>269472.8615277778</c:v>
                </c:pt>
                <c:pt idx="6081">
                  <c:v>291986.37475694442</c:v>
                </c:pt>
                <c:pt idx="6082">
                  <c:v>309416.10045138886</c:v>
                </c:pt>
                <c:pt idx="6083">
                  <c:v>314829.3390972222</c:v>
                </c:pt>
                <c:pt idx="6084">
                  <c:v>317796.24381944444</c:v>
                </c:pt>
                <c:pt idx="6085">
                  <c:v>324285.35520833335</c:v>
                </c:pt>
                <c:pt idx="6086">
                  <c:v>327909.7080902778</c:v>
                </c:pt>
                <c:pt idx="6087">
                  <c:v>328940.00090277777</c:v>
                </c:pt>
                <c:pt idx="6088">
                  <c:v>330619.56354166666</c:v>
                </c:pt>
                <c:pt idx="6089">
                  <c:v>331827.21256944444</c:v>
                </c:pt>
                <c:pt idx="6090">
                  <c:v>334615.7112847222</c:v>
                </c:pt>
                <c:pt idx="6091">
                  <c:v>334377.65152777778</c:v>
                </c:pt>
                <c:pt idx="6092">
                  <c:v>328331.26135416667</c:v>
                </c:pt>
                <c:pt idx="6093">
                  <c:v>320794.10888888891</c:v>
                </c:pt>
                <c:pt idx="6094">
                  <c:v>306395.74006944447</c:v>
                </c:pt>
                <c:pt idx="6095">
                  <c:v>288011.65423611109</c:v>
                </c:pt>
                <c:pt idx="6096">
                  <c:v>282111.46385416668</c:v>
                </c:pt>
                <c:pt idx="6097">
                  <c:v>280538.15552083333</c:v>
                </c:pt>
                <c:pt idx="6098">
                  <c:v>280605.27673611109</c:v>
                </c:pt>
                <c:pt idx="6099">
                  <c:v>281917.99041666667</c:v>
                </c:pt>
                <c:pt idx="6100">
                  <c:v>283072.82666666666</c:v>
                </c:pt>
                <c:pt idx="6101">
                  <c:v>283508.03006944444</c:v>
                </c:pt>
                <c:pt idx="6102">
                  <c:v>285214.79756944446</c:v>
                </c:pt>
                <c:pt idx="6103">
                  <c:v>286485.76461805555</c:v>
                </c:pt>
                <c:pt idx="6104">
                  <c:v>293840.21243055555</c:v>
                </c:pt>
                <c:pt idx="6105">
                  <c:v>303297.77711805556</c:v>
                </c:pt>
                <c:pt idx="6106">
                  <c:v>318347.22968749999</c:v>
                </c:pt>
                <c:pt idx="6107">
                  <c:v>325338.22506944445</c:v>
                </c:pt>
                <c:pt idx="6108">
                  <c:v>333122.35510416667</c:v>
                </c:pt>
                <c:pt idx="6109">
                  <c:v>345599.68850694445</c:v>
                </c:pt>
                <c:pt idx="6110">
                  <c:v>351724.97149305558</c:v>
                </c:pt>
                <c:pt idx="6111">
                  <c:v>353984.15618055558</c:v>
                </c:pt>
                <c:pt idx="6112">
                  <c:v>355405.10060763889</c:v>
                </c:pt>
                <c:pt idx="6113">
                  <c:v>355984.96876736113</c:v>
                </c:pt>
                <c:pt idx="6114">
                  <c:v>356071.11697916669</c:v>
                </c:pt>
                <c:pt idx="6115">
                  <c:v>352391.4990798611</c:v>
                </c:pt>
                <c:pt idx="6116">
                  <c:v>338624.93515625002</c:v>
                </c:pt>
                <c:pt idx="6117">
                  <c:v>315129.5616145833</c:v>
                </c:pt>
                <c:pt idx="6118">
                  <c:v>287198.04239583336</c:v>
                </c:pt>
                <c:pt idx="6119">
                  <c:v>259729.9387326389</c:v>
                </c:pt>
                <c:pt idx="6120">
                  <c:v>254373.74379340277</c:v>
                </c:pt>
                <c:pt idx="6121">
                  <c:v>252466.859375</c:v>
                </c:pt>
                <c:pt idx="6122">
                  <c:v>252941.73644965279</c:v>
                </c:pt>
                <c:pt idx="6123">
                  <c:v>259371.37699652778</c:v>
                </c:pt>
                <c:pt idx="6124">
                  <c:v>263261.36586805555</c:v>
                </c:pt>
                <c:pt idx="6125">
                  <c:v>263606.63645833335</c:v>
                </c:pt>
                <c:pt idx="6126">
                  <c:v>262684.00829861109</c:v>
                </c:pt>
                <c:pt idx="6127">
                  <c:v>264514.70961805555</c:v>
                </c:pt>
                <c:pt idx="6128">
                  <c:v>277270.63079861109</c:v>
                </c:pt>
                <c:pt idx="6129">
                  <c:v>299543.86845486111</c:v>
                </c:pt>
                <c:pt idx="6130">
                  <c:v>318298.90539930557</c:v>
                </c:pt>
                <c:pt idx="6131">
                  <c:v>322402.04074652778</c:v>
                </c:pt>
                <c:pt idx="6132">
                  <c:v>325897.25211805553</c:v>
                </c:pt>
                <c:pt idx="6133">
                  <c:v>326925.54348958336</c:v>
                </c:pt>
                <c:pt idx="6134">
                  <c:v>327484.2287152778</c:v>
                </c:pt>
                <c:pt idx="6135">
                  <c:v>329864.85022569442</c:v>
                </c:pt>
                <c:pt idx="6136">
                  <c:v>331308.51020833332</c:v>
                </c:pt>
                <c:pt idx="6137">
                  <c:v>330823.55739583331</c:v>
                </c:pt>
                <c:pt idx="6138">
                  <c:v>328886.20857638889</c:v>
                </c:pt>
                <c:pt idx="6139">
                  <c:v>322748.44223958335</c:v>
                </c:pt>
                <c:pt idx="6140">
                  <c:v>310124.80668402778</c:v>
                </c:pt>
                <c:pt idx="6141">
                  <c:v>287396.36479166668</c:v>
                </c:pt>
                <c:pt idx="6142">
                  <c:v>256864.39997395832</c:v>
                </c:pt>
                <c:pt idx="6143">
                  <c:v>236218.49706597222</c:v>
                </c:pt>
                <c:pt idx="6144">
                  <c:v>231212.75295138889</c:v>
                </c:pt>
                <c:pt idx="6145">
                  <c:v>231044.15269097223</c:v>
                </c:pt>
                <c:pt idx="6146">
                  <c:v>230770.93689236112</c:v>
                </c:pt>
                <c:pt idx="6147">
                  <c:v>232967.37703125001</c:v>
                </c:pt>
                <c:pt idx="6148">
                  <c:v>247724.7734548611</c:v>
                </c:pt>
                <c:pt idx="6149">
                  <c:v>251751.609375</c:v>
                </c:pt>
                <c:pt idx="6150">
                  <c:v>251759.28854166667</c:v>
                </c:pt>
                <c:pt idx="6151">
                  <c:v>251853.58569444445</c:v>
                </c:pt>
                <c:pt idx="6152">
                  <c:v>258753.74760416665</c:v>
                </c:pt>
                <c:pt idx="6153">
                  <c:v>273311.25311631942</c:v>
                </c:pt>
                <c:pt idx="6154">
                  <c:v>290849.60104166664</c:v>
                </c:pt>
                <c:pt idx="6155">
                  <c:v>309019.18788194447</c:v>
                </c:pt>
                <c:pt idx="6156">
                  <c:v>311068.44444444444</c:v>
                </c:pt>
                <c:pt idx="6157">
                  <c:v>312456.77777777775</c:v>
                </c:pt>
                <c:pt idx="6158">
                  <c:v>312455.32577256946</c:v>
                </c:pt>
                <c:pt idx="6159">
                  <c:v>312450.31125000003</c:v>
                </c:pt>
                <c:pt idx="6160">
                  <c:v>312511.34270833334</c:v>
                </c:pt>
                <c:pt idx="6161">
                  <c:v>312628.08760416665</c:v>
                </c:pt>
                <c:pt idx="6162">
                  <c:v>313039.64958333335</c:v>
                </c:pt>
                <c:pt idx="6163">
                  <c:v>312592.95680555556</c:v>
                </c:pt>
                <c:pt idx="6164">
                  <c:v>298114.20753472223</c:v>
                </c:pt>
                <c:pt idx="6165">
                  <c:v>269727.80833333335</c:v>
                </c:pt>
                <c:pt idx="6166">
                  <c:v>247951.44395833334</c:v>
                </c:pt>
                <c:pt idx="6167">
                  <c:v>230985.91340277778</c:v>
                </c:pt>
                <c:pt idx="6168">
                  <c:v>226569.17654513888</c:v>
                </c:pt>
                <c:pt idx="6169">
                  <c:v>226171.61732638889</c:v>
                </c:pt>
                <c:pt idx="6170">
                  <c:v>225662.80975694445</c:v>
                </c:pt>
                <c:pt idx="6171">
                  <c:v>229975.96293402778</c:v>
                </c:pt>
                <c:pt idx="6172">
                  <c:v>234229.18161458333</c:v>
                </c:pt>
                <c:pt idx="6173">
                  <c:v>235135.375</c:v>
                </c:pt>
                <c:pt idx="6174">
                  <c:v>235135.375</c:v>
                </c:pt>
                <c:pt idx="6175">
                  <c:v>236590.55048611111</c:v>
                </c:pt>
                <c:pt idx="6176">
                  <c:v>247097.82267361111</c:v>
                </c:pt>
                <c:pt idx="6177">
                  <c:v>259900.53366319445</c:v>
                </c:pt>
                <c:pt idx="6178">
                  <c:v>281694.69777777779</c:v>
                </c:pt>
                <c:pt idx="6179">
                  <c:v>304580.56031249999</c:v>
                </c:pt>
                <c:pt idx="6180">
                  <c:v>307003.89519097219</c:v>
                </c:pt>
                <c:pt idx="6181">
                  <c:v>308301.40447916667</c:v>
                </c:pt>
                <c:pt idx="6182">
                  <c:v>308955.00076388888</c:v>
                </c:pt>
                <c:pt idx="6183">
                  <c:v>309495.67249999999</c:v>
                </c:pt>
                <c:pt idx="6184">
                  <c:v>309498.35409722221</c:v>
                </c:pt>
                <c:pt idx="6185">
                  <c:v>309238.67145833332</c:v>
                </c:pt>
                <c:pt idx="6186">
                  <c:v>309266.95524305553</c:v>
                </c:pt>
                <c:pt idx="6187">
                  <c:v>308607.53819444444</c:v>
                </c:pt>
                <c:pt idx="6188">
                  <c:v>290179.63614583336</c:v>
                </c:pt>
                <c:pt idx="6189">
                  <c:v>263228.37890625</c:v>
                </c:pt>
                <c:pt idx="6190">
                  <c:v>239031.56307291667</c:v>
                </c:pt>
                <c:pt idx="6191">
                  <c:v>220730.17696180556</c:v>
                </c:pt>
                <c:pt idx="6192">
                  <c:v>218503.263125</c:v>
                </c:pt>
                <c:pt idx="6193">
                  <c:v>218366.42809027777</c:v>
                </c:pt>
                <c:pt idx="6194">
                  <c:v>218353.60947916665</c:v>
                </c:pt>
                <c:pt idx="6195">
                  <c:v>221792.31828124999</c:v>
                </c:pt>
                <c:pt idx="6196">
                  <c:v>226707.54105902778</c:v>
                </c:pt>
                <c:pt idx="6197">
                  <c:v>228487.85119791667</c:v>
                </c:pt>
                <c:pt idx="6198">
                  <c:v>229026.29552083334</c:v>
                </c:pt>
                <c:pt idx="6199">
                  <c:v>232139.16458333333</c:v>
                </c:pt>
                <c:pt idx="6200">
                  <c:v>238142.49159722222</c:v>
                </c:pt>
                <c:pt idx="6201">
                  <c:v>257474.39865451388</c:v>
                </c:pt>
                <c:pt idx="6202">
                  <c:v>281431.49993055558</c:v>
                </c:pt>
                <c:pt idx="6203">
                  <c:v>303609.7496527778</c:v>
                </c:pt>
                <c:pt idx="6204">
                  <c:v>307013.85878472222</c:v>
                </c:pt>
                <c:pt idx="6205">
                  <c:v>309026.95968750003</c:v>
                </c:pt>
                <c:pt idx="6206">
                  <c:v>309322.23274305556</c:v>
                </c:pt>
                <c:pt idx="6207">
                  <c:v>309671.73784722225</c:v>
                </c:pt>
                <c:pt idx="6208">
                  <c:v>309802.38086805557</c:v>
                </c:pt>
                <c:pt idx="6209">
                  <c:v>309455.93652777775</c:v>
                </c:pt>
                <c:pt idx="6210">
                  <c:v>308757.11444444442</c:v>
                </c:pt>
                <c:pt idx="6211">
                  <c:v>304500.95968750003</c:v>
                </c:pt>
                <c:pt idx="6212">
                  <c:v>279852.01680555556</c:v>
                </c:pt>
                <c:pt idx="6213">
                  <c:v>257522.05588541666</c:v>
                </c:pt>
                <c:pt idx="6214">
                  <c:v>237290.01006944446</c:v>
                </c:pt>
                <c:pt idx="6215">
                  <c:v>228030.66744791667</c:v>
                </c:pt>
                <c:pt idx="6216">
                  <c:v>222487.02446180556</c:v>
                </c:pt>
                <c:pt idx="6217">
                  <c:v>220861.62918402778</c:v>
                </c:pt>
                <c:pt idx="6218">
                  <c:v>220860.890625</c:v>
                </c:pt>
                <c:pt idx="6219">
                  <c:v>220859.06229166666</c:v>
                </c:pt>
                <c:pt idx="6220">
                  <c:v>221396.95475694444</c:v>
                </c:pt>
                <c:pt idx="6221">
                  <c:v>221874.03703124999</c:v>
                </c:pt>
                <c:pt idx="6222">
                  <c:v>222854.06900173612</c:v>
                </c:pt>
                <c:pt idx="6223">
                  <c:v>239873.36260416667</c:v>
                </c:pt>
                <c:pt idx="6224">
                  <c:v>248942.44326388888</c:v>
                </c:pt>
                <c:pt idx="6225">
                  <c:v>265884.82906249998</c:v>
                </c:pt>
                <c:pt idx="6226">
                  <c:v>286291.18045138888</c:v>
                </c:pt>
                <c:pt idx="6227">
                  <c:v>297537.62885416666</c:v>
                </c:pt>
                <c:pt idx="6228">
                  <c:v>301450.9790625</c:v>
                </c:pt>
                <c:pt idx="6229">
                  <c:v>302548.78465277777</c:v>
                </c:pt>
                <c:pt idx="6230">
                  <c:v>303766.61545138888</c:v>
                </c:pt>
                <c:pt idx="6231">
                  <c:v>302318.35288194445</c:v>
                </c:pt>
                <c:pt idx="6232">
                  <c:v>302070.53649305558</c:v>
                </c:pt>
                <c:pt idx="6233">
                  <c:v>303740.53555555554</c:v>
                </c:pt>
                <c:pt idx="6234">
                  <c:v>303851.34934027778</c:v>
                </c:pt>
                <c:pt idx="6235">
                  <c:v>304078.08798611112</c:v>
                </c:pt>
                <c:pt idx="6236">
                  <c:v>293936.61534722225</c:v>
                </c:pt>
                <c:pt idx="6237">
                  <c:v>276711.44805555558</c:v>
                </c:pt>
                <c:pt idx="6238">
                  <c:v>251677.51848958334</c:v>
                </c:pt>
                <c:pt idx="6239">
                  <c:v>237427.2265625</c:v>
                </c:pt>
                <c:pt idx="6240">
                  <c:v>229905.47270833334</c:v>
                </c:pt>
                <c:pt idx="6241">
                  <c:v>226082.56911458334</c:v>
                </c:pt>
                <c:pt idx="6242">
                  <c:v>226081.21875</c:v>
                </c:pt>
                <c:pt idx="6243">
                  <c:v>226079.29722222223</c:v>
                </c:pt>
                <c:pt idx="6244">
                  <c:v>226596.68833333332</c:v>
                </c:pt>
                <c:pt idx="6245">
                  <c:v>230715.95036458335</c:v>
                </c:pt>
                <c:pt idx="6246">
                  <c:v>234432.79229166667</c:v>
                </c:pt>
                <c:pt idx="6247">
                  <c:v>241544.42717013889</c:v>
                </c:pt>
                <c:pt idx="6248">
                  <c:v>257865.17527777777</c:v>
                </c:pt>
                <c:pt idx="6249">
                  <c:v>278242.40871527779</c:v>
                </c:pt>
                <c:pt idx="6250">
                  <c:v>298032.62552951387</c:v>
                </c:pt>
                <c:pt idx="6251">
                  <c:v>311904.48267361108</c:v>
                </c:pt>
                <c:pt idx="6252">
                  <c:v>317402.84371527779</c:v>
                </c:pt>
                <c:pt idx="6253">
                  <c:v>323323.57135416666</c:v>
                </c:pt>
                <c:pt idx="6254">
                  <c:v>326210.09902777779</c:v>
                </c:pt>
                <c:pt idx="6255">
                  <c:v>326949.17513888888</c:v>
                </c:pt>
                <c:pt idx="6256">
                  <c:v>328499.03197916667</c:v>
                </c:pt>
                <c:pt idx="6257">
                  <c:v>329128.53934027778</c:v>
                </c:pt>
                <c:pt idx="6258">
                  <c:v>329288.62440972222</c:v>
                </c:pt>
                <c:pt idx="6259">
                  <c:v>326746.50072916667</c:v>
                </c:pt>
                <c:pt idx="6260">
                  <c:v>311106.35184027778</c:v>
                </c:pt>
                <c:pt idx="6261">
                  <c:v>289836.66781249997</c:v>
                </c:pt>
                <c:pt idx="6262">
                  <c:v>272008.00868055556</c:v>
                </c:pt>
                <c:pt idx="6263">
                  <c:v>257052.64338541665</c:v>
                </c:pt>
                <c:pt idx="6264">
                  <c:v>253010.66111111111</c:v>
                </c:pt>
                <c:pt idx="6265">
                  <c:v>252780.92864583334</c:v>
                </c:pt>
                <c:pt idx="6266">
                  <c:v>251202.78857638888</c:v>
                </c:pt>
                <c:pt idx="6267">
                  <c:v>253910.80204861111</c:v>
                </c:pt>
                <c:pt idx="6268">
                  <c:v>275022.06173611112</c:v>
                </c:pt>
                <c:pt idx="6269">
                  <c:v>288732.7684375</c:v>
                </c:pt>
                <c:pt idx="6270">
                  <c:v>291268.92763888888</c:v>
                </c:pt>
                <c:pt idx="6271">
                  <c:v>294219.32086805557</c:v>
                </c:pt>
                <c:pt idx="6272">
                  <c:v>309114.7863888889</c:v>
                </c:pt>
                <c:pt idx="6273">
                  <c:v>317170.05204861111</c:v>
                </c:pt>
                <c:pt idx="6274">
                  <c:v>325186.21940972219</c:v>
                </c:pt>
                <c:pt idx="6275">
                  <c:v>333035.75434027775</c:v>
                </c:pt>
                <c:pt idx="6276">
                  <c:v>337408.87423611112</c:v>
                </c:pt>
                <c:pt idx="6277">
                  <c:v>341551.63295138889</c:v>
                </c:pt>
                <c:pt idx="6278">
                  <c:v>342363.48229166667</c:v>
                </c:pt>
                <c:pt idx="6279">
                  <c:v>347321.49034722225</c:v>
                </c:pt>
                <c:pt idx="6280">
                  <c:v>347770.24444444443</c:v>
                </c:pt>
                <c:pt idx="6281">
                  <c:v>348010.13732638891</c:v>
                </c:pt>
                <c:pt idx="6282">
                  <c:v>352527.52204861114</c:v>
                </c:pt>
                <c:pt idx="6283">
                  <c:v>343786.75222222222</c:v>
                </c:pt>
                <c:pt idx="6284">
                  <c:v>331569.19673611113</c:v>
                </c:pt>
                <c:pt idx="6285">
                  <c:v>314590.91899305553</c:v>
                </c:pt>
                <c:pt idx="6286">
                  <c:v>297505.45899305557</c:v>
                </c:pt>
                <c:pt idx="6287">
                  <c:v>277096.0447222222</c:v>
                </c:pt>
                <c:pt idx="6288">
                  <c:v>271728.42326388886</c:v>
                </c:pt>
                <c:pt idx="6289">
                  <c:v>271724.00187500002</c:v>
                </c:pt>
                <c:pt idx="6290">
                  <c:v>272166.1773611111</c:v>
                </c:pt>
                <c:pt idx="6291">
                  <c:v>275048.03770833334</c:v>
                </c:pt>
                <c:pt idx="6292">
                  <c:v>286573.10888888891</c:v>
                </c:pt>
                <c:pt idx="6293">
                  <c:v>293521.04677083332</c:v>
                </c:pt>
                <c:pt idx="6294">
                  <c:v>294526.71875</c:v>
                </c:pt>
                <c:pt idx="6295">
                  <c:v>297747.70868055557</c:v>
                </c:pt>
                <c:pt idx="6296">
                  <c:v>308562.46434027777</c:v>
                </c:pt>
                <c:pt idx="6297">
                  <c:v>322615.33732638886</c:v>
                </c:pt>
                <c:pt idx="6298">
                  <c:v>328141.07836805558</c:v>
                </c:pt>
                <c:pt idx="6299">
                  <c:v>335473.78951388889</c:v>
                </c:pt>
                <c:pt idx="6300">
                  <c:v>342686.41348958336</c:v>
                </c:pt>
                <c:pt idx="6301">
                  <c:v>345587.01927083335</c:v>
                </c:pt>
                <c:pt idx="6302">
                  <c:v>348114.02477430558</c:v>
                </c:pt>
                <c:pt idx="6303">
                  <c:v>348965.87128472223</c:v>
                </c:pt>
                <c:pt idx="6304">
                  <c:v>349930.59375</c:v>
                </c:pt>
                <c:pt idx="6305">
                  <c:v>349521.79559027776</c:v>
                </c:pt>
                <c:pt idx="6306">
                  <c:v>350647.1984722222</c:v>
                </c:pt>
                <c:pt idx="6307">
                  <c:v>344808.20361111109</c:v>
                </c:pt>
                <c:pt idx="6308">
                  <c:v>334946.15284722223</c:v>
                </c:pt>
                <c:pt idx="6309">
                  <c:v>315137.65760416666</c:v>
                </c:pt>
                <c:pt idx="6310">
                  <c:v>298873.34156249999</c:v>
                </c:pt>
                <c:pt idx="6311">
                  <c:v>288626.20243923611</c:v>
                </c:pt>
                <c:pt idx="6312">
                  <c:v>280323.08381944447</c:v>
                </c:pt>
                <c:pt idx="6313">
                  <c:v>277052.45354166668</c:v>
                </c:pt>
                <c:pt idx="6314">
                  <c:v>277000.62159722223</c:v>
                </c:pt>
                <c:pt idx="6315">
                  <c:v>277276.7947222222</c:v>
                </c:pt>
                <c:pt idx="6316">
                  <c:v>281170.44888888887</c:v>
                </c:pt>
                <c:pt idx="6317">
                  <c:v>282819.14791666664</c:v>
                </c:pt>
                <c:pt idx="6318">
                  <c:v>282822.58124999999</c:v>
                </c:pt>
                <c:pt idx="6319">
                  <c:v>287283.15270833333</c:v>
                </c:pt>
                <c:pt idx="6320">
                  <c:v>304289.26781250001</c:v>
                </c:pt>
                <c:pt idx="6321">
                  <c:v>324050.76736111112</c:v>
                </c:pt>
                <c:pt idx="6322">
                  <c:v>331094.45065972221</c:v>
                </c:pt>
                <c:pt idx="6323">
                  <c:v>334949.78416666668</c:v>
                </c:pt>
                <c:pt idx="6324">
                  <c:v>343399.5836111111</c:v>
                </c:pt>
                <c:pt idx="6325">
                  <c:v>355181.56909722224</c:v>
                </c:pt>
                <c:pt idx="6326">
                  <c:v>359747.14447916666</c:v>
                </c:pt>
                <c:pt idx="6327">
                  <c:v>364285.85861111112</c:v>
                </c:pt>
                <c:pt idx="6328">
                  <c:v>365596.74194444442</c:v>
                </c:pt>
                <c:pt idx="6329">
                  <c:v>365278.69786458334</c:v>
                </c:pt>
                <c:pt idx="6330">
                  <c:v>366114.70649305556</c:v>
                </c:pt>
                <c:pt idx="6331">
                  <c:v>357364.77571180556</c:v>
                </c:pt>
                <c:pt idx="6332">
                  <c:v>346051.86130208336</c:v>
                </c:pt>
                <c:pt idx="6333">
                  <c:v>331865.91204861109</c:v>
                </c:pt>
                <c:pt idx="6334">
                  <c:v>319080.46270833333</c:v>
                </c:pt>
                <c:pt idx="6335">
                  <c:v>308835.47020833334</c:v>
                </c:pt>
                <c:pt idx="6336">
                  <c:v>304172.9429861111</c:v>
                </c:pt>
                <c:pt idx="6337">
                  <c:v>303078.46201388887</c:v>
                </c:pt>
                <c:pt idx="6338">
                  <c:v>303553.5625</c:v>
                </c:pt>
                <c:pt idx="6339">
                  <c:v>303917.72249999997</c:v>
                </c:pt>
                <c:pt idx="6340">
                  <c:v>307586.93159722222</c:v>
                </c:pt>
                <c:pt idx="6341">
                  <c:v>309638.22784722224</c:v>
                </c:pt>
                <c:pt idx="6342">
                  <c:v>311116.62246527779</c:v>
                </c:pt>
                <c:pt idx="6343">
                  <c:v>315268.27458333335</c:v>
                </c:pt>
                <c:pt idx="6344">
                  <c:v>326303.13572916668</c:v>
                </c:pt>
                <c:pt idx="6345">
                  <c:v>338177.29114583333</c:v>
                </c:pt>
                <c:pt idx="6346">
                  <c:v>348968.22121527779</c:v>
                </c:pt>
                <c:pt idx="6347">
                  <c:v>354433.03642361111</c:v>
                </c:pt>
                <c:pt idx="6348">
                  <c:v>360591.24781249999</c:v>
                </c:pt>
                <c:pt idx="6349">
                  <c:v>365899.22996527777</c:v>
                </c:pt>
                <c:pt idx="6350">
                  <c:v>367224.18527777778</c:v>
                </c:pt>
                <c:pt idx="6351">
                  <c:v>366913.14614583331</c:v>
                </c:pt>
                <c:pt idx="6352">
                  <c:v>365957.81031249999</c:v>
                </c:pt>
                <c:pt idx="6353">
                  <c:v>365748.36458333331</c:v>
                </c:pt>
                <c:pt idx="6354">
                  <c:v>366055.79361111112</c:v>
                </c:pt>
                <c:pt idx="6355">
                  <c:v>363018.19135416666</c:v>
                </c:pt>
                <c:pt idx="6356">
                  <c:v>352253.95246527781</c:v>
                </c:pt>
                <c:pt idx="6357">
                  <c:v>335622.47562500002</c:v>
                </c:pt>
                <c:pt idx="6358">
                  <c:v>318092.35496527777</c:v>
                </c:pt>
                <c:pt idx="6359">
                  <c:v>300761.10614583333</c:v>
                </c:pt>
                <c:pt idx="6360">
                  <c:v>296450.89624999999</c:v>
                </c:pt>
                <c:pt idx="6361">
                  <c:v>296143.38736111112</c:v>
                </c:pt>
                <c:pt idx="6362">
                  <c:v>296121.625</c:v>
                </c:pt>
                <c:pt idx="6363">
                  <c:v>296121.625</c:v>
                </c:pt>
                <c:pt idx="6364">
                  <c:v>295113.19631944445</c:v>
                </c:pt>
                <c:pt idx="6365">
                  <c:v>294563.81826388888</c:v>
                </c:pt>
                <c:pt idx="6366">
                  <c:v>294638.96250000002</c:v>
                </c:pt>
                <c:pt idx="6367">
                  <c:v>296197.9891666667</c:v>
                </c:pt>
                <c:pt idx="6368">
                  <c:v>297897.39475694444</c:v>
                </c:pt>
                <c:pt idx="6369">
                  <c:v>310012.14850694442</c:v>
                </c:pt>
                <c:pt idx="6370">
                  <c:v>317351.6150347222</c:v>
                </c:pt>
                <c:pt idx="6371">
                  <c:v>319750.80670138891</c:v>
                </c:pt>
                <c:pt idx="6372">
                  <c:v>334244.11836805556</c:v>
                </c:pt>
                <c:pt idx="6373">
                  <c:v>339120.75277777779</c:v>
                </c:pt>
                <c:pt idx="6374">
                  <c:v>340078.93093749997</c:v>
                </c:pt>
                <c:pt idx="6375">
                  <c:v>340169.10864583333</c:v>
                </c:pt>
                <c:pt idx="6376">
                  <c:v>340709.54218749999</c:v>
                </c:pt>
                <c:pt idx="6377">
                  <c:v>341843.96486111113</c:v>
                </c:pt>
                <c:pt idx="6378">
                  <c:v>343607.47833333333</c:v>
                </c:pt>
                <c:pt idx="6379">
                  <c:v>337481.93059027777</c:v>
                </c:pt>
                <c:pt idx="6380">
                  <c:v>327260.64496527775</c:v>
                </c:pt>
                <c:pt idx="6381">
                  <c:v>314039.85118055553</c:v>
                </c:pt>
                <c:pt idx="6382">
                  <c:v>292628.49763888889</c:v>
                </c:pt>
                <c:pt idx="6383">
                  <c:v>265947.7965277778</c:v>
                </c:pt>
                <c:pt idx="6384">
                  <c:v>257438.05805555556</c:v>
                </c:pt>
                <c:pt idx="6385">
                  <c:v>254080.23303819445</c:v>
                </c:pt>
                <c:pt idx="6386">
                  <c:v>254078.953125</c:v>
                </c:pt>
                <c:pt idx="6387">
                  <c:v>252664.6795138889</c:v>
                </c:pt>
                <c:pt idx="6388">
                  <c:v>251899.421875</c:v>
                </c:pt>
                <c:pt idx="6389">
                  <c:v>251899.421875</c:v>
                </c:pt>
                <c:pt idx="6390">
                  <c:v>253801.36888888889</c:v>
                </c:pt>
                <c:pt idx="6391">
                  <c:v>266505.9912673611</c:v>
                </c:pt>
                <c:pt idx="6392">
                  <c:v>281981.88506944443</c:v>
                </c:pt>
                <c:pt idx="6393">
                  <c:v>306866.71732638887</c:v>
                </c:pt>
                <c:pt idx="6394">
                  <c:v>313986.13371527777</c:v>
                </c:pt>
                <c:pt idx="6395">
                  <c:v>322443.6848263889</c:v>
                </c:pt>
                <c:pt idx="6396">
                  <c:v>331152.96048611111</c:v>
                </c:pt>
                <c:pt idx="6397">
                  <c:v>341391.669375</c:v>
                </c:pt>
                <c:pt idx="6398">
                  <c:v>344327.3721875</c:v>
                </c:pt>
                <c:pt idx="6399">
                  <c:v>344618.94430555555</c:v>
                </c:pt>
                <c:pt idx="6400">
                  <c:v>344607.90479166666</c:v>
                </c:pt>
                <c:pt idx="6401">
                  <c:v>344791.20927083335</c:v>
                </c:pt>
                <c:pt idx="6402">
                  <c:v>344967.93694444443</c:v>
                </c:pt>
                <c:pt idx="6403">
                  <c:v>336980.55427083332</c:v>
                </c:pt>
                <c:pt idx="6404">
                  <c:v>325179.87777777779</c:v>
                </c:pt>
                <c:pt idx="6405">
                  <c:v>310899.65177083336</c:v>
                </c:pt>
                <c:pt idx="6406">
                  <c:v>298649.97774305556</c:v>
                </c:pt>
                <c:pt idx="6407">
                  <c:v>272024.43788194447</c:v>
                </c:pt>
                <c:pt idx="6408">
                  <c:v>266926.14194444445</c:v>
                </c:pt>
                <c:pt idx="6409">
                  <c:v>266598.505</c:v>
                </c:pt>
                <c:pt idx="6410">
                  <c:v>264117.03125</c:v>
                </c:pt>
                <c:pt idx="6411">
                  <c:v>264117.03125</c:v>
                </c:pt>
                <c:pt idx="6412">
                  <c:v>264117.03125</c:v>
                </c:pt>
                <c:pt idx="6413">
                  <c:v>264271.29347222223</c:v>
                </c:pt>
                <c:pt idx="6414">
                  <c:v>268151.02336805558</c:v>
                </c:pt>
                <c:pt idx="6415">
                  <c:v>274725.77031250001</c:v>
                </c:pt>
                <c:pt idx="6416">
                  <c:v>283303.05072916666</c:v>
                </c:pt>
                <c:pt idx="6417">
                  <c:v>305445.42128472222</c:v>
                </c:pt>
                <c:pt idx="6418">
                  <c:v>317519.90736111114</c:v>
                </c:pt>
                <c:pt idx="6419">
                  <c:v>321016.23871527775</c:v>
                </c:pt>
                <c:pt idx="6420">
                  <c:v>326067.35447916668</c:v>
                </c:pt>
                <c:pt idx="6421">
                  <c:v>330298.55020833336</c:v>
                </c:pt>
                <c:pt idx="6422">
                  <c:v>331236.01336805557</c:v>
                </c:pt>
                <c:pt idx="6423">
                  <c:v>330208.16930555558</c:v>
                </c:pt>
                <c:pt idx="6424">
                  <c:v>330083.82319444447</c:v>
                </c:pt>
                <c:pt idx="6425">
                  <c:v>329316.96538194444</c:v>
                </c:pt>
                <c:pt idx="6426">
                  <c:v>329276.62930555554</c:v>
                </c:pt>
                <c:pt idx="6427">
                  <c:v>327870.82451388892</c:v>
                </c:pt>
                <c:pt idx="6428">
                  <c:v>320873.21447916667</c:v>
                </c:pt>
                <c:pt idx="6429">
                  <c:v>315159.95135416667</c:v>
                </c:pt>
                <c:pt idx="6430">
                  <c:v>302709.54635416664</c:v>
                </c:pt>
                <c:pt idx="6431">
                  <c:v>274343.08822916669</c:v>
                </c:pt>
                <c:pt idx="6432">
                  <c:v>266965.01291666669</c:v>
                </c:pt>
                <c:pt idx="6433">
                  <c:v>265262.56430555554</c:v>
                </c:pt>
                <c:pt idx="6434">
                  <c:v>264815.34375</c:v>
                </c:pt>
                <c:pt idx="6435">
                  <c:v>265334.89</c:v>
                </c:pt>
                <c:pt idx="6436">
                  <c:v>275202.92131944443</c:v>
                </c:pt>
                <c:pt idx="6437">
                  <c:v>278035.44899305556</c:v>
                </c:pt>
                <c:pt idx="6438">
                  <c:v>278670.69489583332</c:v>
                </c:pt>
                <c:pt idx="6439">
                  <c:v>281887.23656250001</c:v>
                </c:pt>
                <c:pt idx="6440">
                  <c:v>283403.3380902778</c:v>
                </c:pt>
                <c:pt idx="6441">
                  <c:v>298336.67840277776</c:v>
                </c:pt>
                <c:pt idx="6442">
                  <c:v>312700.43642361113</c:v>
                </c:pt>
                <c:pt idx="6443">
                  <c:v>317922.37531249999</c:v>
                </c:pt>
                <c:pt idx="6444">
                  <c:v>325485.60913194442</c:v>
                </c:pt>
                <c:pt idx="6445">
                  <c:v>334092.15208333335</c:v>
                </c:pt>
                <c:pt idx="6446">
                  <c:v>335857.23166666669</c:v>
                </c:pt>
                <c:pt idx="6447">
                  <c:v>336619.90802083333</c:v>
                </c:pt>
                <c:pt idx="6448">
                  <c:v>337480.00951388892</c:v>
                </c:pt>
                <c:pt idx="6449">
                  <c:v>339603.57250000001</c:v>
                </c:pt>
                <c:pt idx="6450">
                  <c:v>343138.09531250002</c:v>
                </c:pt>
                <c:pt idx="6451">
                  <c:v>338195.86145833333</c:v>
                </c:pt>
                <c:pt idx="6452">
                  <c:v>325969.51041666669</c:v>
                </c:pt>
                <c:pt idx="6453">
                  <c:v>302885.93295138888</c:v>
                </c:pt>
                <c:pt idx="6454">
                  <c:v>277630.28059027781</c:v>
                </c:pt>
                <c:pt idx="6455">
                  <c:v>245458.78475694446</c:v>
                </c:pt>
                <c:pt idx="6456">
                  <c:v>232060.0001736111</c:v>
                </c:pt>
                <c:pt idx="6457">
                  <c:v>226085.46338541666</c:v>
                </c:pt>
                <c:pt idx="6458">
                  <c:v>225046.11763888889</c:v>
                </c:pt>
                <c:pt idx="6459">
                  <c:v>226819.85878472222</c:v>
                </c:pt>
                <c:pt idx="6460">
                  <c:v>230138.62963541667</c:v>
                </c:pt>
                <c:pt idx="6461">
                  <c:v>233750.84409722223</c:v>
                </c:pt>
                <c:pt idx="6462">
                  <c:v>235646.94986111112</c:v>
                </c:pt>
                <c:pt idx="6463">
                  <c:v>243336.76388888888</c:v>
                </c:pt>
                <c:pt idx="6464">
                  <c:v>247606.13694444444</c:v>
                </c:pt>
                <c:pt idx="6465">
                  <c:v>256015.85489583333</c:v>
                </c:pt>
                <c:pt idx="6466">
                  <c:v>280242.39590277779</c:v>
                </c:pt>
                <c:pt idx="6467">
                  <c:v>290979.76659722225</c:v>
                </c:pt>
                <c:pt idx="6468">
                  <c:v>298169.48947916669</c:v>
                </c:pt>
                <c:pt idx="6469">
                  <c:v>306982.92166666669</c:v>
                </c:pt>
                <c:pt idx="6470">
                  <c:v>310268.46020833333</c:v>
                </c:pt>
                <c:pt idx="6471">
                  <c:v>313254.59999999998</c:v>
                </c:pt>
                <c:pt idx="6472">
                  <c:v>314761.76652777777</c:v>
                </c:pt>
                <c:pt idx="6473">
                  <c:v>317726.77652777778</c:v>
                </c:pt>
                <c:pt idx="6474">
                  <c:v>319351.49291666667</c:v>
                </c:pt>
                <c:pt idx="6475">
                  <c:v>306019.92847222224</c:v>
                </c:pt>
                <c:pt idx="6476">
                  <c:v>281289.74208333332</c:v>
                </c:pt>
                <c:pt idx="6477">
                  <c:v>251496.6937326389</c:v>
                </c:pt>
                <c:pt idx="6478">
                  <c:v>237421.40219618054</c:v>
                </c:pt>
                <c:pt idx="6479">
                  <c:v>224595.31982638888</c:v>
                </c:pt>
                <c:pt idx="6480">
                  <c:v>221339.96875</c:v>
                </c:pt>
                <c:pt idx="6481">
                  <c:v>221339.96875</c:v>
                </c:pt>
                <c:pt idx="6482">
                  <c:v>221339.96875</c:v>
                </c:pt>
                <c:pt idx="6483">
                  <c:v>221872.67783854165</c:v>
                </c:pt>
                <c:pt idx="6484">
                  <c:v>231876.45949652776</c:v>
                </c:pt>
                <c:pt idx="6485">
                  <c:v>235089.55039062499</c:v>
                </c:pt>
                <c:pt idx="6486">
                  <c:v>236557.24816840279</c:v>
                </c:pt>
                <c:pt idx="6487">
                  <c:v>237742.81593750001</c:v>
                </c:pt>
                <c:pt idx="6488">
                  <c:v>238661.93613715278</c:v>
                </c:pt>
                <c:pt idx="6489">
                  <c:v>249725.40569444443</c:v>
                </c:pt>
                <c:pt idx="6490">
                  <c:v>269287.2530208333</c:v>
                </c:pt>
                <c:pt idx="6491">
                  <c:v>288891.12246527779</c:v>
                </c:pt>
                <c:pt idx="6492">
                  <c:v>291397.17154513887</c:v>
                </c:pt>
                <c:pt idx="6493">
                  <c:v>294689.28729166667</c:v>
                </c:pt>
                <c:pt idx="6494">
                  <c:v>299665.13753472222</c:v>
                </c:pt>
                <c:pt idx="6495">
                  <c:v>301680.70842013886</c:v>
                </c:pt>
                <c:pt idx="6496">
                  <c:v>304195.74642361113</c:v>
                </c:pt>
                <c:pt idx="6497">
                  <c:v>308677.57866319444</c:v>
                </c:pt>
                <c:pt idx="6498">
                  <c:v>314741.04831597221</c:v>
                </c:pt>
                <c:pt idx="6499">
                  <c:v>308866.40765625</c:v>
                </c:pt>
                <c:pt idx="6500">
                  <c:v>289680.00876736111</c:v>
                </c:pt>
                <c:pt idx="6501">
                  <c:v>259845.12657118056</c:v>
                </c:pt>
                <c:pt idx="6502">
                  <c:v>242557.34487847221</c:v>
                </c:pt>
                <c:pt idx="6503">
                  <c:v>228598.164765625</c:v>
                </c:pt>
                <c:pt idx="6504">
                  <c:v>223631.25710069443</c:v>
                </c:pt>
                <c:pt idx="6505">
                  <c:v>222521.40625</c:v>
                </c:pt>
                <c:pt idx="6506">
                  <c:v>222521.40625</c:v>
                </c:pt>
                <c:pt idx="6507">
                  <c:v>223715.29791666666</c:v>
                </c:pt>
                <c:pt idx="6508">
                  <c:v>231638.48784722222</c:v>
                </c:pt>
                <c:pt idx="6509">
                  <c:v>235407.19359375001</c:v>
                </c:pt>
                <c:pt idx="6510">
                  <c:v>235840.87032986112</c:v>
                </c:pt>
                <c:pt idx="6511">
                  <c:v>237368.10390625001</c:v>
                </c:pt>
                <c:pt idx="6512">
                  <c:v>243117.10450520832</c:v>
                </c:pt>
                <c:pt idx="6513">
                  <c:v>251653.67406250001</c:v>
                </c:pt>
                <c:pt idx="6514">
                  <c:v>272952.5470746528</c:v>
                </c:pt>
                <c:pt idx="6515">
                  <c:v>292573.72812500002</c:v>
                </c:pt>
                <c:pt idx="6516">
                  <c:v>300498.82874999999</c:v>
                </c:pt>
                <c:pt idx="6517">
                  <c:v>305680.14402777777</c:v>
                </c:pt>
                <c:pt idx="6518">
                  <c:v>309550.09414930554</c:v>
                </c:pt>
                <c:pt idx="6519">
                  <c:v>309977.78194444446</c:v>
                </c:pt>
                <c:pt idx="6520">
                  <c:v>310431.16612847225</c:v>
                </c:pt>
                <c:pt idx="6521">
                  <c:v>311813.41187499999</c:v>
                </c:pt>
                <c:pt idx="6522">
                  <c:v>311645.14637152775</c:v>
                </c:pt>
                <c:pt idx="6523">
                  <c:v>306844.4815277778</c:v>
                </c:pt>
                <c:pt idx="6524">
                  <c:v>295726.08960069442</c:v>
                </c:pt>
                <c:pt idx="6525">
                  <c:v>265218.29657118057</c:v>
                </c:pt>
                <c:pt idx="6526">
                  <c:v>239322.8295486111</c:v>
                </c:pt>
                <c:pt idx="6527">
                  <c:v>222938.18625</c:v>
                </c:pt>
                <c:pt idx="6528">
                  <c:v>219385.484375</c:v>
                </c:pt>
                <c:pt idx="6529">
                  <c:v>219458.05958333332</c:v>
                </c:pt>
                <c:pt idx="6530">
                  <c:v>219464.609375</c:v>
                </c:pt>
                <c:pt idx="6531">
                  <c:v>221413.57999131945</c:v>
                </c:pt>
                <c:pt idx="6532">
                  <c:v>227350.62323784723</c:v>
                </c:pt>
                <c:pt idx="6533">
                  <c:v>229368.6350954861</c:v>
                </c:pt>
                <c:pt idx="6534">
                  <c:v>230689.19853298611</c:v>
                </c:pt>
                <c:pt idx="6535">
                  <c:v>229469.90683159721</c:v>
                </c:pt>
                <c:pt idx="6536">
                  <c:v>231315.2265798611</c:v>
                </c:pt>
                <c:pt idx="6537">
                  <c:v>239960.24256944444</c:v>
                </c:pt>
                <c:pt idx="6538">
                  <c:v>252807.36925347222</c:v>
                </c:pt>
                <c:pt idx="6539">
                  <c:v>273910.55328125</c:v>
                </c:pt>
                <c:pt idx="6540">
                  <c:v>281717.69352430553</c:v>
                </c:pt>
                <c:pt idx="6541">
                  <c:v>283762.76531250001</c:v>
                </c:pt>
                <c:pt idx="6542">
                  <c:v>284595.89270833333</c:v>
                </c:pt>
                <c:pt idx="6543">
                  <c:v>285039.82739583333</c:v>
                </c:pt>
                <c:pt idx="6544">
                  <c:v>285216.32954861113</c:v>
                </c:pt>
                <c:pt idx="6545">
                  <c:v>285270.41805555555</c:v>
                </c:pt>
                <c:pt idx="6546">
                  <c:v>286004.49519097223</c:v>
                </c:pt>
                <c:pt idx="6547">
                  <c:v>278936.7679513889</c:v>
                </c:pt>
                <c:pt idx="6548">
                  <c:v>258515.82944444445</c:v>
                </c:pt>
                <c:pt idx="6549">
                  <c:v>231710.74011284721</c:v>
                </c:pt>
                <c:pt idx="6550">
                  <c:v>213052.69479166667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EAB-4AB6-82F9-6B0BE7240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1530591"/>
        <c:axId val="1911542239"/>
      </c:scatterChart>
      <c:valAx>
        <c:axId val="1911530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IRR Penetration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542239"/>
        <c:crosses val="autoZero"/>
        <c:crossBetween val="midCat"/>
      </c:valAx>
      <c:valAx>
        <c:axId val="1911542239"/>
        <c:scaling>
          <c:orientation val="minMax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Inertia (MWs)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5305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099FE-0541-4E54-899D-9583B9DD19D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5E1FD-EDD2-4CA4-B094-C3A4A34F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9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Minimum Inertia</a:t>
            </a:r>
            <a:r>
              <a:rPr lang="en-US" baseline="0" dirty="0"/>
              <a:t> =201,953 MW*s on 09/30/2022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Previous Minimum was 109,029 MW*s on 3/22/2021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Data: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2"/>
                </a:solidFill>
              </a:rPr>
              <a:t>Mean: </a:t>
            </a:r>
            <a:r>
              <a:rPr lang="en-US" sz="1600" b="1" baseline="0" dirty="0">
                <a:solidFill>
                  <a:schemeClr val="accent2"/>
                </a:solidFill>
              </a:rPr>
              <a:t>260,395</a:t>
            </a:r>
            <a:r>
              <a:rPr lang="en-US" sz="1600" b="1" baseline="0" dirty="0"/>
              <a:t> </a:t>
            </a:r>
            <a:r>
              <a:rPr lang="en-US" sz="1600" b="1" dirty="0">
                <a:solidFill>
                  <a:schemeClr val="accent2"/>
                </a:solidFill>
              </a:rPr>
              <a:t>MW*s</a:t>
            </a:r>
            <a:endParaRPr lang="en-US" sz="1600" b="1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2"/>
                </a:solidFill>
              </a:rPr>
              <a:t>Max: </a:t>
            </a:r>
            <a:r>
              <a:rPr lang="en-US" sz="1600" b="1" dirty="0">
                <a:solidFill>
                  <a:schemeClr val="accent2"/>
                </a:solidFill>
              </a:rPr>
              <a:t>302,440 MW*s</a:t>
            </a:r>
            <a:r>
              <a:rPr lang="en-US" sz="1600" b="1" baseline="0" dirty="0">
                <a:solidFill>
                  <a:schemeClr val="accent2"/>
                </a:solidFill>
              </a:rPr>
              <a:t>  </a:t>
            </a:r>
            <a:r>
              <a:rPr lang="en-US" sz="1600" dirty="0">
                <a:solidFill>
                  <a:schemeClr val="accent2"/>
                </a:solidFill>
              </a:rPr>
              <a:t>on Sep 22th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solidFill>
                  <a:schemeClr val="accent2"/>
                </a:solidFill>
              </a:rPr>
              <a:t>Min: </a:t>
            </a:r>
            <a:r>
              <a:rPr lang="en-US" sz="1600" b="1" baseline="0">
                <a:solidFill>
                  <a:schemeClr val="accent2"/>
                </a:solidFill>
              </a:rPr>
              <a:t>218,205</a:t>
            </a:r>
            <a:r>
              <a:rPr lang="en-US" sz="1600" b="1">
                <a:solidFill>
                  <a:schemeClr val="accent2"/>
                </a:solidFill>
              </a:rPr>
              <a:t> MW*s</a:t>
            </a:r>
            <a:r>
              <a:rPr lang="en-US" sz="1600" b="1" baseline="0">
                <a:solidFill>
                  <a:schemeClr val="accent2"/>
                </a:solidFill>
              </a:rPr>
              <a:t> </a:t>
            </a:r>
            <a:r>
              <a:rPr lang="en-US" sz="1600" b="1">
                <a:solidFill>
                  <a:schemeClr val="accent2"/>
                </a:solidFill>
              </a:rPr>
              <a:t> </a:t>
            </a:r>
            <a:r>
              <a:rPr lang="en-US" sz="1600">
                <a:solidFill>
                  <a:schemeClr val="accent2"/>
                </a:solidFill>
              </a:rPr>
              <a:t>on Sep 30th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9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Numbers in grey on top of the boxplots are showing wind generation capacity synchronized to ERCOT grid by the end of each year.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each box, the central mark (red line) is the median, the edges of the box (in blue) are the 25th and 75th percentiles, the whiskers correspond to +/- 2.7 sigma (i.e., represent 99.3% coverage, assuming the data are normally distributed. The corresponding lowest inertia in each year is given in 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table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circle on each boxplot is showing inertia during time when highest portion of load was served by wind/solar generation in that year.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5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5E1FD-EDD2-4CA4-B094-C3A4A34F82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2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5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404612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32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95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1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2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9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13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2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2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Minimum System Inertia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0D6250-8634-474E-AC2A-D7AAD637B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14400"/>
            <a:ext cx="731803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6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ERCOT Inertia 2013-2022(Jan-Sep)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932713"/>
              </p:ext>
            </p:extLst>
          </p:nvPr>
        </p:nvGraphicFramePr>
        <p:xfrm>
          <a:off x="621070" y="4340304"/>
          <a:ext cx="7638344" cy="2014855"/>
        </p:xfrm>
        <a:graphic>
          <a:graphicData uri="http://schemas.openxmlformats.org/drawingml/2006/table">
            <a:tbl>
              <a:tblPr firstRow="1" firstCol="1" bandRow="1"/>
              <a:tblGrid>
                <a:gridCol w="101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3747386856"/>
                    </a:ext>
                  </a:extLst>
                </a:gridCol>
              </a:tblGrid>
              <a:tr h="6395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and Time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3/10</a:t>
                      </a:r>
                      <a:b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3/30</a:t>
                      </a:r>
                      <a:b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10/27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4:00 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11/03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3:30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3/27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1:00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2:00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03/22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00:00</a:t>
                      </a:r>
                      <a:r>
                        <a:rPr lang="en-US" sz="1000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</a:t>
                      </a:r>
                      <a:endParaRPr lang="en-US" sz="10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03/21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01:00</a:t>
                      </a:r>
                      <a:r>
                        <a:rPr lang="en-US" sz="1000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</a:t>
                      </a:r>
                      <a:endParaRPr lang="en-US" sz="10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synch. Inertia (GW*s)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load at minimum synch. Inertia (MW)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24,726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24,540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27,190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27,831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28,425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28,397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29,883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30,679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Non-synch. Gen. in % of System Load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 b="1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54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53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497F8E6-EDD9-4C2D-A08C-F2A4BEF7D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828" y="591807"/>
            <a:ext cx="7638344" cy="39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9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BCCB-6B3E-4860-9B75-3F3B8D8D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Inertia vs. IRR Penetration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A4877-C138-433C-BD40-D7C40EFB4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AFCF5C1-0CEA-4F0F-94A7-865DFC826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93672"/>
              </p:ext>
            </p:extLst>
          </p:nvPr>
        </p:nvGraphicFramePr>
        <p:xfrm>
          <a:off x="681214" y="1115483"/>
          <a:ext cx="7857772" cy="483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26417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3675</TotalTime>
  <Words>296</Words>
  <Application>Microsoft Office PowerPoint</Application>
  <PresentationFormat>On-screen Show (4:3)</PresentationFormat>
  <Paragraphs>85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Cambria</vt:lpstr>
      <vt:lpstr>Courier New</vt:lpstr>
      <vt:lpstr>Times New Roman</vt:lpstr>
      <vt:lpstr>Wingdings</vt:lpstr>
      <vt:lpstr>1_Office Theme</vt:lpstr>
      <vt:lpstr>2_Office Theme</vt:lpstr>
      <vt:lpstr>3_Custom Design</vt:lpstr>
      <vt:lpstr>Daily Minimum System Inertia</vt:lpstr>
      <vt:lpstr>ERCOT Inertia 2013-2022(Jan-Sep)</vt:lpstr>
      <vt:lpstr>Inertia vs. IRR Penetration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Matevosyan, Julia</dc:creator>
  <cp:lastModifiedBy>Li, Weifeng</cp:lastModifiedBy>
  <cp:revision>44</cp:revision>
  <dcterms:created xsi:type="dcterms:W3CDTF">2021-08-14T15:17:38Z</dcterms:created>
  <dcterms:modified xsi:type="dcterms:W3CDTF">2022-10-27T17:57:10Z</dcterms:modified>
</cp:coreProperties>
</file>